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21383625" cy="30275213"/>
  <p:notesSz cx="10234613" cy="14663738"/>
  <p:defaultTextStyle>
    <a:defPPr>
      <a:defRPr lang="fi-FI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16A3"/>
    <a:srgbClr val="F1D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7817A-EF90-4273-9A76-359752DA6424}" v="219" dt="2023-12-08T10:25:17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1"/>
    <p:restoredTop sz="94665"/>
  </p:normalViewPr>
  <p:slideViewPr>
    <p:cSldViewPr snapToObjects="1">
      <p:cViewPr>
        <p:scale>
          <a:sx n="66" d="100"/>
          <a:sy n="66" d="100"/>
        </p:scale>
        <p:origin x="348" y="-7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oj Adhikari" userId="ba638594-ab70-4226-899b-f507eb6f6fa2" providerId="ADAL" clId="{5F17817A-EF90-4273-9A76-359752DA6424}"/>
    <pc:docChg chg="undo redo custSel modSld">
      <pc:chgData name="Saroj Adhikari" userId="ba638594-ab70-4226-899b-f507eb6f6fa2" providerId="ADAL" clId="{5F17817A-EF90-4273-9A76-359752DA6424}" dt="2023-12-09T11:33:08.861" v="5764" actId="120"/>
      <pc:docMkLst>
        <pc:docMk/>
      </pc:docMkLst>
      <pc:sldChg chg="addSp delSp modSp mod">
        <pc:chgData name="Saroj Adhikari" userId="ba638594-ab70-4226-899b-f507eb6f6fa2" providerId="ADAL" clId="{5F17817A-EF90-4273-9A76-359752DA6424}" dt="2023-12-09T11:33:08.861" v="5764" actId="120"/>
        <pc:sldMkLst>
          <pc:docMk/>
          <pc:sldMk cId="725440315" sldId="257"/>
        </pc:sldMkLst>
        <pc:spChg chg="mod">
          <ac:chgData name="Saroj Adhikari" userId="ba638594-ab70-4226-899b-f507eb6f6fa2" providerId="ADAL" clId="{5F17817A-EF90-4273-9A76-359752DA6424}" dt="2023-12-06T17:38:20.917" v="79" actId="1076"/>
          <ac:spMkLst>
            <pc:docMk/>
            <pc:sldMk cId="725440315" sldId="257"/>
            <ac:spMk id="3" creationId="{5C445D5D-8C8E-B844-A58D-BA1E6E716ADF}"/>
          </ac:spMkLst>
        </pc:spChg>
        <pc:spChg chg="mod">
          <ac:chgData name="Saroj Adhikari" userId="ba638594-ab70-4226-899b-f507eb6f6fa2" providerId="ADAL" clId="{5F17817A-EF90-4273-9A76-359752DA6424}" dt="2023-12-07T17:30:26.895" v="4029" actId="1035"/>
          <ac:spMkLst>
            <pc:docMk/>
            <pc:sldMk cId="725440315" sldId="257"/>
            <ac:spMk id="4" creationId="{5A906790-9A01-1C44-AEF8-F6CC42CDD3ED}"/>
          </ac:spMkLst>
        </pc:spChg>
        <pc:spChg chg="mod">
          <ac:chgData name="Saroj Adhikari" userId="ba638594-ab70-4226-899b-f507eb6f6fa2" providerId="ADAL" clId="{5F17817A-EF90-4273-9A76-359752DA6424}" dt="2023-12-08T10:15:01.996" v="5624" actId="20577"/>
          <ac:spMkLst>
            <pc:docMk/>
            <pc:sldMk cId="725440315" sldId="257"/>
            <ac:spMk id="5" creationId="{33531582-0FBF-864E-AEEA-8EE1D7890D1D}"/>
          </ac:spMkLst>
        </pc:spChg>
        <pc:spChg chg="mod">
          <ac:chgData name="Saroj Adhikari" userId="ba638594-ab70-4226-899b-f507eb6f6fa2" providerId="ADAL" clId="{5F17817A-EF90-4273-9A76-359752DA6424}" dt="2023-12-08T11:06:03.049" v="5763" actId="20577"/>
          <ac:spMkLst>
            <pc:docMk/>
            <pc:sldMk cId="725440315" sldId="257"/>
            <ac:spMk id="6" creationId="{BA6D28A0-FF28-B64A-B0F6-19AD2F8A10B1}"/>
          </ac:spMkLst>
        </pc:spChg>
        <pc:spChg chg="add del mod">
          <ac:chgData name="Saroj Adhikari" userId="ba638594-ab70-4226-899b-f507eb6f6fa2" providerId="ADAL" clId="{5F17817A-EF90-4273-9A76-359752DA6424}" dt="2023-12-06T18:34:21.074" v="3012" actId="478"/>
          <ac:spMkLst>
            <pc:docMk/>
            <pc:sldMk cId="725440315" sldId="257"/>
            <ac:spMk id="7" creationId="{08D60227-BAAF-2555-0117-7F420831D58C}"/>
          </ac:spMkLst>
        </pc:spChg>
        <pc:spChg chg="add del mod">
          <ac:chgData name="Saroj Adhikari" userId="ba638594-ab70-4226-899b-f507eb6f6fa2" providerId="ADAL" clId="{5F17817A-EF90-4273-9A76-359752DA6424}" dt="2023-12-06T18:35:24.833" v="3031" actId="478"/>
          <ac:spMkLst>
            <pc:docMk/>
            <pc:sldMk cId="725440315" sldId="257"/>
            <ac:spMk id="8" creationId="{8F5D6297-10D8-C2B0-B5B7-E16FE60B28F7}"/>
          </ac:spMkLst>
        </pc:spChg>
        <pc:spChg chg="add del mod">
          <ac:chgData name="Saroj Adhikari" userId="ba638594-ab70-4226-899b-f507eb6f6fa2" providerId="ADAL" clId="{5F17817A-EF90-4273-9A76-359752DA6424}" dt="2023-12-08T10:12:18.092" v="5585" actId="478"/>
          <ac:spMkLst>
            <pc:docMk/>
            <pc:sldMk cId="725440315" sldId="257"/>
            <ac:spMk id="9" creationId="{A9B03635-4677-168F-3B41-D3D4AB37BE45}"/>
          </ac:spMkLst>
        </pc:spChg>
        <pc:spChg chg="mod">
          <ac:chgData name="Saroj Adhikari" userId="ba638594-ab70-4226-899b-f507eb6f6fa2" providerId="ADAL" clId="{5F17817A-EF90-4273-9A76-359752DA6424}" dt="2023-12-08T10:15:32.958" v="5626" actId="403"/>
          <ac:spMkLst>
            <pc:docMk/>
            <pc:sldMk cId="725440315" sldId="257"/>
            <ac:spMk id="10" creationId="{F6431781-50D6-4643-96DA-23D95CA0CA34}"/>
          </ac:spMkLst>
        </pc:spChg>
        <pc:spChg chg="add del mod">
          <ac:chgData name="Saroj Adhikari" userId="ba638594-ab70-4226-899b-f507eb6f6fa2" providerId="ADAL" clId="{5F17817A-EF90-4273-9A76-359752DA6424}" dt="2023-12-06T18:34:32.978" v="3016"/>
          <ac:spMkLst>
            <pc:docMk/>
            <pc:sldMk cId="725440315" sldId="257"/>
            <ac:spMk id="11" creationId="{AADB69A6-A4F8-865D-F3CF-6DEC21913197}"/>
          </ac:spMkLst>
        </pc:spChg>
        <pc:spChg chg="add del mod">
          <ac:chgData name="Saroj Adhikari" userId="ba638594-ab70-4226-899b-f507eb6f6fa2" providerId="ADAL" clId="{5F17817A-EF90-4273-9A76-359752DA6424}" dt="2023-12-07T18:37:00.043" v="4922" actId="208"/>
          <ac:spMkLst>
            <pc:docMk/>
            <pc:sldMk cId="725440315" sldId="257"/>
            <ac:spMk id="12" creationId="{258BB91D-ED0F-E894-F745-2CF7601C0FDF}"/>
          </ac:spMkLst>
        </pc:spChg>
        <pc:spChg chg="add del mod">
          <ac:chgData name="Saroj Adhikari" userId="ba638594-ab70-4226-899b-f507eb6f6fa2" providerId="ADAL" clId="{5F17817A-EF90-4273-9A76-359752DA6424}" dt="2023-12-06T18:34:39.478" v="3019" actId="478"/>
          <ac:spMkLst>
            <pc:docMk/>
            <pc:sldMk cId="725440315" sldId="257"/>
            <ac:spMk id="13" creationId="{0481BCE2-00B3-8EF8-F45A-E7A4E4C8D6A2}"/>
          </ac:spMkLst>
        </pc:spChg>
        <pc:spChg chg="add del mod">
          <ac:chgData name="Saroj Adhikari" userId="ba638594-ab70-4226-899b-f507eb6f6fa2" providerId="ADAL" clId="{5F17817A-EF90-4273-9A76-359752DA6424}" dt="2023-12-08T07:22:37.782" v="5568" actId="207"/>
          <ac:spMkLst>
            <pc:docMk/>
            <pc:sldMk cId="725440315" sldId="257"/>
            <ac:spMk id="14" creationId="{EE573694-7462-8566-0E90-EF5059D956E0}"/>
          </ac:spMkLst>
        </pc:spChg>
        <pc:spChg chg="del">
          <ac:chgData name="Saroj Adhikari" userId="ba638594-ab70-4226-899b-f507eb6f6fa2" providerId="ADAL" clId="{5F17817A-EF90-4273-9A76-359752DA6424}" dt="2023-12-06T18:35:26.405" v="3032" actId="478"/>
          <ac:spMkLst>
            <pc:docMk/>
            <pc:sldMk cId="725440315" sldId="257"/>
            <ac:spMk id="15" creationId="{EEF7FF2E-8040-4DA9-BF51-711F2FDBE9D2}"/>
          </ac:spMkLst>
        </pc:spChg>
        <pc:spChg chg="add mod topLvl">
          <ac:chgData name="Saroj Adhikari" userId="ba638594-ab70-4226-899b-f507eb6f6fa2" providerId="ADAL" clId="{5F17817A-EF90-4273-9A76-359752DA6424}" dt="2023-12-08T10:26:39.716" v="5739" actId="1036"/>
          <ac:spMkLst>
            <pc:docMk/>
            <pc:sldMk cId="725440315" sldId="257"/>
            <ac:spMk id="16" creationId="{4ABD84DA-2168-04CE-A6D7-E267F682E923}"/>
          </ac:spMkLst>
        </pc:spChg>
        <pc:spChg chg="add mod ord">
          <ac:chgData name="Saroj Adhikari" userId="ba638594-ab70-4226-899b-f507eb6f6fa2" providerId="ADAL" clId="{5F17817A-EF90-4273-9A76-359752DA6424}" dt="2023-12-07T18:44:06.274" v="5002" actId="208"/>
          <ac:spMkLst>
            <pc:docMk/>
            <pc:sldMk cId="725440315" sldId="257"/>
            <ac:spMk id="17" creationId="{10139EC7-E0A9-4512-B0A4-CFA2D70A065D}"/>
          </ac:spMkLst>
        </pc:spChg>
        <pc:spChg chg="add del mod">
          <ac:chgData name="Saroj Adhikari" userId="ba638594-ab70-4226-899b-f507eb6f6fa2" providerId="ADAL" clId="{5F17817A-EF90-4273-9A76-359752DA6424}" dt="2023-12-06T18:35:45.579" v="3037"/>
          <ac:spMkLst>
            <pc:docMk/>
            <pc:sldMk cId="725440315" sldId="257"/>
            <ac:spMk id="17" creationId="{1B849176-BD17-5164-BDEA-36344C30E4D3}"/>
          </ac:spMkLst>
        </pc:spChg>
        <pc:spChg chg="add del mod">
          <ac:chgData name="Saroj Adhikari" userId="ba638594-ab70-4226-899b-f507eb6f6fa2" providerId="ADAL" clId="{5F17817A-EF90-4273-9A76-359752DA6424}" dt="2023-12-06T18:35:45.579" v="3037"/>
          <ac:spMkLst>
            <pc:docMk/>
            <pc:sldMk cId="725440315" sldId="257"/>
            <ac:spMk id="18" creationId="{C83777D7-5287-33A2-2E98-DE4C5CAE2D21}"/>
          </ac:spMkLst>
        </pc:spChg>
        <pc:spChg chg="add mod">
          <ac:chgData name="Saroj Adhikari" userId="ba638594-ab70-4226-899b-f507eb6f6fa2" providerId="ADAL" clId="{5F17817A-EF90-4273-9A76-359752DA6424}" dt="2023-12-08T10:24:59.570" v="5733" actId="14100"/>
          <ac:spMkLst>
            <pc:docMk/>
            <pc:sldMk cId="725440315" sldId="257"/>
            <ac:spMk id="19" creationId="{88903839-C41A-72F1-FE6F-A472C914F3E7}"/>
          </ac:spMkLst>
        </pc:spChg>
        <pc:spChg chg="add del mod">
          <ac:chgData name="Saroj Adhikari" userId="ba638594-ab70-4226-899b-f507eb6f6fa2" providerId="ADAL" clId="{5F17817A-EF90-4273-9A76-359752DA6424}" dt="2023-12-07T17:04:36.241" v="3354" actId="478"/>
          <ac:spMkLst>
            <pc:docMk/>
            <pc:sldMk cId="725440315" sldId="257"/>
            <ac:spMk id="20" creationId="{22C20590-6FF2-9AE9-0A35-A4EB2D1427D5}"/>
          </ac:spMkLst>
        </pc:spChg>
        <pc:spChg chg="add mod">
          <ac:chgData name="Saroj Adhikari" userId="ba638594-ab70-4226-899b-f507eb6f6fa2" providerId="ADAL" clId="{5F17817A-EF90-4273-9A76-359752DA6424}" dt="2023-12-08T10:15:54.321" v="5631" actId="1036"/>
          <ac:spMkLst>
            <pc:docMk/>
            <pc:sldMk cId="725440315" sldId="257"/>
            <ac:spMk id="21" creationId="{3E10C93B-D1C5-4B50-1B11-8BD0BFF2B7EB}"/>
          </ac:spMkLst>
        </pc:spChg>
        <pc:spChg chg="add del mod topLvl">
          <ac:chgData name="Saroj Adhikari" userId="ba638594-ab70-4226-899b-f507eb6f6fa2" providerId="ADAL" clId="{5F17817A-EF90-4273-9A76-359752DA6424}" dt="2023-12-08T10:11:47.380" v="5580" actId="478"/>
          <ac:spMkLst>
            <pc:docMk/>
            <pc:sldMk cId="725440315" sldId="257"/>
            <ac:spMk id="34" creationId="{F86573EA-4B74-F05D-EC1B-F0955C83D6AF}"/>
          </ac:spMkLst>
        </pc:spChg>
        <pc:spChg chg="mod">
          <ac:chgData name="Saroj Adhikari" userId="ba638594-ab70-4226-899b-f507eb6f6fa2" providerId="ADAL" clId="{5F17817A-EF90-4273-9A76-359752DA6424}" dt="2023-12-07T18:25:52.643" v="4615"/>
          <ac:spMkLst>
            <pc:docMk/>
            <pc:sldMk cId="725440315" sldId="257"/>
            <ac:spMk id="53" creationId="{5C61F0F2-5B19-FDD2-28FE-62638E4DA555}"/>
          </ac:spMkLst>
        </pc:spChg>
        <pc:spChg chg="mod">
          <ac:chgData name="Saroj Adhikari" userId="ba638594-ab70-4226-899b-f507eb6f6fa2" providerId="ADAL" clId="{5F17817A-EF90-4273-9A76-359752DA6424}" dt="2023-12-07T18:27:19.931" v="4661"/>
          <ac:spMkLst>
            <pc:docMk/>
            <pc:sldMk cId="725440315" sldId="257"/>
            <ac:spMk id="58" creationId="{20DE9670-8862-8A61-3093-E27210945684}"/>
          </ac:spMkLst>
        </pc:spChg>
        <pc:spChg chg="mod">
          <ac:chgData name="Saroj Adhikari" userId="ba638594-ab70-4226-899b-f507eb6f6fa2" providerId="ADAL" clId="{5F17817A-EF90-4273-9A76-359752DA6424}" dt="2023-12-07T18:27:19.931" v="4661"/>
          <ac:spMkLst>
            <pc:docMk/>
            <pc:sldMk cId="725440315" sldId="257"/>
            <ac:spMk id="60" creationId="{681D886D-9679-C9DC-3500-5E48521AA136}"/>
          </ac:spMkLst>
        </pc:spChg>
        <pc:spChg chg="mod">
          <ac:chgData name="Saroj Adhikari" userId="ba638594-ab70-4226-899b-f507eb6f6fa2" providerId="ADAL" clId="{5F17817A-EF90-4273-9A76-359752DA6424}" dt="2023-12-07T18:27:33.748" v="4663"/>
          <ac:spMkLst>
            <pc:docMk/>
            <pc:sldMk cId="725440315" sldId="257"/>
            <ac:spMk id="64" creationId="{4DE263FE-347C-4CD5-10A4-B807A8095F04}"/>
          </ac:spMkLst>
        </pc:spChg>
        <pc:spChg chg="mod topLvl">
          <ac:chgData name="Saroj Adhikari" userId="ba638594-ab70-4226-899b-f507eb6f6fa2" providerId="ADAL" clId="{5F17817A-EF90-4273-9A76-359752DA6424}" dt="2023-12-09T11:33:08.861" v="5764" actId="120"/>
          <ac:spMkLst>
            <pc:docMk/>
            <pc:sldMk cId="725440315" sldId="257"/>
            <ac:spMk id="69" creationId="{EBCB8587-AE4C-849D-2D5D-1B0D63A156C0}"/>
          </ac:spMkLst>
        </pc:spChg>
        <pc:spChg chg="add mod">
          <ac:chgData name="Saroj Adhikari" userId="ba638594-ab70-4226-899b-f507eb6f6fa2" providerId="ADAL" clId="{5F17817A-EF90-4273-9A76-359752DA6424}" dt="2023-12-08T10:15:29.349" v="5625" actId="403"/>
          <ac:spMkLst>
            <pc:docMk/>
            <pc:sldMk cId="725440315" sldId="257"/>
            <ac:spMk id="73" creationId="{69B9E59D-E62D-AD26-1F19-3079F90A0169}"/>
          </ac:spMkLst>
        </pc:spChg>
        <pc:grpChg chg="add mod">
          <ac:chgData name="Saroj Adhikari" userId="ba638594-ab70-4226-899b-f507eb6f6fa2" providerId="ADAL" clId="{5F17817A-EF90-4273-9A76-359752DA6424}" dt="2023-12-07T18:36:57.070" v="4921" actId="207"/>
          <ac:grpSpMkLst>
            <pc:docMk/>
            <pc:sldMk cId="725440315" sldId="257"/>
            <ac:grpSpMk id="48" creationId="{A2C4BCE0-ED3A-9F5A-3D5B-995FBD43AD4B}"/>
          </ac:grpSpMkLst>
        </pc:grpChg>
        <pc:grpChg chg="add del mod">
          <ac:chgData name="Saroj Adhikari" userId="ba638594-ab70-4226-899b-f507eb6f6fa2" providerId="ADAL" clId="{5F17817A-EF90-4273-9A76-359752DA6424}" dt="2023-12-08T10:12:16.017" v="5584" actId="478"/>
          <ac:grpSpMkLst>
            <pc:docMk/>
            <pc:sldMk cId="725440315" sldId="257"/>
            <ac:grpSpMk id="49" creationId="{51AFC6F9-644C-0FB9-B7F1-0AEEF263E4E7}"/>
          </ac:grpSpMkLst>
        </pc:grpChg>
        <pc:grpChg chg="add del mod ord topLvl">
          <ac:chgData name="Saroj Adhikari" userId="ba638594-ab70-4226-899b-f507eb6f6fa2" providerId="ADAL" clId="{5F17817A-EF90-4273-9A76-359752DA6424}" dt="2023-12-08T10:11:42.341" v="5578" actId="165"/>
          <ac:grpSpMkLst>
            <pc:docMk/>
            <pc:sldMk cId="725440315" sldId="257"/>
            <ac:grpSpMk id="50" creationId="{BF8305CA-0472-8376-082C-238EEA9C3F39}"/>
          </ac:grpSpMkLst>
        </pc:grpChg>
        <pc:grpChg chg="add del mod">
          <ac:chgData name="Saroj Adhikari" userId="ba638594-ab70-4226-899b-f507eb6f6fa2" providerId="ADAL" clId="{5F17817A-EF90-4273-9A76-359752DA6424}" dt="2023-12-08T10:11:34.932" v="5576" actId="165"/>
          <ac:grpSpMkLst>
            <pc:docMk/>
            <pc:sldMk cId="725440315" sldId="257"/>
            <ac:grpSpMk id="51" creationId="{0804FC96-EBAF-7E05-6179-48499A7DA5CC}"/>
          </ac:grpSpMkLst>
        </pc:grpChg>
        <pc:grpChg chg="add del mod">
          <ac:chgData name="Saroj Adhikari" userId="ba638594-ab70-4226-899b-f507eb6f6fa2" providerId="ADAL" clId="{5F17817A-EF90-4273-9A76-359752DA6424}" dt="2023-12-07T18:27:04.136" v="4642"/>
          <ac:grpSpMkLst>
            <pc:docMk/>
            <pc:sldMk cId="725440315" sldId="257"/>
            <ac:grpSpMk id="52" creationId="{38460025-C5F6-A7AE-75DF-AA850E017C92}"/>
          </ac:grpSpMkLst>
        </pc:grpChg>
        <pc:grpChg chg="mod">
          <ac:chgData name="Saroj Adhikari" userId="ba638594-ab70-4226-899b-f507eb6f6fa2" providerId="ADAL" clId="{5F17817A-EF90-4273-9A76-359752DA6424}" dt="2023-12-07T18:25:52.643" v="4615"/>
          <ac:grpSpMkLst>
            <pc:docMk/>
            <pc:sldMk cId="725440315" sldId="257"/>
            <ac:grpSpMk id="54" creationId="{6B405B47-7F84-6FE6-CE70-82759CAE49E1}"/>
          </ac:grpSpMkLst>
        </pc:grpChg>
        <pc:grpChg chg="add del mod">
          <ac:chgData name="Saroj Adhikari" userId="ba638594-ab70-4226-899b-f507eb6f6fa2" providerId="ADAL" clId="{5F17817A-EF90-4273-9A76-359752DA6424}" dt="2023-12-07T18:28:05.999" v="4679" actId="478"/>
          <ac:grpSpMkLst>
            <pc:docMk/>
            <pc:sldMk cId="725440315" sldId="257"/>
            <ac:grpSpMk id="57" creationId="{ED8E0D5E-0A54-11B1-0F34-CA10535EE977}"/>
          </ac:grpSpMkLst>
        </pc:grpChg>
        <pc:grpChg chg="mod">
          <ac:chgData name="Saroj Adhikari" userId="ba638594-ab70-4226-899b-f507eb6f6fa2" providerId="ADAL" clId="{5F17817A-EF90-4273-9A76-359752DA6424}" dt="2023-12-07T18:27:19.931" v="4661"/>
          <ac:grpSpMkLst>
            <pc:docMk/>
            <pc:sldMk cId="725440315" sldId="257"/>
            <ac:grpSpMk id="59" creationId="{5D8EF451-5D3D-BEF6-C2CA-EDCCBAA039F8}"/>
          </ac:grpSpMkLst>
        </pc:grpChg>
        <pc:grpChg chg="add del mod">
          <ac:chgData name="Saroj Adhikari" userId="ba638594-ab70-4226-899b-f507eb6f6fa2" providerId="ADAL" clId="{5F17817A-EF90-4273-9A76-359752DA6424}" dt="2023-12-07T18:27:45.782" v="4665" actId="478"/>
          <ac:grpSpMkLst>
            <pc:docMk/>
            <pc:sldMk cId="725440315" sldId="257"/>
            <ac:grpSpMk id="63" creationId="{26232612-E481-E5DE-1D81-9B47DDA7C579}"/>
          </ac:grpSpMkLst>
        </pc:grpChg>
        <pc:grpChg chg="mod">
          <ac:chgData name="Saroj Adhikari" userId="ba638594-ab70-4226-899b-f507eb6f6fa2" providerId="ADAL" clId="{5F17817A-EF90-4273-9A76-359752DA6424}" dt="2023-12-07T18:27:33.748" v="4663"/>
          <ac:grpSpMkLst>
            <pc:docMk/>
            <pc:sldMk cId="725440315" sldId="257"/>
            <ac:grpSpMk id="65" creationId="{29399F46-C9AF-6689-8CDD-8042A9A27E92}"/>
          </ac:grpSpMkLst>
        </pc:grpChg>
        <pc:grpChg chg="add del mod">
          <ac:chgData name="Saroj Adhikari" userId="ba638594-ab70-4226-899b-f507eb6f6fa2" providerId="ADAL" clId="{5F17817A-EF90-4273-9A76-359752DA6424}" dt="2023-12-07T18:29:30.019" v="4693" actId="165"/>
          <ac:grpSpMkLst>
            <pc:docMk/>
            <pc:sldMk cId="725440315" sldId="257"/>
            <ac:grpSpMk id="68" creationId="{FBEA3EDB-87CE-453C-4792-FA5F21B9CC99}"/>
          </ac:grpSpMkLst>
        </pc:grpChg>
        <pc:grpChg chg="del mod topLvl">
          <ac:chgData name="Saroj Adhikari" userId="ba638594-ab70-4226-899b-f507eb6f6fa2" providerId="ADAL" clId="{5F17817A-EF90-4273-9A76-359752DA6424}" dt="2023-12-07T18:29:32.166" v="4694" actId="478"/>
          <ac:grpSpMkLst>
            <pc:docMk/>
            <pc:sldMk cId="725440315" sldId="257"/>
            <ac:grpSpMk id="70" creationId="{F007DE2B-B82B-23A3-1856-5AA72112E83E}"/>
          </ac:grpSpMkLst>
        </pc:grpChg>
        <pc:grpChg chg="add del mod topLvl">
          <ac:chgData name="Saroj Adhikari" userId="ba638594-ab70-4226-899b-f507eb6f6fa2" providerId="ADAL" clId="{5F17817A-EF90-4273-9A76-359752DA6424}" dt="2023-12-08T10:12:49.143" v="5589" actId="165"/>
          <ac:grpSpMkLst>
            <pc:docMk/>
            <pc:sldMk cId="725440315" sldId="257"/>
            <ac:grpSpMk id="76" creationId="{0D4D2B56-0DDD-83C5-9945-CB13F2DEAE53}"/>
          </ac:grpSpMkLst>
        </pc:grpChg>
        <pc:grpChg chg="add del mod">
          <ac:chgData name="Saroj Adhikari" userId="ba638594-ab70-4226-899b-f507eb6f6fa2" providerId="ADAL" clId="{5F17817A-EF90-4273-9A76-359752DA6424}" dt="2023-12-08T10:12:33.162" v="5588" actId="165"/>
          <ac:grpSpMkLst>
            <pc:docMk/>
            <pc:sldMk cId="725440315" sldId="257"/>
            <ac:grpSpMk id="77" creationId="{1CCBCF27-BCF3-69F0-9E65-A3130E3777CA}"/>
          </ac:grpSpMkLst>
        </pc:grpChg>
        <pc:grpChg chg="add mod">
          <ac:chgData name="Saroj Adhikari" userId="ba638594-ab70-4226-899b-f507eb6f6fa2" providerId="ADAL" clId="{5F17817A-EF90-4273-9A76-359752DA6424}" dt="2023-12-08T07:22:37.782" v="5568" actId="207"/>
          <ac:grpSpMkLst>
            <pc:docMk/>
            <pc:sldMk cId="725440315" sldId="257"/>
            <ac:grpSpMk id="95" creationId="{EA63BEEA-725A-E701-6298-06489B26FD6C}"/>
          </ac:grpSpMkLst>
        </pc:grpChg>
        <pc:grpChg chg="add mod">
          <ac:chgData name="Saroj Adhikari" userId="ba638594-ab70-4226-899b-f507eb6f6fa2" providerId="ADAL" clId="{5F17817A-EF90-4273-9A76-359752DA6424}" dt="2023-12-08T10:24:52.821" v="5730" actId="1035"/>
          <ac:grpSpMkLst>
            <pc:docMk/>
            <pc:sldMk cId="725440315" sldId="257"/>
            <ac:grpSpMk id="96" creationId="{909E0290-4F91-0464-C218-3E7AB2B67D8A}"/>
          </ac:grpSpMkLst>
        </pc:grpChg>
        <pc:graphicFrameChg chg="add mod modGraphic">
          <ac:chgData name="Saroj Adhikari" userId="ba638594-ab70-4226-899b-f507eb6f6fa2" providerId="ADAL" clId="{5F17817A-EF90-4273-9A76-359752DA6424}" dt="2023-12-08T10:15:50.825" v="5630" actId="1036"/>
          <ac:graphicFrameMkLst>
            <pc:docMk/>
            <pc:sldMk cId="725440315" sldId="257"/>
            <ac:graphicFrameMk id="15" creationId="{7E433677-345A-3052-87E7-5E6B013EDB77}"/>
          </ac:graphicFrameMkLst>
        </pc:graphicFrameChg>
        <pc:graphicFrameChg chg="add del mod">
          <ac:chgData name="Saroj Adhikari" userId="ba638594-ab70-4226-899b-f507eb6f6fa2" providerId="ADAL" clId="{5F17817A-EF90-4273-9A76-359752DA6424}" dt="2023-12-07T17:08:05.800" v="3378" actId="478"/>
          <ac:graphicFrameMkLst>
            <pc:docMk/>
            <pc:sldMk cId="725440315" sldId="257"/>
            <ac:graphicFrameMk id="18" creationId="{53CDDBEA-7E40-6E7E-29F5-D9787CE665F1}"/>
          </ac:graphicFrameMkLst>
        </pc:graphicFrameChg>
        <pc:graphicFrameChg chg="add del mod">
          <ac:chgData name="Saroj Adhikari" userId="ba638594-ab70-4226-899b-f507eb6f6fa2" providerId="ADAL" clId="{5F17817A-EF90-4273-9A76-359752DA6424}" dt="2023-12-07T17:10:57.673" v="3398" actId="478"/>
          <ac:graphicFrameMkLst>
            <pc:docMk/>
            <pc:sldMk cId="725440315" sldId="257"/>
            <ac:graphicFrameMk id="24" creationId="{2D48E932-D6E7-4239-88C5-3FC89BFAD616}"/>
          </ac:graphicFrameMkLst>
        </pc:graphicFrameChg>
        <pc:graphicFrameChg chg="add del mod">
          <ac:chgData name="Saroj Adhikari" userId="ba638594-ab70-4226-899b-f507eb6f6fa2" providerId="ADAL" clId="{5F17817A-EF90-4273-9A76-359752DA6424}" dt="2023-12-07T17:10:58.588" v="3399" actId="478"/>
          <ac:graphicFrameMkLst>
            <pc:docMk/>
            <pc:sldMk cId="725440315" sldId="257"/>
            <ac:graphicFrameMk id="25" creationId="{D4E839DE-EA7A-499A-B20D-9C578C1D74F7}"/>
          </ac:graphicFrameMkLst>
        </pc:graphicFrameChg>
        <pc:graphicFrameChg chg="add del mod modGraphic">
          <ac:chgData name="Saroj Adhikari" userId="ba638594-ab70-4226-899b-f507eb6f6fa2" providerId="ADAL" clId="{5F17817A-EF90-4273-9A76-359752DA6424}" dt="2023-12-07T18:10:21.819" v="4376" actId="478"/>
          <ac:graphicFrameMkLst>
            <pc:docMk/>
            <pc:sldMk cId="725440315" sldId="257"/>
            <ac:graphicFrameMk id="40" creationId="{D3D47B3D-5585-FCD2-D1E0-326141ACE71C}"/>
          </ac:graphicFrameMkLst>
        </pc:graphicFrameChg>
        <pc:graphicFrameChg chg="add mod">
          <ac:chgData name="Saroj Adhikari" userId="ba638594-ab70-4226-899b-f507eb6f6fa2" providerId="ADAL" clId="{5F17817A-EF90-4273-9A76-359752DA6424}" dt="2023-12-08T10:25:06.030" v="5734" actId="403"/>
          <ac:graphicFrameMkLst>
            <pc:docMk/>
            <pc:sldMk cId="725440315" sldId="257"/>
            <ac:graphicFrameMk id="45" creationId="{53CDDBEA-7E40-6E7E-29F5-D9787CE665F1}"/>
          </ac:graphicFrameMkLst>
        </pc:graphicFrameChg>
        <pc:graphicFrameChg chg="add mod">
          <ac:chgData name="Saroj Adhikari" userId="ba638594-ab70-4226-899b-f507eb6f6fa2" providerId="ADAL" clId="{5F17817A-EF90-4273-9A76-359752DA6424}" dt="2023-12-08T10:25:09.736" v="5735" actId="403"/>
          <ac:graphicFrameMkLst>
            <pc:docMk/>
            <pc:sldMk cId="725440315" sldId="257"/>
            <ac:graphicFrameMk id="46" creationId="{22ECE442-7BA1-42C9-9671-7B93D933C7D2}"/>
          </ac:graphicFrameMkLst>
        </pc:graphicFrameChg>
        <pc:graphicFrameChg chg="add del mod">
          <ac:chgData name="Saroj Adhikari" userId="ba638594-ab70-4226-899b-f507eb6f6fa2" providerId="ADAL" clId="{5F17817A-EF90-4273-9A76-359752DA6424}" dt="2023-12-08T10:17:17.290" v="5646" actId="478"/>
          <ac:graphicFrameMkLst>
            <pc:docMk/>
            <pc:sldMk cId="725440315" sldId="257"/>
            <ac:graphicFrameMk id="47" creationId="{486E0FA7-EC4D-4932-B831-02CE3D4E5C52}"/>
          </ac:graphicFrameMkLst>
        </pc:graphicFrameChg>
        <pc:graphicFrameChg chg="add mod topLvl">
          <ac:chgData name="Saroj Adhikari" userId="ba638594-ab70-4226-899b-f507eb6f6fa2" providerId="ADAL" clId="{5F17817A-EF90-4273-9A76-359752DA6424}" dt="2023-12-08T10:25:41.065" v="5738" actId="1035"/>
          <ac:graphicFrameMkLst>
            <pc:docMk/>
            <pc:sldMk cId="725440315" sldId="257"/>
            <ac:graphicFrameMk id="74" creationId="{E75821FD-3A23-3C3F-8C45-BAECF11ACFFB}"/>
          </ac:graphicFrameMkLst>
        </pc:graphicFrameChg>
        <pc:graphicFrameChg chg="add mod topLvl">
          <ac:chgData name="Saroj Adhikari" userId="ba638594-ab70-4226-899b-f507eb6f6fa2" providerId="ADAL" clId="{5F17817A-EF90-4273-9A76-359752DA6424}" dt="2023-12-08T10:25:17.195" v="5737" actId="403"/>
          <ac:graphicFrameMkLst>
            <pc:docMk/>
            <pc:sldMk cId="725440315" sldId="257"/>
            <ac:graphicFrameMk id="75" creationId="{C0C432A0-ECDE-41CF-B548-BCD95E6564C8}"/>
          </ac:graphicFrameMkLst>
        </pc:graphicFrameChg>
        <pc:picChg chg="add del mod">
          <ac:chgData name="Saroj Adhikari" userId="ba638594-ab70-4226-899b-f507eb6f6fa2" providerId="ADAL" clId="{5F17817A-EF90-4273-9A76-359752DA6424}" dt="2023-12-07T16:57:38.533" v="3236" actId="478"/>
          <ac:picMkLst>
            <pc:docMk/>
            <pc:sldMk cId="725440315" sldId="257"/>
            <ac:picMk id="8" creationId="{F43CA06A-53F7-870C-BC3F-84A2F389ADE6}"/>
          </ac:picMkLst>
        </pc:picChg>
        <pc:picChg chg="add del mod">
          <ac:chgData name="Saroj Adhikari" userId="ba638594-ab70-4226-899b-f507eb6f6fa2" providerId="ADAL" clId="{5F17817A-EF90-4273-9A76-359752DA6424}" dt="2023-12-07T17:01:14.069" v="3313" actId="478"/>
          <ac:picMkLst>
            <pc:docMk/>
            <pc:sldMk cId="725440315" sldId="257"/>
            <ac:picMk id="11" creationId="{9EE98A1F-6EC0-793C-7DEB-AC0EFE2D3A7E}"/>
          </ac:picMkLst>
        </pc:picChg>
        <pc:picChg chg="add mod topLvl">
          <ac:chgData name="Saroj Adhikari" userId="ba638594-ab70-4226-899b-f507eb6f6fa2" providerId="ADAL" clId="{5F17817A-EF90-4273-9A76-359752DA6424}" dt="2023-12-08T10:11:53.018" v="5582" actId="14100"/>
          <ac:picMkLst>
            <pc:docMk/>
            <pc:sldMk cId="725440315" sldId="257"/>
            <ac:picMk id="13" creationId="{2DBD782F-888E-278A-BF5B-86A6A252692B}"/>
          </ac:picMkLst>
        </pc:picChg>
        <pc:picChg chg="add del mod">
          <ac:chgData name="Saroj Adhikari" userId="ba638594-ab70-4226-899b-f507eb6f6fa2" providerId="ADAL" clId="{5F17817A-EF90-4273-9A76-359752DA6424}" dt="2023-12-07T17:08:49.907" v="3381" actId="478"/>
          <ac:picMkLst>
            <pc:docMk/>
            <pc:sldMk cId="725440315" sldId="257"/>
            <ac:picMk id="23" creationId="{74D2F1E3-3843-852A-9DF4-CB196A630A78}"/>
          </ac:picMkLst>
        </pc:picChg>
        <pc:picChg chg="add del mod">
          <ac:chgData name="Saroj Adhikari" userId="ba638594-ab70-4226-899b-f507eb6f6fa2" providerId="ADAL" clId="{5F17817A-EF90-4273-9A76-359752DA6424}" dt="2023-12-07T17:13:04.306" v="3407" actId="478"/>
          <ac:picMkLst>
            <pc:docMk/>
            <pc:sldMk cId="725440315" sldId="257"/>
            <ac:picMk id="26" creationId="{B3C00EF1-0807-0EF1-72C3-448468EB7435}"/>
          </ac:picMkLst>
        </pc:picChg>
        <pc:picChg chg="add mod">
          <ac:chgData name="Saroj Adhikari" userId="ba638594-ab70-4226-899b-f507eb6f6fa2" providerId="ADAL" clId="{5F17817A-EF90-4273-9A76-359752DA6424}" dt="2023-12-07T18:37:00.043" v="4922" actId="208"/>
          <ac:picMkLst>
            <pc:docMk/>
            <pc:sldMk cId="725440315" sldId="257"/>
            <ac:picMk id="28" creationId="{FB07472E-26AD-2F60-C3BC-C2FB70CDB7A1}"/>
          </ac:picMkLst>
        </pc:picChg>
        <pc:picChg chg="add del mod">
          <ac:chgData name="Saroj Adhikari" userId="ba638594-ab70-4226-899b-f507eb6f6fa2" providerId="ADAL" clId="{5F17817A-EF90-4273-9A76-359752DA6424}" dt="2023-12-07T18:23:07.713" v="4480" actId="478"/>
          <ac:picMkLst>
            <pc:docMk/>
            <pc:sldMk cId="725440315" sldId="257"/>
            <ac:picMk id="30" creationId="{E199558F-5305-1B56-E525-7BD0F2CD18A0}"/>
          </ac:picMkLst>
        </pc:picChg>
        <pc:picChg chg="add del mod">
          <ac:chgData name="Saroj Adhikari" userId="ba638594-ab70-4226-899b-f507eb6f6fa2" providerId="ADAL" clId="{5F17817A-EF90-4273-9A76-359752DA6424}" dt="2023-12-07T18:23:07.177" v="4479" actId="478"/>
          <ac:picMkLst>
            <pc:docMk/>
            <pc:sldMk cId="725440315" sldId="257"/>
            <ac:picMk id="32" creationId="{3C6A0AAD-82EC-2E4E-20BA-F7024114C51C}"/>
          </ac:picMkLst>
        </pc:picChg>
        <pc:picChg chg="add del mod topLvl">
          <ac:chgData name="Saroj Adhikari" userId="ba638594-ab70-4226-899b-f507eb6f6fa2" providerId="ADAL" clId="{5F17817A-EF90-4273-9A76-359752DA6424}" dt="2023-12-08T10:11:45.453" v="5579" actId="478"/>
          <ac:picMkLst>
            <pc:docMk/>
            <pc:sldMk cId="725440315" sldId="257"/>
            <ac:picMk id="33" creationId="{9F61BB25-A4C8-6677-4A23-3148380FF54C}"/>
          </ac:picMkLst>
        </pc:picChg>
        <pc:picChg chg="add mod">
          <ac:chgData name="Saroj Adhikari" userId="ba638594-ab70-4226-899b-f507eb6f6fa2" providerId="ADAL" clId="{5F17817A-EF90-4273-9A76-359752DA6424}" dt="2023-12-07T18:37:00.043" v="4922" actId="208"/>
          <ac:picMkLst>
            <pc:docMk/>
            <pc:sldMk cId="725440315" sldId="257"/>
            <ac:picMk id="35" creationId="{4D094779-7658-52DA-0170-EC7BB99FF34A}"/>
          </ac:picMkLst>
        </pc:picChg>
        <pc:picChg chg="add del mod">
          <ac:chgData name="Saroj Adhikari" userId="ba638594-ab70-4226-899b-f507eb6f6fa2" providerId="ADAL" clId="{5F17817A-EF90-4273-9A76-359752DA6424}" dt="2023-12-07T17:55:14.999" v="4066" actId="478"/>
          <ac:picMkLst>
            <pc:docMk/>
            <pc:sldMk cId="725440315" sldId="257"/>
            <ac:picMk id="37" creationId="{1D8FFBD8-E3B5-96C1-188C-4B4E8F602A90}"/>
          </ac:picMkLst>
        </pc:picChg>
        <pc:picChg chg="add del mod">
          <ac:chgData name="Saroj Adhikari" userId="ba638594-ab70-4226-899b-f507eb6f6fa2" providerId="ADAL" clId="{5F17817A-EF90-4273-9A76-359752DA6424}" dt="2023-12-07T17:59:12.797" v="4141" actId="478"/>
          <ac:picMkLst>
            <pc:docMk/>
            <pc:sldMk cId="725440315" sldId="257"/>
            <ac:picMk id="39" creationId="{BC2AC82D-E640-5840-39D4-2FB698284E21}"/>
          </ac:picMkLst>
        </pc:picChg>
        <pc:picChg chg="add del mod">
          <ac:chgData name="Saroj Adhikari" userId="ba638594-ab70-4226-899b-f507eb6f6fa2" providerId="ADAL" clId="{5F17817A-EF90-4273-9A76-359752DA6424}" dt="2023-12-07T17:59:32.077" v="4144" actId="478"/>
          <ac:picMkLst>
            <pc:docMk/>
            <pc:sldMk cId="725440315" sldId="257"/>
            <ac:picMk id="42" creationId="{D75F59E3-736A-53B6-8725-2D4BA4B6EF67}"/>
          </ac:picMkLst>
        </pc:picChg>
        <pc:picChg chg="add del mod">
          <ac:chgData name="Saroj Adhikari" userId="ba638594-ab70-4226-899b-f507eb6f6fa2" providerId="ADAL" clId="{5F17817A-EF90-4273-9A76-359752DA6424}" dt="2023-12-07T18:10:19.417" v="4375" actId="478"/>
          <ac:picMkLst>
            <pc:docMk/>
            <pc:sldMk cId="725440315" sldId="257"/>
            <ac:picMk id="44" creationId="{61A30E6C-FDB1-0031-86B6-589FDD543713}"/>
          </ac:picMkLst>
        </pc:picChg>
        <pc:picChg chg="mod">
          <ac:chgData name="Saroj Adhikari" userId="ba638594-ab70-4226-899b-f507eb6f6fa2" providerId="ADAL" clId="{5F17817A-EF90-4273-9A76-359752DA6424}" dt="2023-12-07T18:25:52.643" v="4615"/>
          <ac:picMkLst>
            <pc:docMk/>
            <pc:sldMk cId="725440315" sldId="257"/>
            <ac:picMk id="55" creationId="{0B52934E-8939-7AF4-B442-C0EA38B7867C}"/>
          </ac:picMkLst>
        </pc:picChg>
        <pc:picChg chg="mod">
          <ac:chgData name="Saroj Adhikari" userId="ba638594-ab70-4226-899b-f507eb6f6fa2" providerId="ADAL" clId="{5F17817A-EF90-4273-9A76-359752DA6424}" dt="2023-12-07T18:25:52.643" v="4615"/>
          <ac:picMkLst>
            <pc:docMk/>
            <pc:sldMk cId="725440315" sldId="257"/>
            <ac:picMk id="56" creationId="{AAE4B320-46AF-C639-4F22-64EF6C2E007C}"/>
          </ac:picMkLst>
        </pc:picChg>
        <pc:picChg chg="mod">
          <ac:chgData name="Saroj Adhikari" userId="ba638594-ab70-4226-899b-f507eb6f6fa2" providerId="ADAL" clId="{5F17817A-EF90-4273-9A76-359752DA6424}" dt="2023-12-07T18:27:19.931" v="4661"/>
          <ac:picMkLst>
            <pc:docMk/>
            <pc:sldMk cId="725440315" sldId="257"/>
            <ac:picMk id="61" creationId="{14469B72-DB52-8E14-E844-E62B6A38FC1A}"/>
          </ac:picMkLst>
        </pc:picChg>
        <pc:picChg chg="mod">
          <ac:chgData name="Saroj Adhikari" userId="ba638594-ab70-4226-899b-f507eb6f6fa2" providerId="ADAL" clId="{5F17817A-EF90-4273-9A76-359752DA6424}" dt="2023-12-07T18:27:19.931" v="4661"/>
          <ac:picMkLst>
            <pc:docMk/>
            <pc:sldMk cId="725440315" sldId="257"/>
            <ac:picMk id="62" creationId="{3684573C-CACB-B7D4-77AF-C61B0FBA4B94}"/>
          </ac:picMkLst>
        </pc:picChg>
        <pc:picChg chg="mod">
          <ac:chgData name="Saroj Adhikari" userId="ba638594-ab70-4226-899b-f507eb6f6fa2" providerId="ADAL" clId="{5F17817A-EF90-4273-9A76-359752DA6424}" dt="2023-12-07T18:27:33.748" v="4663"/>
          <ac:picMkLst>
            <pc:docMk/>
            <pc:sldMk cId="725440315" sldId="257"/>
            <ac:picMk id="66" creationId="{8E6EE325-76F5-95F1-0C4C-D157A0DF291A}"/>
          </ac:picMkLst>
        </pc:picChg>
        <pc:picChg chg="mod">
          <ac:chgData name="Saroj Adhikari" userId="ba638594-ab70-4226-899b-f507eb6f6fa2" providerId="ADAL" clId="{5F17817A-EF90-4273-9A76-359752DA6424}" dt="2023-12-07T18:27:33.748" v="4663"/>
          <ac:picMkLst>
            <pc:docMk/>
            <pc:sldMk cId="725440315" sldId="257"/>
            <ac:picMk id="67" creationId="{921CE927-F475-4B71-99CF-6AAC6F8B69FB}"/>
          </ac:picMkLst>
        </pc:picChg>
        <pc:picChg chg="mod">
          <ac:chgData name="Saroj Adhikari" userId="ba638594-ab70-4226-899b-f507eb6f6fa2" providerId="ADAL" clId="{5F17817A-EF90-4273-9A76-359752DA6424}" dt="2023-12-07T18:29:30.019" v="4693" actId="165"/>
          <ac:picMkLst>
            <pc:docMk/>
            <pc:sldMk cId="725440315" sldId="257"/>
            <ac:picMk id="71" creationId="{A766F9BA-75F4-9174-09F2-A7BC008C38EF}"/>
          </ac:picMkLst>
        </pc:picChg>
        <pc:picChg chg="mod">
          <ac:chgData name="Saroj Adhikari" userId="ba638594-ab70-4226-899b-f507eb6f6fa2" providerId="ADAL" clId="{5F17817A-EF90-4273-9A76-359752DA6424}" dt="2023-12-07T18:29:30.019" v="4693" actId="165"/>
          <ac:picMkLst>
            <pc:docMk/>
            <pc:sldMk cId="725440315" sldId="257"/>
            <ac:picMk id="72" creationId="{44CD7608-12FA-4EFB-BB8B-B647896EAF47}"/>
          </ac:picMkLst>
        </pc:picChg>
        <pc:cxnChg chg="add del mod">
          <ac:chgData name="Saroj Adhikari" userId="ba638594-ab70-4226-899b-f507eb6f6fa2" providerId="ADAL" clId="{5F17817A-EF90-4273-9A76-359752DA6424}" dt="2023-12-08T10:16:50.914" v="5645" actId="478"/>
          <ac:cxnSpMkLst>
            <pc:docMk/>
            <pc:sldMk cId="725440315" sldId="257"/>
            <ac:cxnSpMk id="7" creationId="{B0513009-FC1E-B012-B697-985FF8F893D9}"/>
          </ac:cxnSpMkLst>
        </pc:cxnChg>
        <pc:cxnChg chg="add del mod">
          <ac:chgData name="Saroj Adhikari" userId="ba638594-ab70-4226-899b-f507eb6f6fa2" providerId="ADAL" clId="{5F17817A-EF90-4273-9A76-359752DA6424}" dt="2023-12-08T10:24:38.852" v="5724" actId="478"/>
          <ac:cxnSpMkLst>
            <pc:docMk/>
            <pc:sldMk cId="725440315" sldId="257"/>
            <ac:cxnSpMk id="20" creationId="{D698F968-3617-ED52-93FA-C198A2CFC362}"/>
          </ac:cxnSpMkLst>
        </pc:cxnChg>
        <pc:cxnChg chg="add del mod">
          <ac:chgData name="Saroj Adhikari" userId="ba638594-ab70-4226-899b-f507eb6f6fa2" providerId="ADAL" clId="{5F17817A-EF90-4273-9A76-359752DA6424}" dt="2023-12-08T10:12:19.339" v="5586" actId="478"/>
          <ac:cxnSpMkLst>
            <pc:docMk/>
            <pc:sldMk cId="725440315" sldId="257"/>
            <ac:cxnSpMk id="79" creationId="{C041FDE5-3ED3-0489-B19A-038CCBA7175E}"/>
          </ac:cxnSpMkLst>
        </pc:cxnChg>
        <pc:cxnChg chg="add del">
          <ac:chgData name="Saroj Adhikari" userId="ba638594-ab70-4226-899b-f507eb6f6fa2" providerId="ADAL" clId="{5F17817A-EF90-4273-9A76-359752DA6424}" dt="2023-12-07T18:38:01.897" v="4928" actId="478"/>
          <ac:cxnSpMkLst>
            <pc:docMk/>
            <pc:sldMk cId="725440315" sldId="257"/>
            <ac:cxnSpMk id="83" creationId="{BB87832F-8215-4564-F3D1-B8E3FCB82AAF}"/>
          </ac:cxnSpMkLst>
        </pc:cxnChg>
        <pc:cxnChg chg="add del">
          <ac:chgData name="Saroj Adhikari" userId="ba638594-ab70-4226-899b-f507eb6f6fa2" providerId="ADAL" clId="{5F17817A-EF90-4273-9A76-359752DA6424}" dt="2023-12-07T18:38:49.585" v="4933" actId="478"/>
          <ac:cxnSpMkLst>
            <pc:docMk/>
            <pc:sldMk cId="725440315" sldId="257"/>
            <ac:cxnSpMk id="87" creationId="{33EBAD01-358B-C593-46D9-9ACA95D44DCA}"/>
          </ac:cxnSpMkLst>
        </pc:cxnChg>
        <pc:cxnChg chg="add mod">
          <ac:chgData name="Saroj Adhikari" userId="ba638594-ab70-4226-899b-f507eb6f6fa2" providerId="ADAL" clId="{5F17817A-EF90-4273-9A76-359752DA6424}" dt="2023-12-08T10:26:49.350" v="5743" actId="1035"/>
          <ac:cxnSpMkLst>
            <pc:docMk/>
            <pc:sldMk cId="725440315" sldId="257"/>
            <ac:cxnSpMk id="90" creationId="{61345197-021A-1F54-D2B1-BB83AC7CF829}"/>
          </ac:cxnSpMkLst>
        </pc:cxnChg>
        <pc:cxnChg chg="add mod">
          <ac:chgData name="Saroj Adhikari" userId="ba638594-ab70-4226-899b-f507eb6f6fa2" providerId="ADAL" clId="{5F17817A-EF90-4273-9A76-359752DA6424}" dt="2023-12-08T10:20:58.031" v="5672" actId="14100"/>
          <ac:cxnSpMkLst>
            <pc:docMk/>
            <pc:sldMk cId="725440315" sldId="257"/>
            <ac:cxnSpMk id="92" creationId="{4539E30B-8C2D-7AA0-BB17-5ABFB8DD0094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sitowise-my.sharepoint.com/personal/saroj_adhikari_sitowise_com/Documents/Desktop/Projects/Thesis_DynamicAnalysis/Thesis/2n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sitowise-my.sharepoint.com/personal/saroj_adhikari_sitowise_com/Documents/Desktop/Projects/Thesis_DynamicAnalysis/Thesis/2n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sitowise-my.sharepoint.com/personal/saroj_adhikari_sitowise_com/Documents/Desktop/Projects/Thesis_DynamicAnalysis/Thesis/2n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sitowise-my.sharepoint.com/personal/saroj_adhikari_sitowise_com/Documents/Desktop/Projects/Thesis_DynamicAnalysis/Thesis/2n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7947298969135"/>
          <c:y val="9.7283454899575308E-2"/>
          <c:w val="0.85868793879683325"/>
          <c:h val="0.69278248106747631"/>
        </c:manualLayout>
      </c:layout>
      <c:scatterChart>
        <c:scatterStyle val="lineMarker"/>
        <c:varyColors val="0"/>
        <c:ser>
          <c:idx val="0"/>
          <c:order val="0"/>
          <c:tx>
            <c:strRef>
              <c:f>'UZ for all trains- Lowerbound'!$A$1</c:f>
              <c:strCache>
                <c:ptCount val="1"/>
                <c:pt idx="0">
                  <c:v>Pendolino</c:v>
                </c:pt>
              </c:strCache>
            </c:strRef>
          </c:tx>
          <c:spPr>
            <a:ln w="9525">
              <a:solidFill>
                <a:srgbClr val="C00000"/>
              </a:solidFill>
            </a:ln>
          </c:spPr>
          <c:marker>
            <c:symbol val="none"/>
          </c:marker>
          <c:xVal>
            <c:numRef>
              <c:f>'UZ for all trains- Lowerbound'!$B$1:$B$350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Lowerbound'!$C$1:$C$350</c:f>
              <c:numCache>
                <c:formatCode>General</c:formatCode>
                <c:ptCount val="350"/>
                <c:pt idx="0">
                  <c:v>1.6055900000000001</c:v>
                </c:pt>
                <c:pt idx="1">
                  <c:v>1.57904</c:v>
                </c:pt>
                <c:pt idx="2">
                  <c:v>1.5795999999999999</c:v>
                </c:pt>
                <c:pt idx="3">
                  <c:v>1.7941400000000001</c:v>
                </c:pt>
                <c:pt idx="4">
                  <c:v>1.5871500000000001</c:v>
                </c:pt>
                <c:pt idx="5">
                  <c:v>1.55528</c:v>
                </c:pt>
                <c:pt idx="6">
                  <c:v>1.5122800000000001</c:v>
                </c:pt>
                <c:pt idx="7">
                  <c:v>1.5919000000000001</c:v>
                </c:pt>
                <c:pt idx="8">
                  <c:v>1.6695599999999999</c:v>
                </c:pt>
                <c:pt idx="9">
                  <c:v>1.6293899999999999</c:v>
                </c:pt>
                <c:pt idx="10">
                  <c:v>1.65503</c:v>
                </c:pt>
                <c:pt idx="11">
                  <c:v>1.641</c:v>
                </c:pt>
                <c:pt idx="12">
                  <c:v>1.6222399999999999</c:v>
                </c:pt>
                <c:pt idx="13">
                  <c:v>1.5020500000000001</c:v>
                </c:pt>
                <c:pt idx="14">
                  <c:v>1.6231</c:v>
                </c:pt>
                <c:pt idx="15">
                  <c:v>1.52454</c:v>
                </c:pt>
                <c:pt idx="16">
                  <c:v>1.46811</c:v>
                </c:pt>
                <c:pt idx="17">
                  <c:v>1.5050300000000001</c:v>
                </c:pt>
                <c:pt idx="18">
                  <c:v>1.4922</c:v>
                </c:pt>
                <c:pt idx="19">
                  <c:v>1.6077999999999999</c:v>
                </c:pt>
                <c:pt idx="20">
                  <c:v>1.7183900000000001</c:v>
                </c:pt>
                <c:pt idx="21">
                  <c:v>1.65784</c:v>
                </c:pt>
                <c:pt idx="22">
                  <c:v>1.6095299999999999</c:v>
                </c:pt>
                <c:pt idx="23">
                  <c:v>1.7211799999999999</c:v>
                </c:pt>
                <c:pt idx="24">
                  <c:v>1.80549</c:v>
                </c:pt>
                <c:pt idx="25">
                  <c:v>1.80183</c:v>
                </c:pt>
                <c:pt idx="26">
                  <c:v>1.83029</c:v>
                </c:pt>
                <c:pt idx="27">
                  <c:v>1.8910499999999999</c:v>
                </c:pt>
                <c:pt idx="28">
                  <c:v>1.90673</c:v>
                </c:pt>
                <c:pt idx="29">
                  <c:v>1.9014</c:v>
                </c:pt>
                <c:pt idx="30">
                  <c:v>2.0192899999999998</c:v>
                </c:pt>
                <c:pt idx="31">
                  <c:v>2.1526700000000001</c:v>
                </c:pt>
                <c:pt idx="32">
                  <c:v>2.12975</c:v>
                </c:pt>
                <c:pt idx="33">
                  <c:v>2.0120200000000001</c:v>
                </c:pt>
                <c:pt idx="34">
                  <c:v>2.0339999999999998</c:v>
                </c:pt>
                <c:pt idx="35">
                  <c:v>2.19855</c:v>
                </c:pt>
                <c:pt idx="36">
                  <c:v>2.3517299999999999</c:v>
                </c:pt>
                <c:pt idx="37">
                  <c:v>2.3600300000000001</c:v>
                </c:pt>
                <c:pt idx="38">
                  <c:v>2.2650299999999999</c:v>
                </c:pt>
                <c:pt idx="39">
                  <c:v>2.3827099999999999</c:v>
                </c:pt>
                <c:pt idx="40">
                  <c:v>2.6109399999999998</c:v>
                </c:pt>
                <c:pt idx="41">
                  <c:v>2.8097400000000001</c:v>
                </c:pt>
                <c:pt idx="42">
                  <c:v>3.4993599999999998</c:v>
                </c:pt>
                <c:pt idx="43">
                  <c:v>4.0897600000000001</c:v>
                </c:pt>
                <c:pt idx="44">
                  <c:v>4.4884599999999999</c:v>
                </c:pt>
                <c:pt idx="45">
                  <c:v>4.5875599999999999</c:v>
                </c:pt>
                <c:pt idx="46">
                  <c:v>4.4960199999999997</c:v>
                </c:pt>
                <c:pt idx="47">
                  <c:v>4.2221000000000002</c:v>
                </c:pt>
                <c:pt idx="48">
                  <c:v>3.76064</c:v>
                </c:pt>
                <c:pt idx="49">
                  <c:v>3.31027</c:v>
                </c:pt>
                <c:pt idx="50">
                  <c:v>2.86843</c:v>
                </c:pt>
                <c:pt idx="51">
                  <c:v>2.4169499999999999</c:v>
                </c:pt>
                <c:pt idx="52">
                  <c:v>2.16513</c:v>
                </c:pt>
                <c:pt idx="53">
                  <c:v>1.9597199999999999</c:v>
                </c:pt>
                <c:pt idx="54">
                  <c:v>1.76417</c:v>
                </c:pt>
                <c:pt idx="55">
                  <c:v>1.62174</c:v>
                </c:pt>
                <c:pt idx="56">
                  <c:v>1.52061</c:v>
                </c:pt>
                <c:pt idx="57">
                  <c:v>1.4285099999999999</c:v>
                </c:pt>
                <c:pt idx="58">
                  <c:v>1.4028099999999999</c:v>
                </c:pt>
                <c:pt idx="59">
                  <c:v>1.40388</c:v>
                </c:pt>
                <c:pt idx="60">
                  <c:v>1.4362200000000001</c:v>
                </c:pt>
                <c:pt idx="61">
                  <c:v>1.4718599999999999</c:v>
                </c:pt>
                <c:pt idx="62">
                  <c:v>1.4837</c:v>
                </c:pt>
                <c:pt idx="63">
                  <c:v>1.4737899999999999</c:v>
                </c:pt>
                <c:pt idx="64">
                  <c:v>1.4601299999999999</c:v>
                </c:pt>
                <c:pt idx="65">
                  <c:v>1.44</c:v>
                </c:pt>
                <c:pt idx="66">
                  <c:v>1.43346</c:v>
                </c:pt>
                <c:pt idx="67">
                  <c:v>1.5117700000000001</c:v>
                </c:pt>
                <c:pt idx="68">
                  <c:v>1.5995600000000001</c:v>
                </c:pt>
                <c:pt idx="69">
                  <c:v>1.67072</c:v>
                </c:pt>
                <c:pt idx="70">
                  <c:v>1.71702</c:v>
                </c:pt>
                <c:pt idx="71">
                  <c:v>1.72156</c:v>
                </c:pt>
                <c:pt idx="72">
                  <c:v>1.7085600000000001</c:v>
                </c:pt>
                <c:pt idx="73">
                  <c:v>1.6959299999999999</c:v>
                </c:pt>
                <c:pt idx="74">
                  <c:v>1.6978599999999999</c:v>
                </c:pt>
                <c:pt idx="75">
                  <c:v>1.7165299999999999</c:v>
                </c:pt>
                <c:pt idx="76">
                  <c:v>1.7640800000000001</c:v>
                </c:pt>
                <c:pt idx="77">
                  <c:v>1.8328199999999999</c:v>
                </c:pt>
                <c:pt idx="78">
                  <c:v>1.9090800000000001</c:v>
                </c:pt>
                <c:pt idx="79">
                  <c:v>2.0349200000000001</c:v>
                </c:pt>
                <c:pt idx="80">
                  <c:v>2.2620900000000002</c:v>
                </c:pt>
                <c:pt idx="81">
                  <c:v>2.5232299999999999</c:v>
                </c:pt>
                <c:pt idx="82">
                  <c:v>2.8462000000000001</c:v>
                </c:pt>
                <c:pt idx="83">
                  <c:v>3.1952199999999999</c:v>
                </c:pt>
                <c:pt idx="84">
                  <c:v>3.5446300000000002</c:v>
                </c:pt>
                <c:pt idx="85">
                  <c:v>3.8451300000000002</c:v>
                </c:pt>
                <c:pt idx="86">
                  <c:v>4.0896400000000002</c:v>
                </c:pt>
                <c:pt idx="87">
                  <c:v>4.3145199999999999</c:v>
                </c:pt>
                <c:pt idx="88">
                  <c:v>4.4603400000000004</c:v>
                </c:pt>
                <c:pt idx="89">
                  <c:v>4.4874799999999997</c:v>
                </c:pt>
                <c:pt idx="90">
                  <c:v>4.4129500000000004</c:v>
                </c:pt>
                <c:pt idx="91">
                  <c:v>4.2025399999999999</c:v>
                </c:pt>
                <c:pt idx="92">
                  <c:v>3.9908600000000001</c:v>
                </c:pt>
                <c:pt idx="93">
                  <c:v>3.70492</c:v>
                </c:pt>
                <c:pt idx="94">
                  <c:v>3.36348</c:v>
                </c:pt>
                <c:pt idx="95">
                  <c:v>2.9645299999999999</c:v>
                </c:pt>
                <c:pt idx="96">
                  <c:v>2.5482</c:v>
                </c:pt>
                <c:pt idx="97">
                  <c:v>2.4527000000000001</c:v>
                </c:pt>
                <c:pt idx="98">
                  <c:v>2.3985099999999999</c:v>
                </c:pt>
                <c:pt idx="99">
                  <c:v>2.28796</c:v>
                </c:pt>
                <c:pt idx="100">
                  <c:v>2.26267</c:v>
                </c:pt>
                <c:pt idx="101">
                  <c:v>2.24282</c:v>
                </c:pt>
                <c:pt idx="102">
                  <c:v>2.2086000000000001</c:v>
                </c:pt>
                <c:pt idx="103">
                  <c:v>2.2033200000000002</c:v>
                </c:pt>
                <c:pt idx="104">
                  <c:v>2.2063600000000001</c:v>
                </c:pt>
                <c:pt idx="105">
                  <c:v>2.3234300000000001</c:v>
                </c:pt>
                <c:pt idx="106">
                  <c:v>2.3826499999999999</c:v>
                </c:pt>
                <c:pt idx="107">
                  <c:v>2.3884099999999999</c:v>
                </c:pt>
                <c:pt idx="108">
                  <c:v>2.3670100000000001</c:v>
                </c:pt>
                <c:pt idx="109">
                  <c:v>2.34456</c:v>
                </c:pt>
                <c:pt idx="110">
                  <c:v>2.2456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F82-4B91-839F-B5E7BCB4503E}"/>
            </c:ext>
          </c:extLst>
        </c:ser>
        <c:ser>
          <c:idx val="1"/>
          <c:order val="1"/>
          <c:tx>
            <c:strRef>
              <c:f>'UZ for all trains- Lowerbound'!$E$1</c:f>
              <c:strCache>
                <c:ptCount val="1"/>
                <c:pt idx="0">
                  <c:v>HSLM-A1</c:v>
                </c:pt>
              </c:strCache>
            </c:strRef>
          </c:tx>
          <c:spPr>
            <a:ln w="952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Lowerbound'!$G$1:$G$350</c:f>
              <c:numCache>
                <c:formatCode>General</c:formatCode>
                <c:ptCount val="350"/>
                <c:pt idx="0">
                  <c:v>1.5125</c:v>
                </c:pt>
                <c:pt idx="1">
                  <c:v>1.5538799999999999</c:v>
                </c:pt>
                <c:pt idx="2">
                  <c:v>1.60205</c:v>
                </c:pt>
                <c:pt idx="3">
                  <c:v>1.9487399999999999</c:v>
                </c:pt>
                <c:pt idx="4">
                  <c:v>1.9788300000000001</c:v>
                </c:pt>
                <c:pt idx="5">
                  <c:v>2.0546600000000002</c:v>
                </c:pt>
                <c:pt idx="6">
                  <c:v>1.9508300000000001</c:v>
                </c:pt>
                <c:pt idx="7">
                  <c:v>1.9479</c:v>
                </c:pt>
                <c:pt idx="8">
                  <c:v>1.96756</c:v>
                </c:pt>
                <c:pt idx="9">
                  <c:v>1.9531700000000001</c:v>
                </c:pt>
                <c:pt idx="10">
                  <c:v>1.9574499999999999</c:v>
                </c:pt>
                <c:pt idx="11">
                  <c:v>1.96393</c:v>
                </c:pt>
                <c:pt idx="12">
                  <c:v>1.9765600000000001</c:v>
                </c:pt>
                <c:pt idx="13">
                  <c:v>1.96637</c:v>
                </c:pt>
                <c:pt idx="14">
                  <c:v>2.1972100000000001</c:v>
                </c:pt>
                <c:pt idx="15">
                  <c:v>2.1207099999999999</c:v>
                </c:pt>
                <c:pt idx="16">
                  <c:v>2.3704999999999998</c:v>
                </c:pt>
                <c:pt idx="17">
                  <c:v>2.5237799999999999</c:v>
                </c:pt>
                <c:pt idx="18">
                  <c:v>2.4260999999999999</c:v>
                </c:pt>
                <c:pt idx="19">
                  <c:v>3.2753999999999999</c:v>
                </c:pt>
                <c:pt idx="20">
                  <c:v>3.9462899999999999</c:v>
                </c:pt>
                <c:pt idx="21">
                  <c:v>3.86924</c:v>
                </c:pt>
                <c:pt idx="22">
                  <c:v>3.2429000000000001</c:v>
                </c:pt>
                <c:pt idx="23">
                  <c:v>2.3655900000000001</c:v>
                </c:pt>
                <c:pt idx="24">
                  <c:v>2.0631900000000001</c:v>
                </c:pt>
                <c:pt idx="25">
                  <c:v>2.0790299999999999</c:v>
                </c:pt>
                <c:pt idx="26">
                  <c:v>1.9804999999999999</c:v>
                </c:pt>
                <c:pt idx="27">
                  <c:v>1.9386699999999999</c:v>
                </c:pt>
                <c:pt idx="28">
                  <c:v>1.91293</c:v>
                </c:pt>
                <c:pt idx="29">
                  <c:v>1.8875599999999999</c:v>
                </c:pt>
                <c:pt idx="30">
                  <c:v>1.92896</c:v>
                </c:pt>
                <c:pt idx="31">
                  <c:v>1.9602999999999999</c:v>
                </c:pt>
                <c:pt idx="32">
                  <c:v>1.90994</c:v>
                </c:pt>
                <c:pt idx="33">
                  <c:v>1.85033</c:v>
                </c:pt>
                <c:pt idx="34">
                  <c:v>1.94093</c:v>
                </c:pt>
                <c:pt idx="35">
                  <c:v>1.9916400000000001</c:v>
                </c:pt>
                <c:pt idx="36">
                  <c:v>1.98329</c:v>
                </c:pt>
                <c:pt idx="37">
                  <c:v>1.88584</c:v>
                </c:pt>
                <c:pt idx="38">
                  <c:v>1.8482700000000001</c:v>
                </c:pt>
                <c:pt idx="39">
                  <c:v>2.0335800000000002</c:v>
                </c:pt>
                <c:pt idx="40">
                  <c:v>2.0609799999999998</c:v>
                </c:pt>
                <c:pt idx="41">
                  <c:v>1.9270799999999999</c:v>
                </c:pt>
                <c:pt idx="42">
                  <c:v>1.81006</c:v>
                </c:pt>
                <c:pt idx="43">
                  <c:v>1.9104300000000001</c:v>
                </c:pt>
                <c:pt idx="44">
                  <c:v>1.9784900000000001</c:v>
                </c:pt>
                <c:pt idx="45">
                  <c:v>1.99559</c:v>
                </c:pt>
                <c:pt idx="46">
                  <c:v>1.99319</c:v>
                </c:pt>
                <c:pt idx="47">
                  <c:v>1.9673499999999999</c:v>
                </c:pt>
                <c:pt idx="48">
                  <c:v>2.0752100000000002</c:v>
                </c:pt>
                <c:pt idx="49">
                  <c:v>2.2860900000000002</c:v>
                </c:pt>
                <c:pt idx="50">
                  <c:v>2.3985799999999999</c:v>
                </c:pt>
                <c:pt idx="51">
                  <c:v>2.3691200000000001</c:v>
                </c:pt>
                <c:pt idx="52">
                  <c:v>2.1288800000000001</c:v>
                </c:pt>
                <c:pt idx="53">
                  <c:v>1.8439399999999999</c:v>
                </c:pt>
                <c:pt idx="54">
                  <c:v>1.7627600000000001</c:v>
                </c:pt>
                <c:pt idx="55">
                  <c:v>1.84199</c:v>
                </c:pt>
                <c:pt idx="56">
                  <c:v>1.8322099999999999</c:v>
                </c:pt>
                <c:pt idx="57">
                  <c:v>1.7460800000000001</c:v>
                </c:pt>
                <c:pt idx="58">
                  <c:v>1.7319100000000001</c:v>
                </c:pt>
                <c:pt idx="59">
                  <c:v>1.8349299999999999</c:v>
                </c:pt>
                <c:pt idx="60">
                  <c:v>1.8811199999999999</c:v>
                </c:pt>
                <c:pt idx="61">
                  <c:v>1.81803</c:v>
                </c:pt>
                <c:pt idx="62">
                  <c:v>1.72374</c:v>
                </c:pt>
                <c:pt idx="63">
                  <c:v>1.8533500000000001</c:v>
                </c:pt>
                <c:pt idx="64">
                  <c:v>2.00549</c:v>
                </c:pt>
                <c:pt idx="65">
                  <c:v>2.0719699999999999</c:v>
                </c:pt>
                <c:pt idx="66">
                  <c:v>2.0627</c:v>
                </c:pt>
                <c:pt idx="67">
                  <c:v>2.08996</c:v>
                </c:pt>
                <c:pt idx="68">
                  <c:v>2.1384599999999998</c:v>
                </c:pt>
                <c:pt idx="69">
                  <c:v>2.1324700000000001</c:v>
                </c:pt>
                <c:pt idx="70">
                  <c:v>2.0607700000000002</c:v>
                </c:pt>
                <c:pt idx="71">
                  <c:v>1.9881500000000001</c:v>
                </c:pt>
                <c:pt idx="72">
                  <c:v>1.95567</c:v>
                </c:pt>
                <c:pt idx="73">
                  <c:v>1.9633400000000001</c:v>
                </c:pt>
                <c:pt idx="74">
                  <c:v>1.98715</c:v>
                </c:pt>
                <c:pt idx="75">
                  <c:v>2.0089700000000001</c:v>
                </c:pt>
                <c:pt idx="76">
                  <c:v>2.04047</c:v>
                </c:pt>
                <c:pt idx="77">
                  <c:v>2.07558</c:v>
                </c:pt>
                <c:pt idx="78">
                  <c:v>2.1071200000000001</c:v>
                </c:pt>
                <c:pt idx="79">
                  <c:v>2.1459600000000001</c:v>
                </c:pt>
                <c:pt idx="80">
                  <c:v>2.1935099999999998</c:v>
                </c:pt>
                <c:pt idx="81">
                  <c:v>2.2386300000000001</c:v>
                </c:pt>
                <c:pt idx="82">
                  <c:v>2.2831000000000001</c:v>
                </c:pt>
                <c:pt idx="83">
                  <c:v>2.3081999999999998</c:v>
                </c:pt>
                <c:pt idx="84">
                  <c:v>2.33561</c:v>
                </c:pt>
                <c:pt idx="85">
                  <c:v>2.3399200000000002</c:v>
                </c:pt>
                <c:pt idx="86">
                  <c:v>2.29162</c:v>
                </c:pt>
                <c:pt idx="87">
                  <c:v>2.2487699999999999</c:v>
                </c:pt>
                <c:pt idx="88">
                  <c:v>2.1751</c:v>
                </c:pt>
                <c:pt idx="89">
                  <c:v>2.1183100000000001</c:v>
                </c:pt>
                <c:pt idx="90">
                  <c:v>2.1074700000000002</c:v>
                </c:pt>
                <c:pt idx="91">
                  <c:v>2.1594799999999998</c:v>
                </c:pt>
                <c:pt idx="92">
                  <c:v>2.2920500000000001</c:v>
                </c:pt>
                <c:pt idx="93">
                  <c:v>2.4708999999999999</c:v>
                </c:pt>
                <c:pt idx="94">
                  <c:v>2.6452599999999999</c:v>
                </c:pt>
                <c:pt idx="95">
                  <c:v>2.7711600000000001</c:v>
                </c:pt>
                <c:pt idx="96">
                  <c:v>2.8568899999999999</c:v>
                </c:pt>
                <c:pt idx="97">
                  <c:v>2.8931200000000001</c:v>
                </c:pt>
                <c:pt idx="98">
                  <c:v>2.8755099999999998</c:v>
                </c:pt>
                <c:pt idx="99">
                  <c:v>2.7867500000000001</c:v>
                </c:pt>
                <c:pt idx="100">
                  <c:v>2.6657899999999999</c:v>
                </c:pt>
                <c:pt idx="101">
                  <c:v>2.4977200000000002</c:v>
                </c:pt>
                <c:pt idx="102">
                  <c:v>2.32538</c:v>
                </c:pt>
                <c:pt idx="103">
                  <c:v>2.15591</c:v>
                </c:pt>
                <c:pt idx="104">
                  <c:v>2.17096</c:v>
                </c:pt>
                <c:pt idx="105">
                  <c:v>2.1958299999999999</c:v>
                </c:pt>
                <c:pt idx="106">
                  <c:v>2.26573</c:v>
                </c:pt>
                <c:pt idx="107">
                  <c:v>2.4509599999999998</c:v>
                </c:pt>
                <c:pt idx="108">
                  <c:v>2.6193399999999998</c:v>
                </c:pt>
                <c:pt idx="109">
                  <c:v>2.8033000000000001</c:v>
                </c:pt>
                <c:pt idx="110">
                  <c:v>2.9485299999999999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F82-4B91-839F-B5E7BCB4503E}"/>
            </c:ext>
          </c:extLst>
        </c:ser>
        <c:ser>
          <c:idx val="2"/>
          <c:order val="2"/>
          <c:tx>
            <c:strRef>
              <c:f>'UZ for all trains- Lowerbound'!$I$1</c:f>
              <c:strCache>
                <c:ptCount val="1"/>
                <c:pt idx="0">
                  <c:v>HSLM-A2</c:v>
                </c:pt>
              </c:strCache>
            </c:strRef>
          </c:tx>
          <c:spPr>
            <a:ln w="9525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Lowerbound'!$K$1:$K$350</c:f>
              <c:numCache>
                <c:formatCode>General</c:formatCode>
                <c:ptCount val="350"/>
                <c:pt idx="0">
                  <c:v>1.67872</c:v>
                </c:pt>
                <c:pt idx="1">
                  <c:v>1.7283599999999999</c:v>
                </c:pt>
                <c:pt idx="2">
                  <c:v>1.7688900000000001</c:v>
                </c:pt>
                <c:pt idx="3">
                  <c:v>2.1491500000000001</c:v>
                </c:pt>
                <c:pt idx="4">
                  <c:v>2.1227900000000002</c:v>
                </c:pt>
                <c:pt idx="5">
                  <c:v>2.1829100000000001</c:v>
                </c:pt>
                <c:pt idx="6">
                  <c:v>2.1684899999999998</c:v>
                </c:pt>
                <c:pt idx="7">
                  <c:v>2.1412599999999999</c:v>
                </c:pt>
                <c:pt idx="8">
                  <c:v>2.3410700000000002</c:v>
                </c:pt>
                <c:pt idx="9">
                  <c:v>2.24255</c:v>
                </c:pt>
                <c:pt idx="10">
                  <c:v>2.2259500000000001</c:v>
                </c:pt>
                <c:pt idx="11">
                  <c:v>2.2137099999999998</c:v>
                </c:pt>
                <c:pt idx="12">
                  <c:v>2.1780900000000001</c:v>
                </c:pt>
                <c:pt idx="13">
                  <c:v>2.1736499999999999</c:v>
                </c:pt>
                <c:pt idx="14">
                  <c:v>2.21122</c:v>
                </c:pt>
                <c:pt idx="15">
                  <c:v>2.2216499999999999</c:v>
                </c:pt>
                <c:pt idx="16">
                  <c:v>2.3137300000000001</c:v>
                </c:pt>
                <c:pt idx="17">
                  <c:v>2.4542700000000002</c:v>
                </c:pt>
                <c:pt idx="18">
                  <c:v>2.28525</c:v>
                </c:pt>
                <c:pt idx="19">
                  <c:v>2.4655</c:v>
                </c:pt>
                <c:pt idx="20">
                  <c:v>2.5642</c:v>
                </c:pt>
                <c:pt idx="21">
                  <c:v>2.3697900000000001</c:v>
                </c:pt>
                <c:pt idx="22">
                  <c:v>2.9594</c:v>
                </c:pt>
                <c:pt idx="23">
                  <c:v>3.2384300000000001</c:v>
                </c:pt>
                <c:pt idx="24">
                  <c:v>3.1566999999999998</c:v>
                </c:pt>
                <c:pt idx="25">
                  <c:v>2.9168599999999998</c:v>
                </c:pt>
                <c:pt idx="26">
                  <c:v>2.4871599999999998</c:v>
                </c:pt>
                <c:pt idx="27">
                  <c:v>2.2242500000000001</c:v>
                </c:pt>
                <c:pt idx="28">
                  <c:v>2.1595399999999998</c:v>
                </c:pt>
                <c:pt idx="29">
                  <c:v>2.0931600000000001</c:v>
                </c:pt>
                <c:pt idx="30">
                  <c:v>2.1035599999999999</c:v>
                </c:pt>
                <c:pt idx="31">
                  <c:v>2.1911499999999999</c:v>
                </c:pt>
                <c:pt idx="32">
                  <c:v>2.12934</c:v>
                </c:pt>
                <c:pt idx="33">
                  <c:v>2.0546099999999998</c:v>
                </c:pt>
                <c:pt idx="34">
                  <c:v>2.1647799999999999</c:v>
                </c:pt>
                <c:pt idx="35">
                  <c:v>2.1912799999999999</c:v>
                </c:pt>
                <c:pt idx="36">
                  <c:v>2.1880999999999999</c:v>
                </c:pt>
                <c:pt idx="37">
                  <c:v>2.10853</c:v>
                </c:pt>
                <c:pt idx="38">
                  <c:v>2.06664</c:v>
                </c:pt>
                <c:pt idx="39">
                  <c:v>2.2423999999999999</c:v>
                </c:pt>
                <c:pt idx="40">
                  <c:v>2.2722099999999998</c:v>
                </c:pt>
                <c:pt idx="41">
                  <c:v>2.15116</c:v>
                </c:pt>
                <c:pt idx="42">
                  <c:v>2.0723099999999999</c:v>
                </c:pt>
                <c:pt idx="43">
                  <c:v>2.1592699999999998</c:v>
                </c:pt>
                <c:pt idx="44">
                  <c:v>2.25116</c:v>
                </c:pt>
                <c:pt idx="45">
                  <c:v>2.25563</c:v>
                </c:pt>
                <c:pt idx="46">
                  <c:v>2.2321599999999999</c:v>
                </c:pt>
                <c:pt idx="47">
                  <c:v>2.19116</c:v>
                </c:pt>
                <c:pt idx="48">
                  <c:v>2.2337500000000001</c:v>
                </c:pt>
                <c:pt idx="49">
                  <c:v>2.3438699999999999</c:v>
                </c:pt>
                <c:pt idx="50">
                  <c:v>2.4149600000000002</c:v>
                </c:pt>
                <c:pt idx="51">
                  <c:v>2.5268099999999998</c:v>
                </c:pt>
                <c:pt idx="52">
                  <c:v>2.8094700000000001</c:v>
                </c:pt>
                <c:pt idx="53">
                  <c:v>3.1026500000000001</c:v>
                </c:pt>
                <c:pt idx="54">
                  <c:v>3.3124799999999999</c:v>
                </c:pt>
                <c:pt idx="55">
                  <c:v>3.3044699999999998</c:v>
                </c:pt>
                <c:pt idx="56">
                  <c:v>3.0563699999999998</c:v>
                </c:pt>
                <c:pt idx="57">
                  <c:v>2.67414</c:v>
                </c:pt>
                <c:pt idx="58">
                  <c:v>2.2543700000000002</c:v>
                </c:pt>
                <c:pt idx="59">
                  <c:v>2.0198299999999998</c:v>
                </c:pt>
                <c:pt idx="60">
                  <c:v>2.0156399999999999</c:v>
                </c:pt>
                <c:pt idx="61">
                  <c:v>2.0621999999999998</c:v>
                </c:pt>
                <c:pt idx="62">
                  <c:v>2.03857</c:v>
                </c:pt>
                <c:pt idx="63">
                  <c:v>2.0610300000000001</c:v>
                </c:pt>
                <c:pt idx="64">
                  <c:v>2.0155799999999999</c:v>
                </c:pt>
                <c:pt idx="65">
                  <c:v>2.0017900000000002</c:v>
                </c:pt>
                <c:pt idx="66">
                  <c:v>1.968</c:v>
                </c:pt>
                <c:pt idx="67">
                  <c:v>2.0553400000000002</c:v>
                </c:pt>
                <c:pt idx="68">
                  <c:v>2.11313</c:v>
                </c:pt>
                <c:pt idx="69">
                  <c:v>2.1222500000000002</c:v>
                </c:pt>
                <c:pt idx="70">
                  <c:v>2.1152700000000002</c:v>
                </c:pt>
                <c:pt idx="71">
                  <c:v>2.0948199999999999</c:v>
                </c:pt>
                <c:pt idx="72">
                  <c:v>2.1285099999999999</c:v>
                </c:pt>
                <c:pt idx="73">
                  <c:v>2.2498200000000002</c:v>
                </c:pt>
                <c:pt idx="74">
                  <c:v>2.3031000000000001</c:v>
                </c:pt>
                <c:pt idx="75">
                  <c:v>2.3846400000000001</c:v>
                </c:pt>
                <c:pt idx="76">
                  <c:v>2.3828</c:v>
                </c:pt>
                <c:pt idx="77">
                  <c:v>2.3575900000000001</c:v>
                </c:pt>
                <c:pt idx="78">
                  <c:v>2.3299699999999999</c:v>
                </c:pt>
                <c:pt idx="79">
                  <c:v>2.27833</c:v>
                </c:pt>
                <c:pt idx="80">
                  <c:v>2.21895</c:v>
                </c:pt>
                <c:pt idx="81">
                  <c:v>2.25644</c:v>
                </c:pt>
                <c:pt idx="82">
                  <c:v>2.3674499999999998</c:v>
                </c:pt>
                <c:pt idx="83">
                  <c:v>2.4396</c:v>
                </c:pt>
                <c:pt idx="84">
                  <c:v>2.51152</c:v>
                </c:pt>
                <c:pt idx="85">
                  <c:v>2.5430999999999999</c:v>
                </c:pt>
                <c:pt idx="86">
                  <c:v>2.5194200000000002</c:v>
                </c:pt>
                <c:pt idx="87">
                  <c:v>2.4660199999999999</c:v>
                </c:pt>
                <c:pt idx="88">
                  <c:v>2.3769399999999998</c:v>
                </c:pt>
                <c:pt idx="89">
                  <c:v>2.3097799999999999</c:v>
                </c:pt>
                <c:pt idx="90">
                  <c:v>2.2956599999999998</c:v>
                </c:pt>
                <c:pt idx="91">
                  <c:v>2.34328</c:v>
                </c:pt>
                <c:pt idx="92">
                  <c:v>2.49187</c:v>
                </c:pt>
                <c:pt idx="93">
                  <c:v>2.6497799999999998</c:v>
                </c:pt>
                <c:pt idx="94">
                  <c:v>2.8443999999999998</c:v>
                </c:pt>
                <c:pt idx="95">
                  <c:v>2.98997</c:v>
                </c:pt>
                <c:pt idx="96">
                  <c:v>3.0862099999999999</c:v>
                </c:pt>
                <c:pt idx="97">
                  <c:v>3.1436099999999998</c:v>
                </c:pt>
                <c:pt idx="98">
                  <c:v>3.1087500000000001</c:v>
                </c:pt>
                <c:pt idx="99">
                  <c:v>3.0613800000000002</c:v>
                </c:pt>
                <c:pt idx="100">
                  <c:v>2.9434300000000002</c:v>
                </c:pt>
                <c:pt idx="101">
                  <c:v>2.7815799999999999</c:v>
                </c:pt>
                <c:pt idx="102">
                  <c:v>2.5997599999999998</c:v>
                </c:pt>
                <c:pt idx="103">
                  <c:v>2.42963</c:v>
                </c:pt>
                <c:pt idx="104">
                  <c:v>2.4073799999999999</c:v>
                </c:pt>
                <c:pt idx="105">
                  <c:v>2.43377</c:v>
                </c:pt>
                <c:pt idx="106">
                  <c:v>2.4742600000000001</c:v>
                </c:pt>
                <c:pt idx="107">
                  <c:v>2.6419999999999999</c:v>
                </c:pt>
                <c:pt idx="108">
                  <c:v>2.83142</c:v>
                </c:pt>
                <c:pt idx="109">
                  <c:v>2.9965099999999998</c:v>
                </c:pt>
                <c:pt idx="110">
                  <c:v>3.1541100000000002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F82-4B91-839F-B5E7BCB4503E}"/>
            </c:ext>
          </c:extLst>
        </c:ser>
        <c:ser>
          <c:idx val="3"/>
          <c:order val="3"/>
          <c:tx>
            <c:strRef>
              <c:f>'UZ for all trains- Lowerbound'!$M$1</c:f>
              <c:strCache>
                <c:ptCount val="1"/>
                <c:pt idx="0">
                  <c:v>HSLM-A3</c:v>
                </c:pt>
              </c:strCache>
            </c:strRef>
          </c:tx>
          <c:spPr>
            <a:ln w="9525">
              <a:solidFill>
                <a:schemeClr val="accent4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Lowerbound'!$O$1:$O$350</c:f>
              <c:numCache>
                <c:formatCode>General</c:formatCode>
                <c:ptCount val="350"/>
                <c:pt idx="0">
                  <c:v>1.5947199999999999</c:v>
                </c:pt>
                <c:pt idx="1">
                  <c:v>1.6053200000000001</c:v>
                </c:pt>
                <c:pt idx="2">
                  <c:v>1.5956699999999999</c:v>
                </c:pt>
                <c:pt idx="3">
                  <c:v>2.0200399999999998</c:v>
                </c:pt>
                <c:pt idx="4">
                  <c:v>1.99254</c:v>
                </c:pt>
                <c:pt idx="5">
                  <c:v>2.0047700000000002</c:v>
                </c:pt>
                <c:pt idx="6">
                  <c:v>2.01275</c:v>
                </c:pt>
                <c:pt idx="7">
                  <c:v>1.95567</c:v>
                </c:pt>
                <c:pt idx="8">
                  <c:v>1.92984</c:v>
                </c:pt>
                <c:pt idx="9">
                  <c:v>2.1420499999999998</c:v>
                </c:pt>
                <c:pt idx="10">
                  <c:v>2.54217</c:v>
                </c:pt>
                <c:pt idx="11">
                  <c:v>2.2613099999999999</c:v>
                </c:pt>
                <c:pt idx="12">
                  <c:v>2.1590500000000001</c:v>
                </c:pt>
                <c:pt idx="13">
                  <c:v>2.06541</c:v>
                </c:pt>
                <c:pt idx="14">
                  <c:v>2.0919099999999999</c:v>
                </c:pt>
                <c:pt idx="15">
                  <c:v>2.06995</c:v>
                </c:pt>
                <c:pt idx="16">
                  <c:v>2.09171</c:v>
                </c:pt>
                <c:pt idx="17">
                  <c:v>2.1635900000000001</c:v>
                </c:pt>
                <c:pt idx="18">
                  <c:v>2.0433400000000002</c:v>
                </c:pt>
                <c:pt idx="19">
                  <c:v>2.2399399999999998</c:v>
                </c:pt>
                <c:pt idx="20">
                  <c:v>2.2107000000000001</c:v>
                </c:pt>
                <c:pt idx="21">
                  <c:v>1.95523</c:v>
                </c:pt>
                <c:pt idx="22">
                  <c:v>2.0895100000000002</c:v>
                </c:pt>
                <c:pt idx="23">
                  <c:v>2.04996</c:v>
                </c:pt>
                <c:pt idx="24">
                  <c:v>2.0002599999999999</c:v>
                </c:pt>
                <c:pt idx="25">
                  <c:v>2.1424599999999998</c:v>
                </c:pt>
                <c:pt idx="26">
                  <c:v>2.0393300000000001</c:v>
                </c:pt>
                <c:pt idx="27">
                  <c:v>2.0150399999999999</c:v>
                </c:pt>
                <c:pt idx="28">
                  <c:v>2.0489600000000001</c:v>
                </c:pt>
                <c:pt idx="29">
                  <c:v>2.0905800000000001</c:v>
                </c:pt>
                <c:pt idx="30">
                  <c:v>1.9830099999999999</c:v>
                </c:pt>
                <c:pt idx="31">
                  <c:v>1.9697499999999999</c:v>
                </c:pt>
                <c:pt idx="32">
                  <c:v>2.0312700000000001</c:v>
                </c:pt>
                <c:pt idx="33">
                  <c:v>1.9260999999999999</c:v>
                </c:pt>
                <c:pt idx="34">
                  <c:v>1.8972899999999999</c:v>
                </c:pt>
                <c:pt idx="35">
                  <c:v>1.9267799999999999</c:v>
                </c:pt>
                <c:pt idx="36">
                  <c:v>2.0082</c:v>
                </c:pt>
                <c:pt idx="37">
                  <c:v>1.95916</c:v>
                </c:pt>
                <c:pt idx="38">
                  <c:v>1.79555</c:v>
                </c:pt>
                <c:pt idx="39">
                  <c:v>1.9663600000000001</c:v>
                </c:pt>
                <c:pt idx="40">
                  <c:v>2.04542</c:v>
                </c:pt>
                <c:pt idx="41">
                  <c:v>1.96326</c:v>
                </c:pt>
                <c:pt idx="42">
                  <c:v>1.8432900000000001</c:v>
                </c:pt>
                <c:pt idx="43">
                  <c:v>1.9041999999999999</c:v>
                </c:pt>
                <c:pt idx="44">
                  <c:v>1.99848</c:v>
                </c:pt>
                <c:pt idx="45">
                  <c:v>2.0457299999999998</c:v>
                </c:pt>
                <c:pt idx="46">
                  <c:v>2.0313699999999999</c:v>
                </c:pt>
                <c:pt idx="47">
                  <c:v>1.96814</c:v>
                </c:pt>
                <c:pt idx="48">
                  <c:v>2.0035799999999999</c:v>
                </c:pt>
                <c:pt idx="49">
                  <c:v>2.0819700000000001</c:v>
                </c:pt>
                <c:pt idx="50">
                  <c:v>2.1316700000000002</c:v>
                </c:pt>
                <c:pt idx="51">
                  <c:v>2.21523</c:v>
                </c:pt>
                <c:pt idx="52">
                  <c:v>2.3117399999999999</c:v>
                </c:pt>
                <c:pt idx="53">
                  <c:v>2.3196500000000002</c:v>
                </c:pt>
                <c:pt idx="54">
                  <c:v>2.2353100000000001</c:v>
                </c:pt>
                <c:pt idx="55">
                  <c:v>2.2904800000000001</c:v>
                </c:pt>
                <c:pt idx="56">
                  <c:v>2.6315499999999998</c:v>
                </c:pt>
                <c:pt idx="57">
                  <c:v>3.0368300000000001</c:v>
                </c:pt>
                <c:pt idx="58">
                  <c:v>3.3421699999999999</c:v>
                </c:pt>
                <c:pt idx="59">
                  <c:v>3.47898</c:v>
                </c:pt>
                <c:pt idx="60">
                  <c:v>3.3935599999999999</c:v>
                </c:pt>
                <c:pt idx="61">
                  <c:v>3.0793699999999999</c:v>
                </c:pt>
                <c:pt idx="62">
                  <c:v>2.6194899999999999</c:v>
                </c:pt>
                <c:pt idx="63">
                  <c:v>2.2961399999999998</c:v>
                </c:pt>
                <c:pt idx="64">
                  <c:v>2.0522100000000001</c:v>
                </c:pt>
                <c:pt idx="65">
                  <c:v>1.88951</c:v>
                </c:pt>
                <c:pt idx="66">
                  <c:v>1.8783799999999999</c:v>
                </c:pt>
                <c:pt idx="67">
                  <c:v>1.97397</c:v>
                </c:pt>
                <c:pt idx="68">
                  <c:v>2.0354000000000001</c:v>
                </c:pt>
                <c:pt idx="69">
                  <c:v>2.07822</c:v>
                </c:pt>
                <c:pt idx="70">
                  <c:v>2.0825</c:v>
                </c:pt>
                <c:pt idx="71">
                  <c:v>2.1094499999999998</c:v>
                </c:pt>
                <c:pt idx="72">
                  <c:v>2.1682600000000001</c:v>
                </c:pt>
                <c:pt idx="73">
                  <c:v>2.1847300000000001</c:v>
                </c:pt>
                <c:pt idx="74">
                  <c:v>2.1884100000000002</c:v>
                </c:pt>
                <c:pt idx="75">
                  <c:v>2.1731600000000002</c:v>
                </c:pt>
                <c:pt idx="76">
                  <c:v>2.1698599999999999</c:v>
                </c:pt>
                <c:pt idx="77">
                  <c:v>2.2067899999999998</c:v>
                </c:pt>
                <c:pt idx="78">
                  <c:v>2.3133699999999999</c:v>
                </c:pt>
                <c:pt idx="79">
                  <c:v>2.4600900000000001</c:v>
                </c:pt>
                <c:pt idx="80">
                  <c:v>2.58331</c:v>
                </c:pt>
                <c:pt idx="81">
                  <c:v>2.71983</c:v>
                </c:pt>
                <c:pt idx="82">
                  <c:v>2.7754099999999999</c:v>
                </c:pt>
                <c:pt idx="83">
                  <c:v>2.8357399999999999</c:v>
                </c:pt>
                <c:pt idx="84">
                  <c:v>2.8076699999999999</c:v>
                </c:pt>
                <c:pt idx="85">
                  <c:v>2.7414499999999999</c:v>
                </c:pt>
                <c:pt idx="86">
                  <c:v>2.6712099999999999</c:v>
                </c:pt>
                <c:pt idx="87">
                  <c:v>2.5354899999999998</c:v>
                </c:pt>
                <c:pt idx="88">
                  <c:v>2.3820999999999999</c:v>
                </c:pt>
                <c:pt idx="89">
                  <c:v>2.2206000000000001</c:v>
                </c:pt>
                <c:pt idx="90">
                  <c:v>2.1337700000000002</c:v>
                </c:pt>
                <c:pt idx="91">
                  <c:v>2.14391</c:v>
                </c:pt>
                <c:pt idx="92">
                  <c:v>2.2553899999999998</c:v>
                </c:pt>
                <c:pt idx="93">
                  <c:v>2.44861</c:v>
                </c:pt>
                <c:pt idx="94">
                  <c:v>2.6263899999999998</c:v>
                </c:pt>
                <c:pt idx="95">
                  <c:v>2.8070599999999999</c:v>
                </c:pt>
                <c:pt idx="96">
                  <c:v>2.9567100000000002</c:v>
                </c:pt>
                <c:pt idx="97">
                  <c:v>3.0478700000000001</c:v>
                </c:pt>
                <c:pt idx="98">
                  <c:v>3.0728900000000001</c:v>
                </c:pt>
                <c:pt idx="99">
                  <c:v>3.0373399999999999</c:v>
                </c:pt>
                <c:pt idx="100">
                  <c:v>2.95818</c:v>
                </c:pt>
                <c:pt idx="101">
                  <c:v>2.82911</c:v>
                </c:pt>
                <c:pt idx="102">
                  <c:v>2.6454399999999998</c:v>
                </c:pt>
                <c:pt idx="103">
                  <c:v>2.42048</c:v>
                </c:pt>
                <c:pt idx="104">
                  <c:v>2.4118900000000001</c:v>
                </c:pt>
                <c:pt idx="105">
                  <c:v>2.4365299999999999</c:v>
                </c:pt>
                <c:pt idx="106">
                  <c:v>2.45757</c:v>
                </c:pt>
                <c:pt idx="107">
                  <c:v>2.4737200000000001</c:v>
                </c:pt>
                <c:pt idx="108">
                  <c:v>2.6041699999999999</c:v>
                </c:pt>
                <c:pt idx="109">
                  <c:v>2.8461599999999998</c:v>
                </c:pt>
                <c:pt idx="110">
                  <c:v>3.0441799999999999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F82-4B91-839F-B5E7BCB4503E}"/>
            </c:ext>
          </c:extLst>
        </c:ser>
        <c:ser>
          <c:idx val="4"/>
          <c:order val="4"/>
          <c:tx>
            <c:strRef>
              <c:f>'UZ for all trains- Lowerbound'!$Q$1</c:f>
              <c:strCache>
                <c:ptCount val="1"/>
                <c:pt idx="0">
                  <c:v>HSLM-A4</c:v>
                </c:pt>
              </c:strCache>
            </c:strRef>
          </c:tx>
          <c:spPr>
            <a:ln w="9525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Lowerbound'!$S$1:$S$350</c:f>
              <c:numCache>
                <c:formatCode>General</c:formatCode>
                <c:ptCount val="350"/>
                <c:pt idx="0">
                  <c:v>1.70967</c:v>
                </c:pt>
                <c:pt idx="1">
                  <c:v>1.74912</c:v>
                </c:pt>
                <c:pt idx="2">
                  <c:v>1.8059400000000001</c:v>
                </c:pt>
                <c:pt idx="3">
                  <c:v>2.0580500000000002</c:v>
                </c:pt>
                <c:pt idx="4">
                  <c:v>2.1048499999999999</c:v>
                </c:pt>
                <c:pt idx="5">
                  <c:v>2.0572300000000001</c:v>
                </c:pt>
                <c:pt idx="6">
                  <c:v>2.1094499999999998</c:v>
                </c:pt>
                <c:pt idx="7">
                  <c:v>2.0627399999999998</c:v>
                </c:pt>
                <c:pt idx="8">
                  <c:v>2.0680399999999999</c:v>
                </c:pt>
                <c:pt idx="9">
                  <c:v>2.0190899999999998</c:v>
                </c:pt>
                <c:pt idx="10">
                  <c:v>1.98763</c:v>
                </c:pt>
                <c:pt idx="11">
                  <c:v>2.0284800000000001</c:v>
                </c:pt>
                <c:pt idx="12">
                  <c:v>2.3101799999999999</c:v>
                </c:pt>
                <c:pt idx="13">
                  <c:v>2.2183700000000002</c:v>
                </c:pt>
                <c:pt idx="14">
                  <c:v>2.1335199999999999</c:v>
                </c:pt>
                <c:pt idx="15">
                  <c:v>2.0537700000000001</c:v>
                </c:pt>
                <c:pt idx="16">
                  <c:v>2.14384</c:v>
                </c:pt>
                <c:pt idx="17">
                  <c:v>2.1212</c:v>
                </c:pt>
                <c:pt idx="18">
                  <c:v>2.0774599999999999</c:v>
                </c:pt>
                <c:pt idx="19">
                  <c:v>2.22906</c:v>
                </c:pt>
                <c:pt idx="20">
                  <c:v>2.0361199999999999</c:v>
                </c:pt>
                <c:pt idx="21">
                  <c:v>2.08432</c:v>
                </c:pt>
                <c:pt idx="22">
                  <c:v>2.1332300000000002</c:v>
                </c:pt>
                <c:pt idx="23">
                  <c:v>2.0045700000000002</c:v>
                </c:pt>
                <c:pt idx="24">
                  <c:v>2.0262199999999999</c:v>
                </c:pt>
                <c:pt idx="25">
                  <c:v>2.06345</c:v>
                </c:pt>
                <c:pt idx="26">
                  <c:v>2.06229</c:v>
                </c:pt>
                <c:pt idx="27">
                  <c:v>2.0808399999999998</c:v>
                </c:pt>
                <c:pt idx="28">
                  <c:v>2.2913899999999998</c:v>
                </c:pt>
                <c:pt idx="29">
                  <c:v>2.7178200000000001</c:v>
                </c:pt>
                <c:pt idx="30">
                  <c:v>3.1959499999999998</c:v>
                </c:pt>
                <c:pt idx="31">
                  <c:v>3.4306399999999999</c:v>
                </c:pt>
                <c:pt idx="32">
                  <c:v>3.2221099999999998</c:v>
                </c:pt>
                <c:pt idx="33">
                  <c:v>2.6799300000000001</c:v>
                </c:pt>
                <c:pt idx="34">
                  <c:v>2.0915599999999999</c:v>
                </c:pt>
                <c:pt idx="35">
                  <c:v>2.00746</c:v>
                </c:pt>
                <c:pt idx="36">
                  <c:v>2.10432</c:v>
                </c:pt>
                <c:pt idx="37">
                  <c:v>2.0516999999999999</c:v>
                </c:pt>
                <c:pt idx="38">
                  <c:v>1.877</c:v>
                </c:pt>
                <c:pt idx="39">
                  <c:v>1.9419999999999999</c:v>
                </c:pt>
                <c:pt idx="40">
                  <c:v>2.00149</c:v>
                </c:pt>
                <c:pt idx="41">
                  <c:v>1.90516</c:v>
                </c:pt>
                <c:pt idx="42">
                  <c:v>1.8574900000000001</c:v>
                </c:pt>
                <c:pt idx="43">
                  <c:v>1.9335500000000001</c:v>
                </c:pt>
                <c:pt idx="44">
                  <c:v>2.0021</c:v>
                </c:pt>
                <c:pt idx="45">
                  <c:v>2.0350899999999998</c:v>
                </c:pt>
                <c:pt idx="46">
                  <c:v>2.0003299999999999</c:v>
                </c:pt>
                <c:pt idx="47">
                  <c:v>1.9779800000000001</c:v>
                </c:pt>
                <c:pt idx="48">
                  <c:v>2.0523400000000001</c:v>
                </c:pt>
                <c:pt idx="49">
                  <c:v>2.1066400000000001</c:v>
                </c:pt>
                <c:pt idx="50">
                  <c:v>2.1387800000000001</c:v>
                </c:pt>
                <c:pt idx="51">
                  <c:v>2.1954199999999999</c:v>
                </c:pt>
                <c:pt idx="52">
                  <c:v>2.2269000000000001</c:v>
                </c:pt>
                <c:pt idx="53">
                  <c:v>2.1690200000000002</c:v>
                </c:pt>
                <c:pt idx="54">
                  <c:v>2.1411799999999999</c:v>
                </c:pt>
                <c:pt idx="55">
                  <c:v>2.2548599999999999</c:v>
                </c:pt>
                <c:pt idx="56">
                  <c:v>2.4108399999999999</c:v>
                </c:pt>
                <c:pt idx="57">
                  <c:v>2.4454099999999999</c:v>
                </c:pt>
                <c:pt idx="58">
                  <c:v>2.3888400000000001</c:v>
                </c:pt>
                <c:pt idx="59">
                  <c:v>2.3171400000000002</c:v>
                </c:pt>
                <c:pt idx="60">
                  <c:v>2.4863499999999998</c:v>
                </c:pt>
                <c:pt idx="61">
                  <c:v>2.8363100000000001</c:v>
                </c:pt>
                <c:pt idx="62">
                  <c:v>3.1471300000000002</c:v>
                </c:pt>
                <c:pt idx="63">
                  <c:v>3.3273600000000001</c:v>
                </c:pt>
                <c:pt idx="64">
                  <c:v>3.2840500000000001</c:v>
                </c:pt>
                <c:pt idx="65">
                  <c:v>3.12629</c:v>
                </c:pt>
                <c:pt idx="66">
                  <c:v>2.7807400000000002</c:v>
                </c:pt>
                <c:pt idx="67">
                  <c:v>2.37364</c:v>
                </c:pt>
                <c:pt idx="68">
                  <c:v>2.2518899999999999</c:v>
                </c:pt>
                <c:pt idx="69">
                  <c:v>2.1822499999999998</c:v>
                </c:pt>
                <c:pt idx="70">
                  <c:v>2.13429</c:v>
                </c:pt>
                <c:pt idx="71">
                  <c:v>2.12662</c:v>
                </c:pt>
                <c:pt idx="72">
                  <c:v>2.1516999999999999</c:v>
                </c:pt>
                <c:pt idx="73">
                  <c:v>2.17394</c:v>
                </c:pt>
                <c:pt idx="74">
                  <c:v>2.1682800000000002</c:v>
                </c:pt>
                <c:pt idx="75">
                  <c:v>2.1692</c:v>
                </c:pt>
                <c:pt idx="76">
                  <c:v>2.1937899999999999</c:v>
                </c:pt>
                <c:pt idx="77">
                  <c:v>2.2393900000000002</c:v>
                </c:pt>
                <c:pt idx="78">
                  <c:v>2.3332099999999998</c:v>
                </c:pt>
                <c:pt idx="79">
                  <c:v>2.4557899999999999</c:v>
                </c:pt>
                <c:pt idx="80">
                  <c:v>2.5799799999999999</c:v>
                </c:pt>
                <c:pt idx="81">
                  <c:v>2.6948099999999999</c:v>
                </c:pt>
                <c:pt idx="82">
                  <c:v>2.7858700000000001</c:v>
                </c:pt>
                <c:pt idx="83">
                  <c:v>2.8839000000000001</c:v>
                </c:pt>
                <c:pt idx="84">
                  <c:v>2.9315000000000002</c:v>
                </c:pt>
                <c:pt idx="85">
                  <c:v>2.9856600000000002</c:v>
                </c:pt>
                <c:pt idx="86">
                  <c:v>2.9760900000000001</c:v>
                </c:pt>
                <c:pt idx="87">
                  <c:v>2.9199600000000001</c:v>
                </c:pt>
                <c:pt idx="88">
                  <c:v>2.8503699999999998</c:v>
                </c:pt>
                <c:pt idx="89">
                  <c:v>2.7143999999999999</c:v>
                </c:pt>
                <c:pt idx="90">
                  <c:v>2.6325799999999999</c:v>
                </c:pt>
                <c:pt idx="91">
                  <c:v>2.5287999999999999</c:v>
                </c:pt>
                <c:pt idx="92">
                  <c:v>2.5044300000000002</c:v>
                </c:pt>
                <c:pt idx="93">
                  <c:v>2.5663</c:v>
                </c:pt>
                <c:pt idx="94">
                  <c:v>2.68092</c:v>
                </c:pt>
                <c:pt idx="95">
                  <c:v>2.8091300000000001</c:v>
                </c:pt>
                <c:pt idx="96">
                  <c:v>2.92971</c:v>
                </c:pt>
                <c:pt idx="97">
                  <c:v>2.9913699999999999</c:v>
                </c:pt>
                <c:pt idx="98">
                  <c:v>2.98753</c:v>
                </c:pt>
                <c:pt idx="99">
                  <c:v>2.9267300000000001</c:v>
                </c:pt>
                <c:pt idx="100">
                  <c:v>2.8301500000000002</c:v>
                </c:pt>
                <c:pt idx="101">
                  <c:v>2.6800999999999999</c:v>
                </c:pt>
                <c:pt idx="102">
                  <c:v>2.4935800000000001</c:v>
                </c:pt>
                <c:pt idx="103">
                  <c:v>2.4593799999999999</c:v>
                </c:pt>
                <c:pt idx="104">
                  <c:v>2.4843099999999998</c:v>
                </c:pt>
                <c:pt idx="105">
                  <c:v>2.5073699999999999</c:v>
                </c:pt>
                <c:pt idx="106">
                  <c:v>2.5273599999999998</c:v>
                </c:pt>
                <c:pt idx="107">
                  <c:v>2.6288499999999999</c:v>
                </c:pt>
                <c:pt idx="108">
                  <c:v>2.8639100000000002</c:v>
                </c:pt>
                <c:pt idx="109">
                  <c:v>3.0668099999999998</c:v>
                </c:pt>
                <c:pt idx="110">
                  <c:v>3.2362099999999998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F82-4B91-839F-B5E7BCB4503E}"/>
            </c:ext>
          </c:extLst>
        </c:ser>
        <c:ser>
          <c:idx val="5"/>
          <c:order val="5"/>
          <c:tx>
            <c:strRef>
              <c:f>'UZ for all trains- Lowerbound'!$U$1</c:f>
              <c:strCache>
                <c:ptCount val="1"/>
                <c:pt idx="0">
                  <c:v>HSLM-A5</c:v>
                </c:pt>
              </c:strCache>
            </c:strRef>
          </c:tx>
          <c:spPr>
            <a:ln w="9525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Lowerbound'!$W$1:$W$350</c:f>
              <c:numCache>
                <c:formatCode>General</c:formatCode>
                <c:ptCount val="350"/>
                <c:pt idx="0">
                  <c:v>1.5634699999999999</c:v>
                </c:pt>
                <c:pt idx="1">
                  <c:v>1.59443</c:v>
                </c:pt>
                <c:pt idx="2">
                  <c:v>1.8636299999999999</c:v>
                </c:pt>
                <c:pt idx="3">
                  <c:v>1.8402000000000001</c:v>
                </c:pt>
                <c:pt idx="4">
                  <c:v>1.8769100000000001</c:v>
                </c:pt>
                <c:pt idx="5">
                  <c:v>1.95946</c:v>
                </c:pt>
                <c:pt idx="6">
                  <c:v>1.9256899999999999</c:v>
                </c:pt>
                <c:pt idx="7">
                  <c:v>1.9232499999999999</c:v>
                </c:pt>
                <c:pt idx="8">
                  <c:v>1.8692200000000001</c:v>
                </c:pt>
                <c:pt idx="9">
                  <c:v>1.8898900000000001</c:v>
                </c:pt>
                <c:pt idx="10">
                  <c:v>1.86453</c:v>
                </c:pt>
                <c:pt idx="11">
                  <c:v>1.8461399999999999</c:v>
                </c:pt>
                <c:pt idx="12">
                  <c:v>1.8157099999999999</c:v>
                </c:pt>
                <c:pt idx="13">
                  <c:v>1.8831500000000001</c:v>
                </c:pt>
                <c:pt idx="14">
                  <c:v>1.8422000000000001</c:v>
                </c:pt>
                <c:pt idx="15">
                  <c:v>1.92164</c:v>
                </c:pt>
                <c:pt idx="16">
                  <c:v>1.9671400000000001</c:v>
                </c:pt>
                <c:pt idx="17">
                  <c:v>1.85758</c:v>
                </c:pt>
                <c:pt idx="18">
                  <c:v>2.0196000000000001</c:v>
                </c:pt>
                <c:pt idx="19">
                  <c:v>1.8824099999999999</c:v>
                </c:pt>
                <c:pt idx="20">
                  <c:v>1.8703399999999999</c:v>
                </c:pt>
                <c:pt idx="21">
                  <c:v>1.9533199999999999</c:v>
                </c:pt>
                <c:pt idx="22">
                  <c:v>1.81362</c:v>
                </c:pt>
                <c:pt idx="23">
                  <c:v>1.8089299999999999</c:v>
                </c:pt>
                <c:pt idx="24">
                  <c:v>1.82328</c:v>
                </c:pt>
                <c:pt idx="25">
                  <c:v>1.88808</c:v>
                </c:pt>
                <c:pt idx="26">
                  <c:v>1.97288</c:v>
                </c:pt>
                <c:pt idx="27">
                  <c:v>2.0171600000000001</c:v>
                </c:pt>
                <c:pt idx="28">
                  <c:v>2.1309900000000002</c:v>
                </c:pt>
                <c:pt idx="29">
                  <c:v>2.2197900000000002</c:v>
                </c:pt>
                <c:pt idx="30">
                  <c:v>2.2187800000000002</c:v>
                </c:pt>
                <c:pt idx="31">
                  <c:v>2.6112600000000001</c:v>
                </c:pt>
                <c:pt idx="32">
                  <c:v>3.4031699999999998</c:v>
                </c:pt>
                <c:pt idx="33">
                  <c:v>4.0119400000000001</c:v>
                </c:pt>
                <c:pt idx="34">
                  <c:v>4.2304700000000004</c:v>
                </c:pt>
                <c:pt idx="35">
                  <c:v>4.0378400000000001</c:v>
                </c:pt>
                <c:pt idx="36">
                  <c:v>3.4789099999999999</c:v>
                </c:pt>
                <c:pt idx="37">
                  <c:v>2.6545200000000002</c:v>
                </c:pt>
                <c:pt idx="38">
                  <c:v>1.9231499999999999</c:v>
                </c:pt>
                <c:pt idx="39">
                  <c:v>1.89113</c:v>
                </c:pt>
                <c:pt idx="40">
                  <c:v>2.0038999999999998</c:v>
                </c:pt>
                <c:pt idx="41">
                  <c:v>1.9031100000000001</c:v>
                </c:pt>
                <c:pt idx="42">
                  <c:v>1.68041</c:v>
                </c:pt>
                <c:pt idx="43">
                  <c:v>1.64588</c:v>
                </c:pt>
                <c:pt idx="44">
                  <c:v>1.7494499999999999</c:v>
                </c:pt>
                <c:pt idx="45">
                  <c:v>1.7590600000000001</c:v>
                </c:pt>
                <c:pt idx="46">
                  <c:v>1.68191</c:v>
                </c:pt>
                <c:pt idx="47">
                  <c:v>1.71909</c:v>
                </c:pt>
                <c:pt idx="48">
                  <c:v>1.80149</c:v>
                </c:pt>
                <c:pt idx="49">
                  <c:v>1.8762000000000001</c:v>
                </c:pt>
                <c:pt idx="50">
                  <c:v>1.93618</c:v>
                </c:pt>
                <c:pt idx="51">
                  <c:v>1.9490400000000001</c:v>
                </c:pt>
                <c:pt idx="52">
                  <c:v>1.8852899999999999</c:v>
                </c:pt>
                <c:pt idx="53">
                  <c:v>1.8633200000000001</c:v>
                </c:pt>
                <c:pt idx="54">
                  <c:v>1.96549</c:v>
                </c:pt>
                <c:pt idx="55">
                  <c:v>2.0567899999999999</c:v>
                </c:pt>
                <c:pt idx="56">
                  <c:v>2.0706000000000002</c:v>
                </c:pt>
                <c:pt idx="57">
                  <c:v>2.0172500000000002</c:v>
                </c:pt>
                <c:pt idx="58">
                  <c:v>1.98491</c:v>
                </c:pt>
                <c:pt idx="59">
                  <c:v>2.0529799999999998</c:v>
                </c:pt>
                <c:pt idx="60">
                  <c:v>2.17489</c:v>
                </c:pt>
                <c:pt idx="61">
                  <c:v>2.2346400000000002</c:v>
                </c:pt>
                <c:pt idx="62">
                  <c:v>2.1884999999999999</c:v>
                </c:pt>
                <c:pt idx="63">
                  <c:v>2.0804900000000002</c:v>
                </c:pt>
                <c:pt idx="64">
                  <c:v>2.1002200000000002</c:v>
                </c:pt>
                <c:pt idx="65">
                  <c:v>2.3136700000000001</c:v>
                </c:pt>
                <c:pt idx="66">
                  <c:v>2.5382099999999999</c:v>
                </c:pt>
                <c:pt idx="67">
                  <c:v>2.65313</c:v>
                </c:pt>
                <c:pt idx="68">
                  <c:v>2.6298900000000001</c:v>
                </c:pt>
                <c:pt idx="69">
                  <c:v>2.5241400000000001</c:v>
                </c:pt>
                <c:pt idx="70">
                  <c:v>2.30518</c:v>
                </c:pt>
                <c:pt idx="71">
                  <c:v>2.0640900000000002</c:v>
                </c:pt>
                <c:pt idx="72">
                  <c:v>1.9535499999999999</c:v>
                </c:pt>
                <c:pt idx="73">
                  <c:v>1.96315</c:v>
                </c:pt>
                <c:pt idx="74">
                  <c:v>1.9770099999999999</c:v>
                </c:pt>
                <c:pt idx="75">
                  <c:v>1.98638</c:v>
                </c:pt>
                <c:pt idx="76">
                  <c:v>2.0254099999999999</c:v>
                </c:pt>
                <c:pt idx="77">
                  <c:v>2.1564100000000002</c:v>
                </c:pt>
                <c:pt idx="78">
                  <c:v>2.2728100000000002</c:v>
                </c:pt>
                <c:pt idx="79">
                  <c:v>2.3717000000000001</c:v>
                </c:pt>
                <c:pt idx="80">
                  <c:v>2.4357899999999999</c:v>
                </c:pt>
                <c:pt idx="81">
                  <c:v>2.42435</c:v>
                </c:pt>
                <c:pt idx="82">
                  <c:v>2.4231799999999999</c:v>
                </c:pt>
                <c:pt idx="83">
                  <c:v>2.3790200000000001</c:v>
                </c:pt>
                <c:pt idx="84">
                  <c:v>2.3707400000000001</c:v>
                </c:pt>
                <c:pt idx="85">
                  <c:v>2.3942800000000002</c:v>
                </c:pt>
                <c:pt idx="86">
                  <c:v>2.4552200000000002</c:v>
                </c:pt>
                <c:pt idx="87">
                  <c:v>2.5089100000000002</c:v>
                </c:pt>
                <c:pt idx="88">
                  <c:v>2.6363799999999999</c:v>
                </c:pt>
                <c:pt idx="89">
                  <c:v>2.7267899999999998</c:v>
                </c:pt>
                <c:pt idx="90">
                  <c:v>2.87846</c:v>
                </c:pt>
                <c:pt idx="91">
                  <c:v>2.9659300000000002</c:v>
                </c:pt>
                <c:pt idx="92">
                  <c:v>3.0998999999999999</c:v>
                </c:pt>
                <c:pt idx="93">
                  <c:v>3.2160199999999999</c:v>
                </c:pt>
                <c:pt idx="94">
                  <c:v>3.27948</c:v>
                </c:pt>
                <c:pt idx="95">
                  <c:v>3.2725399999999998</c:v>
                </c:pt>
                <c:pt idx="96">
                  <c:v>3.27752</c:v>
                </c:pt>
                <c:pt idx="97">
                  <c:v>3.2185000000000001</c:v>
                </c:pt>
                <c:pt idx="98">
                  <c:v>3.1000999999999999</c:v>
                </c:pt>
                <c:pt idx="99">
                  <c:v>2.9370400000000001</c:v>
                </c:pt>
                <c:pt idx="100">
                  <c:v>2.74247</c:v>
                </c:pt>
                <c:pt idx="101">
                  <c:v>2.5198999999999998</c:v>
                </c:pt>
                <c:pt idx="102">
                  <c:v>2.3551000000000002</c:v>
                </c:pt>
                <c:pt idx="103">
                  <c:v>2.3840400000000002</c:v>
                </c:pt>
                <c:pt idx="104">
                  <c:v>2.4073099999999998</c:v>
                </c:pt>
                <c:pt idx="105">
                  <c:v>2.4293499999999999</c:v>
                </c:pt>
                <c:pt idx="106">
                  <c:v>2.5362100000000001</c:v>
                </c:pt>
                <c:pt idx="107">
                  <c:v>2.7980800000000001</c:v>
                </c:pt>
                <c:pt idx="108">
                  <c:v>3.0230800000000002</c:v>
                </c:pt>
                <c:pt idx="109">
                  <c:v>3.2064900000000001</c:v>
                </c:pt>
                <c:pt idx="110">
                  <c:v>3.3392499999999998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F82-4B91-839F-B5E7BCB4503E}"/>
            </c:ext>
          </c:extLst>
        </c:ser>
        <c:ser>
          <c:idx val="6"/>
          <c:order val="6"/>
          <c:tx>
            <c:strRef>
              <c:f>'UZ for all trains- Lowerbound'!$Y$1</c:f>
              <c:strCache>
                <c:ptCount val="1"/>
                <c:pt idx="0">
                  <c:v>HSLM-A6</c:v>
                </c:pt>
              </c:strCache>
            </c:strRef>
          </c:tx>
          <c:spPr>
            <a:ln w="6350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Lowerbound'!$AA$1:$AA$350</c:f>
              <c:numCache>
                <c:formatCode>General</c:formatCode>
                <c:ptCount val="350"/>
                <c:pt idx="0">
                  <c:v>1.63517</c:v>
                </c:pt>
                <c:pt idx="1">
                  <c:v>1.9121999999999999</c:v>
                </c:pt>
                <c:pt idx="2">
                  <c:v>1.94309</c:v>
                </c:pt>
                <c:pt idx="3">
                  <c:v>2.0126200000000001</c:v>
                </c:pt>
                <c:pt idx="4">
                  <c:v>2.0408499999999998</c:v>
                </c:pt>
                <c:pt idx="5">
                  <c:v>2.0115400000000001</c:v>
                </c:pt>
                <c:pt idx="6">
                  <c:v>2.1208</c:v>
                </c:pt>
                <c:pt idx="7">
                  <c:v>2.06284</c:v>
                </c:pt>
                <c:pt idx="8">
                  <c:v>2.1158399999999999</c:v>
                </c:pt>
                <c:pt idx="9">
                  <c:v>2.01309</c:v>
                </c:pt>
                <c:pt idx="10">
                  <c:v>1.97105</c:v>
                </c:pt>
                <c:pt idx="11">
                  <c:v>1.9691700000000001</c:v>
                </c:pt>
                <c:pt idx="12">
                  <c:v>1.9799800000000001</c:v>
                </c:pt>
                <c:pt idx="13">
                  <c:v>1.9582900000000001</c:v>
                </c:pt>
                <c:pt idx="14">
                  <c:v>1.9517199999999999</c:v>
                </c:pt>
                <c:pt idx="15">
                  <c:v>2.0370499999999998</c:v>
                </c:pt>
                <c:pt idx="16">
                  <c:v>2.00421</c:v>
                </c:pt>
                <c:pt idx="17">
                  <c:v>2.0520999999999998</c:v>
                </c:pt>
                <c:pt idx="18">
                  <c:v>2.0744600000000002</c:v>
                </c:pt>
                <c:pt idx="19">
                  <c:v>2.0866099999999999</c:v>
                </c:pt>
                <c:pt idx="20">
                  <c:v>2.0535000000000001</c:v>
                </c:pt>
                <c:pt idx="21">
                  <c:v>1.9059299999999999</c:v>
                </c:pt>
                <c:pt idx="22">
                  <c:v>1.9080999999999999</c:v>
                </c:pt>
                <c:pt idx="23">
                  <c:v>1.95967</c:v>
                </c:pt>
                <c:pt idx="24">
                  <c:v>1.883</c:v>
                </c:pt>
                <c:pt idx="25">
                  <c:v>2.0001000000000002</c:v>
                </c:pt>
                <c:pt idx="26">
                  <c:v>2.0550000000000002</c:v>
                </c:pt>
                <c:pt idx="27">
                  <c:v>2.1411199999999999</c:v>
                </c:pt>
                <c:pt idx="28">
                  <c:v>2.25448</c:v>
                </c:pt>
                <c:pt idx="29">
                  <c:v>2.1983100000000002</c:v>
                </c:pt>
                <c:pt idx="30">
                  <c:v>2.3938000000000001</c:v>
                </c:pt>
                <c:pt idx="31">
                  <c:v>2.6420300000000001</c:v>
                </c:pt>
                <c:pt idx="32">
                  <c:v>2.6348099999999999</c:v>
                </c:pt>
                <c:pt idx="33">
                  <c:v>2.6740400000000002</c:v>
                </c:pt>
                <c:pt idx="34">
                  <c:v>3.1803699999999999</c:v>
                </c:pt>
                <c:pt idx="35">
                  <c:v>4.11496</c:v>
                </c:pt>
                <c:pt idx="36">
                  <c:v>4.9088900000000004</c:v>
                </c:pt>
                <c:pt idx="37">
                  <c:v>5.2023200000000003</c:v>
                </c:pt>
                <c:pt idx="38">
                  <c:v>5.0127600000000001</c:v>
                </c:pt>
                <c:pt idx="39">
                  <c:v>4.3879599999999996</c:v>
                </c:pt>
                <c:pt idx="40">
                  <c:v>3.4918800000000001</c:v>
                </c:pt>
                <c:pt idx="41">
                  <c:v>2.6151200000000001</c:v>
                </c:pt>
                <c:pt idx="42">
                  <c:v>1.98054</c:v>
                </c:pt>
                <c:pt idx="43">
                  <c:v>1.86815</c:v>
                </c:pt>
                <c:pt idx="44">
                  <c:v>1.9762</c:v>
                </c:pt>
                <c:pt idx="45">
                  <c:v>1.94574</c:v>
                </c:pt>
                <c:pt idx="46">
                  <c:v>1.75732</c:v>
                </c:pt>
                <c:pt idx="47">
                  <c:v>1.78582</c:v>
                </c:pt>
                <c:pt idx="48">
                  <c:v>1.89594</c:v>
                </c:pt>
                <c:pt idx="49">
                  <c:v>1.9484399999999999</c:v>
                </c:pt>
                <c:pt idx="50">
                  <c:v>1.9033800000000001</c:v>
                </c:pt>
                <c:pt idx="51">
                  <c:v>1.8504</c:v>
                </c:pt>
                <c:pt idx="52">
                  <c:v>1.92116</c:v>
                </c:pt>
                <c:pt idx="53">
                  <c:v>2.02908</c:v>
                </c:pt>
                <c:pt idx="54">
                  <c:v>2.08033</c:v>
                </c:pt>
                <c:pt idx="55">
                  <c:v>2.0696699999999999</c:v>
                </c:pt>
                <c:pt idx="56">
                  <c:v>2.0335999999999999</c:v>
                </c:pt>
                <c:pt idx="57">
                  <c:v>2.0424099999999998</c:v>
                </c:pt>
                <c:pt idx="58">
                  <c:v>2.1431399999999998</c:v>
                </c:pt>
                <c:pt idx="59">
                  <c:v>2.2141799999999998</c:v>
                </c:pt>
                <c:pt idx="60">
                  <c:v>2.2007699999999999</c:v>
                </c:pt>
                <c:pt idx="61">
                  <c:v>2.0845600000000002</c:v>
                </c:pt>
                <c:pt idx="62">
                  <c:v>2.05179</c:v>
                </c:pt>
                <c:pt idx="63">
                  <c:v>2.1805300000000001</c:v>
                </c:pt>
                <c:pt idx="64">
                  <c:v>2.30979</c:v>
                </c:pt>
                <c:pt idx="65">
                  <c:v>2.3260399999999999</c:v>
                </c:pt>
                <c:pt idx="66">
                  <c:v>2.2432599999999998</c:v>
                </c:pt>
                <c:pt idx="67">
                  <c:v>2.1482000000000001</c:v>
                </c:pt>
                <c:pt idx="68">
                  <c:v>2.2106400000000002</c:v>
                </c:pt>
                <c:pt idx="69">
                  <c:v>2.3658800000000002</c:v>
                </c:pt>
                <c:pt idx="70">
                  <c:v>2.4518</c:v>
                </c:pt>
                <c:pt idx="71">
                  <c:v>2.4435699999999998</c:v>
                </c:pt>
                <c:pt idx="72">
                  <c:v>2.3617400000000002</c:v>
                </c:pt>
                <c:pt idx="73">
                  <c:v>2.2951600000000001</c:v>
                </c:pt>
                <c:pt idx="74">
                  <c:v>2.3117700000000001</c:v>
                </c:pt>
                <c:pt idx="75">
                  <c:v>2.4723700000000002</c:v>
                </c:pt>
                <c:pt idx="76">
                  <c:v>2.5962800000000001</c:v>
                </c:pt>
                <c:pt idx="77">
                  <c:v>2.7033399999999999</c:v>
                </c:pt>
                <c:pt idx="78">
                  <c:v>2.7192400000000001</c:v>
                </c:pt>
                <c:pt idx="79">
                  <c:v>2.6800099999999998</c:v>
                </c:pt>
                <c:pt idx="80">
                  <c:v>2.5805199999999999</c:v>
                </c:pt>
                <c:pt idx="81">
                  <c:v>2.4799000000000002</c:v>
                </c:pt>
                <c:pt idx="82">
                  <c:v>2.4189099999999999</c:v>
                </c:pt>
                <c:pt idx="83">
                  <c:v>2.4494799999999999</c:v>
                </c:pt>
                <c:pt idx="84">
                  <c:v>2.4777999999999998</c:v>
                </c:pt>
                <c:pt idx="85">
                  <c:v>2.49837</c:v>
                </c:pt>
                <c:pt idx="86">
                  <c:v>2.4802499999999998</c:v>
                </c:pt>
                <c:pt idx="87">
                  <c:v>2.4684400000000002</c:v>
                </c:pt>
                <c:pt idx="88">
                  <c:v>2.5204</c:v>
                </c:pt>
                <c:pt idx="89">
                  <c:v>2.6902300000000001</c:v>
                </c:pt>
                <c:pt idx="90">
                  <c:v>2.91378</c:v>
                </c:pt>
                <c:pt idx="91">
                  <c:v>3.2201599999999999</c:v>
                </c:pt>
                <c:pt idx="92">
                  <c:v>3.45492</c:v>
                </c:pt>
                <c:pt idx="93">
                  <c:v>3.6025700000000001</c:v>
                </c:pt>
                <c:pt idx="94">
                  <c:v>3.6924399999999999</c:v>
                </c:pt>
                <c:pt idx="95">
                  <c:v>3.66859</c:v>
                </c:pt>
                <c:pt idx="96">
                  <c:v>3.57491</c:v>
                </c:pt>
                <c:pt idx="97">
                  <c:v>3.4022800000000002</c:v>
                </c:pt>
                <c:pt idx="98">
                  <c:v>3.1584099999999999</c:v>
                </c:pt>
                <c:pt idx="99">
                  <c:v>2.8563800000000001</c:v>
                </c:pt>
                <c:pt idx="100">
                  <c:v>2.55803</c:v>
                </c:pt>
                <c:pt idx="101">
                  <c:v>2.5438900000000002</c:v>
                </c:pt>
                <c:pt idx="102">
                  <c:v>2.56446</c:v>
                </c:pt>
                <c:pt idx="103">
                  <c:v>2.77705</c:v>
                </c:pt>
                <c:pt idx="104">
                  <c:v>3.0868099999999998</c:v>
                </c:pt>
                <c:pt idx="105">
                  <c:v>3.4059400000000002</c:v>
                </c:pt>
                <c:pt idx="106">
                  <c:v>3.6320399999999999</c:v>
                </c:pt>
                <c:pt idx="107">
                  <c:v>3.7979500000000002</c:v>
                </c:pt>
                <c:pt idx="108">
                  <c:v>3.8985300000000001</c:v>
                </c:pt>
                <c:pt idx="109">
                  <c:v>3.9239199999999999</c:v>
                </c:pt>
                <c:pt idx="110">
                  <c:v>3.8660199999999998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F82-4B91-839F-B5E7BCB4503E}"/>
            </c:ext>
          </c:extLst>
        </c:ser>
        <c:ser>
          <c:idx val="7"/>
          <c:order val="7"/>
          <c:tx>
            <c:strRef>
              <c:f>'UZ for all trains- Lowerbound'!$AC$1</c:f>
              <c:strCache>
                <c:ptCount val="1"/>
                <c:pt idx="0">
                  <c:v>HSLM-A7</c:v>
                </c:pt>
              </c:strCache>
            </c:strRef>
          </c:tx>
          <c:spPr>
            <a:ln w="9525"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Lowerbound'!$AE$1:$AE$350</c:f>
              <c:numCache>
                <c:formatCode>General</c:formatCode>
                <c:ptCount val="350"/>
                <c:pt idx="0">
                  <c:v>1.6863699999999999</c:v>
                </c:pt>
                <c:pt idx="1">
                  <c:v>1.7148600000000001</c:v>
                </c:pt>
                <c:pt idx="2">
                  <c:v>1.73387</c:v>
                </c:pt>
                <c:pt idx="3">
                  <c:v>2.1923499999999998</c:v>
                </c:pt>
                <c:pt idx="4">
                  <c:v>2.1770700000000001</c:v>
                </c:pt>
                <c:pt idx="5">
                  <c:v>2.1503299999999999</c:v>
                </c:pt>
                <c:pt idx="6">
                  <c:v>2.2251799999999999</c:v>
                </c:pt>
                <c:pt idx="7">
                  <c:v>2.19692</c:v>
                </c:pt>
                <c:pt idx="8">
                  <c:v>2.2192099999999999</c:v>
                </c:pt>
                <c:pt idx="9">
                  <c:v>2.1411600000000002</c:v>
                </c:pt>
                <c:pt idx="10">
                  <c:v>2.1650100000000001</c:v>
                </c:pt>
                <c:pt idx="11">
                  <c:v>2.10982</c:v>
                </c:pt>
                <c:pt idx="12">
                  <c:v>2.0829499999999999</c:v>
                </c:pt>
                <c:pt idx="13">
                  <c:v>2.09992</c:v>
                </c:pt>
                <c:pt idx="14">
                  <c:v>2.0813000000000001</c:v>
                </c:pt>
                <c:pt idx="15">
                  <c:v>2.1313800000000001</c:v>
                </c:pt>
                <c:pt idx="16">
                  <c:v>2.04027</c:v>
                </c:pt>
                <c:pt idx="17">
                  <c:v>2.1874099999999999</c:v>
                </c:pt>
                <c:pt idx="18">
                  <c:v>2.1379700000000001</c:v>
                </c:pt>
                <c:pt idx="19">
                  <c:v>2.2118600000000002</c:v>
                </c:pt>
                <c:pt idx="20">
                  <c:v>2.2888299999999999</c:v>
                </c:pt>
                <c:pt idx="21">
                  <c:v>2.2153399999999999</c:v>
                </c:pt>
                <c:pt idx="22">
                  <c:v>2.1208100000000001</c:v>
                </c:pt>
                <c:pt idx="23">
                  <c:v>1.98489</c:v>
                </c:pt>
                <c:pt idx="24">
                  <c:v>2.0056699999999998</c:v>
                </c:pt>
                <c:pt idx="25">
                  <c:v>2.1073</c:v>
                </c:pt>
                <c:pt idx="26">
                  <c:v>2.1067200000000001</c:v>
                </c:pt>
                <c:pt idx="27">
                  <c:v>2.19618</c:v>
                </c:pt>
                <c:pt idx="28">
                  <c:v>2.3048799999999998</c:v>
                </c:pt>
                <c:pt idx="29">
                  <c:v>2.38775</c:v>
                </c:pt>
                <c:pt idx="30">
                  <c:v>2.52121</c:v>
                </c:pt>
                <c:pt idx="31">
                  <c:v>2.4691900000000002</c:v>
                </c:pt>
                <c:pt idx="32">
                  <c:v>2.44157</c:v>
                </c:pt>
                <c:pt idx="33">
                  <c:v>2.8381500000000002</c:v>
                </c:pt>
                <c:pt idx="34">
                  <c:v>3.0812300000000001</c:v>
                </c:pt>
                <c:pt idx="35">
                  <c:v>3.0226899999999999</c:v>
                </c:pt>
                <c:pt idx="36">
                  <c:v>2.9787400000000002</c:v>
                </c:pt>
                <c:pt idx="37">
                  <c:v>3.4935200000000002</c:v>
                </c:pt>
                <c:pt idx="38">
                  <c:v>4.5577300000000003</c:v>
                </c:pt>
                <c:pt idx="39">
                  <c:v>5.4701199999999996</c:v>
                </c:pt>
                <c:pt idx="40">
                  <c:v>5.8206800000000003</c:v>
                </c:pt>
                <c:pt idx="41">
                  <c:v>5.7428699999999999</c:v>
                </c:pt>
                <c:pt idx="42">
                  <c:v>5.0878399999999999</c:v>
                </c:pt>
                <c:pt idx="43">
                  <c:v>4.20669</c:v>
                </c:pt>
                <c:pt idx="44">
                  <c:v>3.2077800000000001</c:v>
                </c:pt>
                <c:pt idx="45">
                  <c:v>2.33731</c:v>
                </c:pt>
                <c:pt idx="46">
                  <c:v>1.8855</c:v>
                </c:pt>
                <c:pt idx="47">
                  <c:v>1.9063300000000001</c:v>
                </c:pt>
                <c:pt idx="48">
                  <c:v>1.9460999999999999</c:v>
                </c:pt>
                <c:pt idx="49">
                  <c:v>1.9156599999999999</c:v>
                </c:pt>
                <c:pt idx="50">
                  <c:v>1.9481900000000001</c:v>
                </c:pt>
                <c:pt idx="51">
                  <c:v>1.97756</c:v>
                </c:pt>
                <c:pt idx="52">
                  <c:v>2.1070799999999998</c:v>
                </c:pt>
                <c:pt idx="53">
                  <c:v>2.13565</c:v>
                </c:pt>
                <c:pt idx="54">
                  <c:v>2.05769</c:v>
                </c:pt>
                <c:pt idx="55">
                  <c:v>2.0796700000000001</c:v>
                </c:pt>
                <c:pt idx="56">
                  <c:v>2.1026099999999999</c:v>
                </c:pt>
                <c:pt idx="57">
                  <c:v>2.2022300000000001</c:v>
                </c:pt>
                <c:pt idx="58">
                  <c:v>2.2284000000000002</c:v>
                </c:pt>
                <c:pt idx="59">
                  <c:v>2.18228</c:v>
                </c:pt>
                <c:pt idx="60">
                  <c:v>2.1877599999999999</c:v>
                </c:pt>
                <c:pt idx="61">
                  <c:v>2.2024300000000001</c:v>
                </c:pt>
                <c:pt idx="62">
                  <c:v>2.2981099999999999</c:v>
                </c:pt>
                <c:pt idx="63">
                  <c:v>2.3786299999999998</c:v>
                </c:pt>
                <c:pt idx="64">
                  <c:v>2.36029</c:v>
                </c:pt>
                <c:pt idx="65">
                  <c:v>2.2678799999999999</c:v>
                </c:pt>
                <c:pt idx="66">
                  <c:v>2.2776299999999998</c:v>
                </c:pt>
                <c:pt idx="67">
                  <c:v>2.2849599999999999</c:v>
                </c:pt>
                <c:pt idx="68">
                  <c:v>2.3406799999999999</c:v>
                </c:pt>
                <c:pt idx="69">
                  <c:v>2.36856</c:v>
                </c:pt>
                <c:pt idx="70">
                  <c:v>2.3340000000000001</c:v>
                </c:pt>
                <c:pt idx="71">
                  <c:v>2.32918</c:v>
                </c:pt>
                <c:pt idx="72">
                  <c:v>2.41466</c:v>
                </c:pt>
                <c:pt idx="73">
                  <c:v>2.5138600000000002</c:v>
                </c:pt>
                <c:pt idx="74">
                  <c:v>2.5495899999999998</c:v>
                </c:pt>
                <c:pt idx="75">
                  <c:v>2.59633</c:v>
                </c:pt>
                <c:pt idx="76">
                  <c:v>2.70608</c:v>
                </c:pt>
                <c:pt idx="77">
                  <c:v>2.91391</c:v>
                </c:pt>
                <c:pt idx="78">
                  <c:v>3.19895</c:v>
                </c:pt>
                <c:pt idx="79">
                  <c:v>3.51</c:v>
                </c:pt>
                <c:pt idx="80">
                  <c:v>3.7030400000000001</c:v>
                </c:pt>
                <c:pt idx="81">
                  <c:v>3.8799199999999998</c:v>
                </c:pt>
                <c:pt idx="82">
                  <c:v>3.8854899999999999</c:v>
                </c:pt>
                <c:pt idx="83">
                  <c:v>3.7945500000000001</c:v>
                </c:pt>
                <c:pt idx="84">
                  <c:v>3.6303000000000001</c:v>
                </c:pt>
                <c:pt idx="85">
                  <c:v>3.3439199999999998</c:v>
                </c:pt>
                <c:pt idx="86">
                  <c:v>3.1040000000000001</c:v>
                </c:pt>
                <c:pt idx="87">
                  <c:v>2.8836300000000001</c:v>
                </c:pt>
                <c:pt idx="88">
                  <c:v>2.7646000000000002</c:v>
                </c:pt>
                <c:pt idx="89">
                  <c:v>2.8043200000000001</c:v>
                </c:pt>
                <c:pt idx="90">
                  <c:v>2.8319299999999998</c:v>
                </c:pt>
                <c:pt idx="91">
                  <c:v>2.8542999999999998</c:v>
                </c:pt>
                <c:pt idx="92">
                  <c:v>2.7980800000000001</c:v>
                </c:pt>
                <c:pt idx="93">
                  <c:v>2.7766700000000002</c:v>
                </c:pt>
                <c:pt idx="94">
                  <c:v>2.8363299999999998</c:v>
                </c:pt>
                <c:pt idx="95">
                  <c:v>3.0448499999999998</c:v>
                </c:pt>
                <c:pt idx="96">
                  <c:v>3.3732099999999998</c:v>
                </c:pt>
                <c:pt idx="97">
                  <c:v>3.7028599999999998</c:v>
                </c:pt>
                <c:pt idx="98">
                  <c:v>3.9555199999999999</c:v>
                </c:pt>
                <c:pt idx="99">
                  <c:v>4.1655300000000004</c:v>
                </c:pt>
                <c:pt idx="100">
                  <c:v>4.2506599999999999</c:v>
                </c:pt>
                <c:pt idx="101">
                  <c:v>4.1941300000000004</c:v>
                </c:pt>
                <c:pt idx="102">
                  <c:v>4.0546499999999996</c:v>
                </c:pt>
                <c:pt idx="103">
                  <c:v>3.7768700000000002</c:v>
                </c:pt>
                <c:pt idx="104">
                  <c:v>3.4241999999999999</c:v>
                </c:pt>
                <c:pt idx="105">
                  <c:v>2.97668</c:v>
                </c:pt>
                <c:pt idx="106">
                  <c:v>2.8828800000000001</c:v>
                </c:pt>
                <c:pt idx="107">
                  <c:v>2.8952800000000001</c:v>
                </c:pt>
                <c:pt idx="108">
                  <c:v>2.9033000000000002</c:v>
                </c:pt>
                <c:pt idx="109">
                  <c:v>3.1038100000000002</c:v>
                </c:pt>
                <c:pt idx="110">
                  <c:v>3.58291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F82-4B91-839F-B5E7BCB4503E}"/>
            </c:ext>
          </c:extLst>
        </c:ser>
        <c:ser>
          <c:idx val="8"/>
          <c:order val="8"/>
          <c:tx>
            <c:strRef>
              <c:f>'UZ for all trains- Lowerbound'!$AG$1</c:f>
              <c:strCache>
                <c:ptCount val="1"/>
                <c:pt idx="0">
                  <c:v>HSLM-A8</c:v>
                </c:pt>
              </c:strCache>
            </c:strRef>
          </c:tx>
          <c:spPr>
            <a:ln w="9525">
              <a:solidFill>
                <a:srgbClr val="00206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Lowerbound'!$AI$1:$AI$350</c:f>
              <c:numCache>
                <c:formatCode>General</c:formatCode>
                <c:ptCount val="350"/>
                <c:pt idx="0">
                  <c:v>1.63723</c:v>
                </c:pt>
                <c:pt idx="1">
                  <c:v>1.66621</c:v>
                </c:pt>
                <c:pt idx="2">
                  <c:v>2.2824800000000001</c:v>
                </c:pt>
                <c:pt idx="3">
                  <c:v>2.4222700000000001</c:v>
                </c:pt>
                <c:pt idx="4">
                  <c:v>2.1703600000000001</c:v>
                </c:pt>
                <c:pt idx="5">
                  <c:v>2.2444999999999999</c:v>
                </c:pt>
                <c:pt idx="6">
                  <c:v>2.1713100000000001</c:v>
                </c:pt>
                <c:pt idx="7">
                  <c:v>2.18018</c:v>
                </c:pt>
                <c:pt idx="8">
                  <c:v>2.1716899999999999</c:v>
                </c:pt>
                <c:pt idx="9">
                  <c:v>2.1456200000000001</c:v>
                </c:pt>
                <c:pt idx="10">
                  <c:v>2.1084900000000002</c:v>
                </c:pt>
                <c:pt idx="11">
                  <c:v>2.0859999999999999</c:v>
                </c:pt>
                <c:pt idx="12">
                  <c:v>2.0627599999999999</c:v>
                </c:pt>
                <c:pt idx="13">
                  <c:v>2.0886399999999998</c:v>
                </c:pt>
                <c:pt idx="14">
                  <c:v>2.04114</c:v>
                </c:pt>
                <c:pt idx="15">
                  <c:v>2.05559</c:v>
                </c:pt>
                <c:pt idx="16">
                  <c:v>2.0844800000000001</c:v>
                </c:pt>
                <c:pt idx="17">
                  <c:v>1.9810000000000001</c:v>
                </c:pt>
                <c:pt idx="18">
                  <c:v>2.1362399999999999</c:v>
                </c:pt>
                <c:pt idx="19">
                  <c:v>2.0592999999999999</c:v>
                </c:pt>
                <c:pt idx="20">
                  <c:v>1.9723299999999999</c:v>
                </c:pt>
                <c:pt idx="21">
                  <c:v>2.1844299999999999</c:v>
                </c:pt>
                <c:pt idx="22">
                  <c:v>2.2797900000000002</c:v>
                </c:pt>
                <c:pt idx="23">
                  <c:v>2.3061099999999999</c:v>
                </c:pt>
                <c:pt idx="24">
                  <c:v>2.044</c:v>
                </c:pt>
                <c:pt idx="25">
                  <c:v>2.02651</c:v>
                </c:pt>
                <c:pt idx="26">
                  <c:v>2.1689099999999999</c:v>
                </c:pt>
                <c:pt idx="27">
                  <c:v>2.2020300000000002</c:v>
                </c:pt>
                <c:pt idx="28">
                  <c:v>2.2826499999999998</c:v>
                </c:pt>
                <c:pt idx="29">
                  <c:v>2.3326199999999999</c:v>
                </c:pt>
                <c:pt idx="30">
                  <c:v>2.2959000000000001</c:v>
                </c:pt>
                <c:pt idx="31">
                  <c:v>2.5113799999999999</c:v>
                </c:pt>
                <c:pt idx="32">
                  <c:v>2.6440899999999998</c:v>
                </c:pt>
                <c:pt idx="33">
                  <c:v>2.4743499999999998</c:v>
                </c:pt>
                <c:pt idx="34">
                  <c:v>2.43133</c:v>
                </c:pt>
                <c:pt idx="35">
                  <c:v>2.7758699999999998</c:v>
                </c:pt>
                <c:pt idx="36">
                  <c:v>3.1011500000000001</c:v>
                </c:pt>
                <c:pt idx="37">
                  <c:v>3.1725300000000001</c:v>
                </c:pt>
                <c:pt idx="38">
                  <c:v>2.9769199999999998</c:v>
                </c:pt>
                <c:pt idx="39">
                  <c:v>2.9211299999999998</c:v>
                </c:pt>
                <c:pt idx="40">
                  <c:v>3.60039</c:v>
                </c:pt>
                <c:pt idx="41">
                  <c:v>4.6072300000000004</c:v>
                </c:pt>
                <c:pt idx="42">
                  <c:v>5.3039399999999999</c:v>
                </c:pt>
                <c:pt idx="43">
                  <c:v>5.5945099999999996</c:v>
                </c:pt>
                <c:pt idx="44">
                  <c:v>5.4383800000000004</c:v>
                </c:pt>
                <c:pt idx="45">
                  <c:v>5.0103799999999996</c:v>
                </c:pt>
                <c:pt idx="46">
                  <c:v>4.2753500000000004</c:v>
                </c:pt>
                <c:pt idx="47">
                  <c:v>3.4201199999999998</c:v>
                </c:pt>
                <c:pt idx="48">
                  <c:v>2.6244499999999999</c:v>
                </c:pt>
                <c:pt idx="49">
                  <c:v>1.9742200000000001</c:v>
                </c:pt>
                <c:pt idx="50">
                  <c:v>1.96563</c:v>
                </c:pt>
                <c:pt idx="51">
                  <c:v>1.9999199999999999</c:v>
                </c:pt>
                <c:pt idx="52">
                  <c:v>2.02521</c:v>
                </c:pt>
                <c:pt idx="53">
                  <c:v>2.0476800000000002</c:v>
                </c:pt>
                <c:pt idx="54">
                  <c:v>2.0738099999999999</c:v>
                </c:pt>
                <c:pt idx="55">
                  <c:v>2.1030000000000002</c:v>
                </c:pt>
                <c:pt idx="56">
                  <c:v>2.13009</c:v>
                </c:pt>
                <c:pt idx="57">
                  <c:v>2.1524999999999999</c:v>
                </c:pt>
                <c:pt idx="58">
                  <c:v>2.1668400000000001</c:v>
                </c:pt>
                <c:pt idx="59">
                  <c:v>2.18425</c:v>
                </c:pt>
                <c:pt idx="60">
                  <c:v>2.23102</c:v>
                </c:pt>
                <c:pt idx="61">
                  <c:v>2.2532999999999999</c:v>
                </c:pt>
                <c:pt idx="62">
                  <c:v>2.2478400000000001</c:v>
                </c:pt>
                <c:pt idx="63">
                  <c:v>2.2570399999999999</c:v>
                </c:pt>
                <c:pt idx="64">
                  <c:v>2.2702599999999999</c:v>
                </c:pt>
                <c:pt idx="65">
                  <c:v>2.2913000000000001</c:v>
                </c:pt>
                <c:pt idx="66">
                  <c:v>2.3029999999999999</c:v>
                </c:pt>
                <c:pt idx="67">
                  <c:v>2.3117999999999999</c:v>
                </c:pt>
                <c:pt idx="68">
                  <c:v>2.3127399999999998</c:v>
                </c:pt>
                <c:pt idx="69">
                  <c:v>2.32883</c:v>
                </c:pt>
                <c:pt idx="70">
                  <c:v>2.3428499999999999</c:v>
                </c:pt>
                <c:pt idx="71">
                  <c:v>2.39303</c:v>
                </c:pt>
                <c:pt idx="72">
                  <c:v>2.3755099999999998</c:v>
                </c:pt>
                <c:pt idx="73">
                  <c:v>2.3596699999999999</c:v>
                </c:pt>
                <c:pt idx="74">
                  <c:v>2.3768699999999998</c:v>
                </c:pt>
                <c:pt idx="75">
                  <c:v>2.3894500000000001</c:v>
                </c:pt>
                <c:pt idx="76">
                  <c:v>2.3931399999999998</c:v>
                </c:pt>
                <c:pt idx="77">
                  <c:v>2.5234200000000002</c:v>
                </c:pt>
                <c:pt idx="78">
                  <c:v>2.7006399999999999</c:v>
                </c:pt>
                <c:pt idx="79">
                  <c:v>2.9559099999999998</c:v>
                </c:pt>
                <c:pt idx="80">
                  <c:v>3.3260999999999998</c:v>
                </c:pt>
                <c:pt idx="81">
                  <c:v>3.6905600000000001</c:v>
                </c:pt>
                <c:pt idx="82">
                  <c:v>4.1185700000000001</c:v>
                </c:pt>
                <c:pt idx="83">
                  <c:v>4.3938800000000002</c:v>
                </c:pt>
                <c:pt idx="84">
                  <c:v>4.57639</c:v>
                </c:pt>
                <c:pt idx="85">
                  <c:v>4.7008299999999998</c:v>
                </c:pt>
                <c:pt idx="86">
                  <c:v>4.6455299999999999</c:v>
                </c:pt>
                <c:pt idx="87">
                  <c:v>4.4537699999999996</c:v>
                </c:pt>
                <c:pt idx="88">
                  <c:v>4.1324100000000001</c:v>
                </c:pt>
                <c:pt idx="89">
                  <c:v>3.80837</c:v>
                </c:pt>
                <c:pt idx="90">
                  <c:v>3.4581</c:v>
                </c:pt>
                <c:pt idx="91">
                  <c:v>3.1436600000000001</c:v>
                </c:pt>
                <c:pt idx="92">
                  <c:v>3.0539299999999998</c:v>
                </c:pt>
                <c:pt idx="93">
                  <c:v>3.2063100000000002</c:v>
                </c:pt>
                <c:pt idx="94">
                  <c:v>3.4799899999999999</c:v>
                </c:pt>
                <c:pt idx="95">
                  <c:v>3.70146</c:v>
                </c:pt>
                <c:pt idx="96">
                  <c:v>3.7826200000000001</c:v>
                </c:pt>
                <c:pt idx="97">
                  <c:v>3.7366799999999998</c:v>
                </c:pt>
                <c:pt idx="98">
                  <c:v>3.5440299999999998</c:v>
                </c:pt>
                <c:pt idx="99">
                  <c:v>3.2628599999999999</c:v>
                </c:pt>
                <c:pt idx="100">
                  <c:v>2.8550900000000001</c:v>
                </c:pt>
                <c:pt idx="101">
                  <c:v>2.75908</c:v>
                </c:pt>
                <c:pt idx="102">
                  <c:v>2.76681</c:v>
                </c:pt>
                <c:pt idx="103">
                  <c:v>2.7998599999999998</c:v>
                </c:pt>
                <c:pt idx="104">
                  <c:v>3.1168100000000001</c:v>
                </c:pt>
                <c:pt idx="105">
                  <c:v>3.51051</c:v>
                </c:pt>
                <c:pt idx="106">
                  <c:v>3.84904</c:v>
                </c:pt>
                <c:pt idx="107">
                  <c:v>4.0755999999999997</c:v>
                </c:pt>
                <c:pt idx="108">
                  <c:v>4.1970000000000001</c:v>
                </c:pt>
                <c:pt idx="109">
                  <c:v>4.2693199999999996</c:v>
                </c:pt>
                <c:pt idx="110">
                  <c:v>4.2182399999999998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F82-4B91-839F-B5E7BCB4503E}"/>
            </c:ext>
          </c:extLst>
        </c:ser>
        <c:ser>
          <c:idx val="9"/>
          <c:order val="9"/>
          <c:tx>
            <c:strRef>
              <c:f>'UZ for all trains- Lowerbound'!$AK$1</c:f>
              <c:strCache>
                <c:ptCount val="1"/>
                <c:pt idx="0">
                  <c:v>HSLM-A9</c:v>
                </c:pt>
              </c:strCache>
            </c:strRef>
          </c:tx>
          <c:spPr>
            <a:ln w="9525"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Lowerbound'!$AM$1:$AM$350</c:f>
              <c:numCache>
                <c:formatCode>General</c:formatCode>
                <c:ptCount val="350"/>
                <c:pt idx="0">
                  <c:v>1.8688800000000001</c:v>
                </c:pt>
                <c:pt idx="1">
                  <c:v>2.2048999999999999</c:v>
                </c:pt>
                <c:pt idx="2">
                  <c:v>2.2413500000000002</c:v>
                </c:pt>
                <c:pt idx="3">
                  <c:v>2.3763899999999998</c:v>
                </c:pt>
                <c:pt idx="4">
                  <c:v>3.0909900000000001</c:v>
                </c:pt>
                <c:pt idx="5">
                  <c:v>2.8006099999999998</c:v>
                </c:pt>
                <c:pt idx="6">
                  <c:v>2.4871500000000002</c:v>
                </c:pt>
                <c:pt idx="7">
                  <c:v>2.5187200000000001</c:v>
                </c:pt>
                <c:pt idx="8">
                  <c:v>2.43499</c:v>
                </c:pt>
                <c:pt idx="9">
                  <c:v>2.4214899999999999</c:v>
                </c:pt>
                <c:pt idx="10">
                  <c:v>2.34233</c:v>
                </c:pt>
                <c:pt idx="11">
                  <c:v>2.3348599999999999</c:v>
                </c:pt>
                <c:pt idx="12">
                  <c:v>2.3141799999999999</c:v>
                </c:pt>
                <c:pt idx="13">
                  <c:v>2.2749600000000001</c:v>
                </c:pt>
                <c:pt idx="14">
                  <c:v>2.4399199999999999</c:v>
                </c:pt>
                <c:pt idx="15">
                  <c:v>2.26207</c:v>
                </c:pt>
                <c:pt idx="16">
                  <c:v>2.3706</c:v>
                </c:pt>
                <c:pt idx="17">
                  <c:v>2.2989799999999998</c:v>
                </c:pt>
                <c:pt idx="18">
                  <c:v>2.2338</c:v>
                </c:pt>
                <c:pt idx="19">
                  <c:v>2.3640599999999998</c:v>
                </c:pt>
                <c:pt idx="20">
                  <c:v>2.2140300000000002</c:v>
                </c:pt>
                <c:pt idx="21">
                  <c:v>2.1876099999999998</c:v>
                </c:pt>
                <c:pt idx="22">
                  <c:v>2.2593299999999998</c:v>
                </c:pt>
                <c:pt idx="23">
                  <c:v>2.2837800000000001</c:v>
                </c:pt>
                <c:pt idx="24">
                  <c:v>2.5088300000000001</c:v>
                </c:pt>
                <c:pt idx="25">
                  <c:v>2.4325399999999999</c:v>
                </c:pt>
                <c:pt idx="26">
                  <c:v>2.4310299999999998</c:v>
                </c:pt>
                <c:pt idx="27">
                  <c:v>2.4982899999999999</c:v>
                </c:pt>
                <c:pt idx="28">
                  <c:v>2.53003</c:v>
                </c:pt>
                <c:pt idx="29">
                  <c:v>2.7089300000000001</c:v>
                </c:pt>
                <c:pt idx="30">
                  <c:v>2.7192500000000002</c:v>
                </c:pt>
                <c:pt idx="31">
                  <c:v>2.6335199999999999</c:v>
                </c:pt>
                <c:pt idx="32">
                  <c:v>2.7196799999999999</c:v>
                </c:pt>
                <c:pt idx="33">
                  <c:v>2.8519299999999999</c:v>
                </c:pt>
                <c:pt idx="34">
                  <c:v>3.0424199999999999</c:v>
                </c:pt>
                <c:pt idx="35">
                  <c:v>2.9917799999999999</c:v>
                </c:pt>
                <c:pt idx="36">
                  <c:v>2.5902400000000001</c:v>
                </c:pt>
                <c:pt idx="37">
                  <c:v>2.9447100000000002</c:v>
                </c:pt>
                <c:pt idx="38">
                  <c:v>3.5682700000000001</c:v>
                </c:pt>
                <c:pt idx="39">
                  <c:v>3.7089099999999999</c:v>
                </c:pt>
                <c:pt idx="40">
                  <c:v>3.3995700000000002</c:v>
                </c:pt>
                <c:pt idx="41">
                  <c:v>3.0510899999999999</c:v>
                </c:pt>
                <c:pt idx="42">
                  <c:v>3.2849300000000001</c:v>
                </c:pt>
                <c:pt idx="43">
                  <c:v>4.03017</c:v>
                </c:pt>
                <c:pt idx="44">
                  <c:v>4.8812100000000003</c:v>
                </c:pt>
                <c:pt idx="45">
                  <c:v>5.5217099999999997</c:v>
                </c:pt>
                <c:pt idx="46">
                  <c:v>5.7773500000000002</c:v>
                </c:pt>
                <c:pt idx="47">
                  <c:v>5.6388800000000003</c:v>
                </c:pt>
                <c:pt idx="48">
                  <c:v>5.2021699999999997</c:v>
                </c:pt>
                <c:pt idx="49">
                  <c:v>4.5537000000000001</c:v>
                </c:pt>
                <c:pt idx="50">
                  <c:v>3.7799200000000002</c:v>
                </c:pt>
                <c:pt idx="51">
                  <c:v>2.9878900000000002</c:v>
                </c:pt>
                <c:pt idx="52">
                  <c:v>2.3203299999999998</c:v>
                </c:pt>
                <c:pt idx="53">
                  <c:v>2.3518300000000001</c:v>
                </c:pt>
                <c:pt idx="54">
                  <c:v>2.38008</c:v>
                </c:pt>
                <c:pt idx="55">
                  <c:v>2.4106800000000002</c:v>
                </c:pt>
                <c:pt idx="56">
                  <c:v>2.4447299999999998</c:v>
                </c:pt>
                <c:pt idx="57">
                  <c:v>2.4773499999999999</c:v>
                </c:pt>
                <c:pt idx="58">
                  <c:v>2.50204</c:v>
                </c:pt>
                <c:pt idx="59">
                  <c:v>2.5185200000000001</c:v>
                </c:pt>
                <c:pt idx="60">
                  <c:v>2.5488</c:v>
                </c:pt>
                <c:pt idx="61">
                  <c:v>2.5762</c:v>
                </c:pt>
                <c:pt idx="62">
                  <c:v>2.59721</c:v>
                </c:pt>
                <c:pt idx="63">
                  <c:v>2.6117900000000001</c:v>
                </c:pt>
                <c:pt idx="64">
                  <c:v>2.62357</c:v>
                </c:pt>
                <c:pt idx="65">
                  <c:v>2.6533099999999998</c:v>
                </c:pt>
                <c:pt idx="66">
                  <c:v>2.6699899999999999</c:v>
                </c:pt>
                <c:pt idx="67">
                  <c:v>2.6836099999999998</c:v>
                </c:pt>
                <c:pt idx="68">
                  <c:v>2.6914199999999999</c:v>
                </c:pt>
                <c:pt idx="69">
                  <c:v>2.6970200000000002</c:v>
                </c:pt>
                <c:pt idx="70">
                  <c:v>2.71753</c:v>
                </c:pt>
                <c:pt idx="71">
                  <c:v>2.7325900000000001</c:v>
                </c:pt>
                <c:pt idx="72">
                  <c:v>2.7451300000000001</c:v>
                </c:pt>
                <c:pt idx="73">
                  <c:v>2.74397</c:v>
                </c:pt>
                <c:pt idx="74">
                  <c:v>2.7625799999999998</c:v>
                </c:pt>
                <c:pt idx="75">
                  <c:v>2.8469199999999999</c:v>
                </c:pt>
                <c:pt idx="76">
                  <c:v>2.9548199999999998</c:v>
                </c:pt>
                <c:pt idx="77">
                  <c:v>2.9980099999999998</c:v>
                </c:pt>
                <c:pt idx="78">
                  <c:v>2.9919600000000002</c:v>
                </c:pt>
                <c:pt idx="79">
                  <c:v>2.9184399999999999</c:v>
                </c:pt>
                <c:pt idx="80">
                  <c:v>2.8237999999999999</c:v>
                </c:pt>
                <c:pt idx="81">
                  <c:v>2.8298800000000002</c:v>
                </c:pt>
                <c:pt idx="82">
                  <c:v>2.8364099999999999</c:v>
                </c:pt>
                <c:pt idx="83">
                  <c:v>3.0302899999999999</c:v>
                </c:pt>
                <c:pt idx="84">
                  <c:v>3.7060599999999999</c:v>
                </c:pt>
                <c:pt idx="85">
                  <c:v>4.5137700000000001</c:v>
                </c:pt>
                <c:pt idx="86">
                  <c:v>5.3047700000000004</c:v>
                </c:pt>
                <c:pt idx="87">
                  <c:v>6.0058699999999998</c:v>
                </c:pt>
                <c:pt idx="88">
                  <c:v>6.5552599999999996</c:v>
                </c:pt>
                <c:pt idx="89">
                  <c:v>6.9142400000000004</c:v>
                </c:pt>
                <c:pt idx="90">
                  <c:v>7.1026199999999999</c:v>
                </c:pt>
                <c:pt idx="91">
                  <c:v>7.0480200000000002</c:v>
                </c:pt>
                <c:pt idx="92">
                  <c:v>6.8281099999999997</c:v>
                </c:pt>
                <c:pt idx="93">
                  <c:v>6.4216899999999999</c:v>
                </c:pt>
                <c:pt idx="94">
                  <c:v>5.8324699999999998</c:v>
                </c:pt>
                <c:pt idx="95">
                  <c:v>5.1342800000000004</c:v>
                </c:pt>
                <c:pt idx="96">
                  <c:v>4.3762100000000004</c:v>
                </c:pt>
                <c:pt idx="97">
                  <c:v>3.5767899999999999</c:v>
                </c:pt>
                <c:pt idx="98">
                  <c:v>3.1247099999999999</c:v>
                </c:pt>
                <c:pt idx="99">
                  <c:v>3.1532200000000001</c:v>
                </c:pt>
                <c:pt idx="100">
                  <c:v>3.1952099999999999</c:v>
                </c:pt>
                <c:pt idx="101">
                  <c:v>3.6787700000000001</c:v>
                </c:pt>
                <c:pt idx="102">
                  <c:v>4.0587099999999996</c:v>
                </c:pt>
                <c:pt idx="103">
                  <c:v>4.3073300000000003</c:v>
                </c:pt>
                <c:pt idx="104">
                  <c:v>4.4819599999999999</c:v>
                </c:pt>
                <c:pt idx="105">
                  <c:v>4.54087</c:v>
                </c:pt>
                <c:pt idx="106">
                  <c:v>4.5095400000000003</c:v>
                </c:pt>
                <c:pt idx="107">
                  <c:v>4.4255699999999996</c:v>
                </c:pt>
                <c:pt idx="108">
                  <c:v>4.3318000000000003</c:v>
                </c:pt>
                <c:pt idx="109">
                  <c:v>4.2528600000000001</c:v>
                </c:pt>
                <c:pt idx="110">
                  <c:v>4.1977599999999997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F82-4B91-839F-B5E7BCB4503E}"/>
            </c:ext>
          </c:extLst>
        </c:ser>
        <c:ser>
          <c:idx val="10"/>
          <c:order val="10"/>
          <c:tx>
            <c:strRef>
              <c:f>'UZ for all trains- Lowerbound'!$AO$1</c:f>
              <c:strCache>
                <c:ptCount val="1"/>
                <c:pt idx="0">
                  <c:v>HSLM-A10</c:v>
                </c:pt>
              </c:strCache>
            </c:strRef>
          </c:tx>
          <c:spPr>
            <a:ln w="9525"/>
          </c:spPr>
          <c:marker>
            <c:symbol val="none"/>
          </c:marker>
          <c:xVal>
            <c:numRef>
              <c:f>'UZ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</c:numCache>
            </c:numRef>
          </c:xVal>
          <c:yVal>
            <c:numRef>
              <c:f>'UZ for all trains- Lowerbound'!$AQ$1:$AQ$350</c:f>
              <c:numCache>
                <c:formatCode>General</c:formatCode>
                <c:ptCount val="350"/>
                <c:pt idx="0">
                  <c:v>1.8540700000000001</c:v>
                </c:pt>
                <c:pt idx="1">
                  <c:v>1.8253699999999999</c:v>
                </c:pt>
                <c:pt idx="2">
                  <c:v>2.2048700000000001</c:v>
                </c:pt>
                <c:pt idx="3">
                  <c:v>2.2295699999999998</c:v>
                </c:pt>
                <c:pt idx="4">
                  <c:v>2.3360099999999999</c:v>
                </c:pt>
                <c:pt idx="5">
                  <c:v>2.7645900000000001</c:v>
                </c:pt>
                <c:pt idx="6">
                  <c:v>3.0834800000000002</c:v>
                </c:pt>
                <c:pt idx="7">
                  <c:v>2.6406100000000001</c:v>
                </c:pt>
                <c:pt idx="8">
                  <c:v>2.5069599999999999</c:v>
                </c:pt>
                <c:pt idx="9">
                  <c:v>2.4161700000000002</c:v>
                </c:pt>
                <c:pt idx="10">
                  <c:v>2.37405</c:v>
                </c:pt>
                <c:pt idx="11">
                  <c:v>2.3396599999999999</c:v>
                </c:pt>
                <c:pt idx="12">
                  <c:v>2.2651599999999998</c:v>
                </c:pt>
                <c:pt idx="13">
                  <c:v>2.2960799999999999</c:v>
                </c:pt>
                <c:pt idx="14">
                  <c:v>2.2995999999999999</c:v>
                </c:pt>
                <c:pt idx="15">
                  <c:v>2.2820499999999999</c:v>
                </c:pt>
                <c:pt idx="16">
                  <c:v>2.3827199999999999</c:v>
                </c:pt>
                <c:pt idx="17">
                  <c:v>2.1932299999999998</c:v>
                </c:pt>
                <c:pt idx="18">
                  <c:v>2.3409</c:v>
                </c:pt>
                <c:pt idx="19">
                  <c:v>2.25488</c:v>
                </c:pt>
                <c:pt idx="20">
                  <c:v>2.1536</c:v>
                </c:pt>
                <c:pt idx="21">
                  <c:v>2.2824599999999999</c:v>
                </c:pt>
                <c:pt idx="22">
                  <c:v>2.1371799999999999</c:v>
                </c:pt>
                <c:pt idx="23">
                  <c:v>2.2780900000000002</c:v>
                </c:pt>
                <c:pt idx="24">
                  <c:v>2.2046399999999999</c:v>
                </c:pt>
                <c:pt idx="25">
                  <c:v>2.2178599999999999</c:v>
                </c:pt>
                <c:pt idx="26">
                  <c:v>2.2599200000000002</c:v>
                </c:pt>
                <c:pt idx="27">
                  <c:v>2.3641399999999999</c:v>
                </c:pt>
                <c:pt idx="28">
                  <c:v>2.74051</c:v>
                </c:pt>
                <c:pt idx="29">
                  <c:v>2.7953100000000002</c:v>
                </c:pt>
                <c:pt idx="30">
                  <c:v>2.6046100000000001</c:v>
                </c:pt>
                <c:pt idx="31">
                  <c:v>2.79861</c:v>
                </c:pt>
                <c:pt idx="32">
                  <c:v>2.98915</c:v>
                </c:pt>
                <c:pt idx="33">
                  <c:v>2.80653</c:v>
                </c:pt>
                <c:pt idx="34">
                  <c:v>2.7101000000000002</c:v>
                </c:pt>
                <c:pt idx="35">
                  <c:v>2.8041299999999998</c:v>
                </c:pt>
                <c:pt idx="36">
                  <c:v>3.0074800000000002</c:v>
                </c:pt>
                <c:pt idx="37">
                  <c:v>3.1830699999999998</c:v>
                </c:pt>
                <c:pt idx="38">
                  <c:v>3.0180600000000002</c:v>
                </c:pt>
                <c:pt idx="39">
                  <c:v>2.5212599999999998</c:v>
                </c:pt>
                <c:pt idx="40">
                  <c:v>3.0723799999999999</c:v>
                </c:pt>
                <c:pt idx="41">
                  <c:v>3.6325699999999999</c:v>
                </c:pt>
                <c:pt idx="42">
                  <c:v>3.7676699999999999</c:v>
                </c:pt>
                <c:pt idx="43">
                  <c:v>3.4835600000000002</c:v>
                </c:pt>
                <c:pt idx="44">
                  <c:v>2.9894400000000001</c:v>
                </c:pt>
                <c:pt idx="45">
                  <c:v>3.0024899999999999</c:v>
                </c:pt>
                <c:pt idx="46">
                  <c:v>3.7275200000000002</c:v>
                </c:pt>
                <c:pt idx="47">
                  <c:v>4.47004</c:v>
                </c:pt>
                <c:pt idx="48">
                  <c:v>4.9607700000000001</c:v>
                </c:pt>
                <c:pt idx="49">
                  <c:v>5.1215099999999998</c:v>
                </c:pt>
                <c:pt idx="50">
                  <c:v>4.9953099999999999</c:v>
                </c:pt>
                <c:pt idx="51">
                  <c:v>4.60853</c:v>
                </c:pt>
                <c:pt idx="52">
                  <c:v>4.07796</c:v>
                </c:pt>
                <c:pt idx="53">
                  <c:v>3.4264100000000002</c:v>
                </c:pt>
                <c:pt idx="54">
                  <c:v>2.7163300000000001</c:v>
                </c:pt>
                <c:pt idx="55">
                  <c:v>2.4525600000000001</c:v>
                </c:pt>
                <c:pt idx="56">
                  <c:v>2.4877199999999999</c:v>
                </c:pt>
                <c:pt idx="57">
                  <c:v>2.52521</c:v>
                </c:pt>
                <c:pt idx="58">
                  <c:v>2.5548099999999998</c:v>
                </c:pt>
                <c:pt idx="59">
                  <c:v>2.5794800000000002</c:v>
                </c:pt>
                <c:pt idx="60">
                  <c:v>2.5962700000000001</c:v>
                </c:pt>
                <c:pt idx="61">
                  <c:v>2.6275599999999999</c:v>
                </c:pt>
                <c:pt idx="62">
                  <c:v>2.6553200000000001</c:v>
                </c:pt>
                <c:pt idx="63">
                  <c:v>2.6769699999999998</c:v>
                </c:pt>
                <c:pt idx="64">
                  <c:v>2.6857500000000001</c:v>
                </c:pt>
                <c:pt idx="65">
                  <c:v>2.7066699999999999</c:v>
                </c:pt>
                <c:pt idx="66">
                  <c:v>2.7319200000000001</c:v>
                </c:pt>
                <c:pt idx="67">
                  <c:v>2.75102</c:v>
                </c:pt>
                <c:pt idx="68">
                  <c:v>2.7570600000000001</c:v>
                </c:pt>
                <c:pt idx="69">
                  <c:v>2.7576200000000002</c:v>
                </c:pt>
                <c:pt idx="70">
                  <c:v>2.7809400000000002</c:v>
                </c:pt>
                <c:pt idx="71">
                  <c:v>2.8009900000000001</c:v>
                </c:pt>
                <c:pt idx="72">
                  <c:v>2.8138399999999999</c:v>
                </c:pt>
                <c:pt idx="73">
                  <c:v>2.8168000000000002</c:v>
                </c:pt>
                <c:pt idx="74">
                  <c:v>2.82511</c:v>
                </c:pt>
                <c:pt idx="75">
                  <c:v>2.8475700000000002</c:v>
                </c:pt>
                <c:pt idx="76">
                  <c:v>2.8565299999999998</c:v>
                </c:pt>
                <c:pt idx="77">
                  <c:v>2.8552399999999998</c:v>
                </c:pt>
                <c:pt idx="78">
                  <c:v>2.85358</c:v>
                </c:pt>
                <c:pt idx="79">
                  <c:v>2.97485</c:v>
                </c:pt>
                <c:pt idx="80">
                  <c:v>3.1674500000000001</c:v>
                </c:pt>
                <c:pt idx="81">
                  <c:v>3.2773599999999998</c:v>
                </c:pt>
                <c:pt idx="82">
                  <c:v>3.3552499999999998</c:v>
                </c:pt>
                <c:pt idx="83">
                  <c:v>3.27643</c:v>
                </c:pt>
                <c:pt idx="84">
                  <c:v>3.08684</c:v>
                </c:pt>
                <c:pt idx="85">
                  <c:v>3.0235400000000001</c:v>
                </c:pt>
                <c:pt idx="86">
                  <c:v>3.1396500000000001</c:v>
                </c:pt>
                <c:pt idx="87">
                  <c:v>3.3819300000000001</c:v>
                </c:pt>
                <c:pt idx="88">
                  <c:v>3.67543</c:v>
                </c:pt>
                <c:pt idx="89">
                  <c:v>4.5151000000000003</c:v>
                </c:pt>
                <c:pt idx="90">
                  <c:v>5.4840900000000001</c:v>
                </c:pt>
                <c:pt idx="91">
                  <c:v>6.3917799999999998</c:v>
                </c:pt>
                <c:pt idx="92">
                  <c:v>7.16432</c:v>
                </c:pt>
                <c:pt idx="93">
                  <c:v>7.77555</c:v>
                </c:pt>
                <c:pt idx="94">
                  <c:v>8.1946499999999993</c:v>
                </c:pt>
                <c:pt idx="95">
                  <c:v>8.3472500000000007</c:v>
                </c:pt>
                <c:pt idx="96">
                  <c:v>8.28796</c:v>
                </c:pt>
                <c:pt idx="97">
                  <c:v>7.9910300000000003</c:v>
                </c:pt>
                <c:pt idx="98">
                  <c:v>7.47933</c:v>
                </c:pt>
                <c:pt idx="99">
                  <c:v>6.7839400000000003</c:v>
                </c:pt>
                <c:pt idx="100">
                  <c:v>5.9733099999999997</c:v>
                </c:pt>
                <c:pt idx="101">
                  <c:v>5.06677</c:v>
                </c:pt>
                <c:pt idx="102">
                  <c:v>4.1954200000000004</c:v>
                </c:pt>
                <c:pt idx="103">
                  <c:v>3.41086</c:v>
                </c:pt>
                <c:pt idx="104">
                  <c:v>3.4173</c:v>
                </c:pt>
                <c:pt idx="105">
                  <c:v>3.40089</c:v>
                </c:pt>
                <c:pt idx="106">
                  <c:v>3.6012200000000001</c:v>
                </c:pt>
                <c:pt idx="107">
                  <c:v>4.0644200000000001</c:v>
                </c:pt>
                <c:pt idx="108">
                  <c:v>4.42408</c:v>
                </c:pt>
                <c:pt idx="109">
                  <c:v>4.6870200000000004</c:v>
                </c:pt>
                <c:pt idx="110">
                  <c:v>4.8112199999999996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DF82-4B91-839F-B5E7BCB45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1375352"/>
        <c:axId val="1011379288"/>
      </c:scatterChart>
      <c:valAx>
        <c:axId val="1011375352"/>
        <c:scaling>
          <c:orientation val="minMax"/>
          <c:max val="150"/>
          <c:min val="4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Cambria Math" panose="02040503050406030204" pitchFamily="18" charset="0"/>
                    <a:ea typeface="Cambria Math" panose="02040503050406030204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Velocity(m/s)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9288"/>
        <c:crosses val="autoZero"/>
        <c:crossBetween val="midCat"/>
        <c:majorUnit val="20"/>
      </c:valAx>
      <c:valAx>
        <c:axId val="1011379288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Georgia" panose="02040502050405020303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Displacement (mm)</a:t>
                </a:r>
                <a:endParaRPr lang="fi-FI" sz="1200" b="0">
                  <a:latin typeface="Georgia" panose="02040502050405020303" pitchFamily="18" charset="0"/>
                </a:endParaRP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5352"/>
        <c:crosses val="autoZero"/>
        <c:crossBetween val="midCat"/>
        <c:majorUnit val="2"/>
      </c:valAx>
      <c:spPr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1145587030738564"/>
          <c:y val="0.10839737583502876"/>
          <c:w val="0.83613225069511321"/>
          <c:h val="0.199314511726095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/>
  </c:chart>
  <c:spPr>
    <a:ln>
      <a:solidFill>
        <a:schemeClr val="bg1"/>
      </a:solidFill>
    </a:ln>
  </c:spPr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7947298969135"/>
          <c:y val="9.7283454899575308E-2"/>
          <c:w val="0.85868793879683325"/>
          <c:h val="0.69278248106747631"/>
        </c:manualLayout>
      </c:layout>
      <c:scatterChart>
        <c:scatterStyle val="lineMarker"/>
        <c:varyColors val="0"/>
        <c:ser>
          <c:idx val="0"/>
          <c:order val="0"/>
          <c:tx>
            <c:strRef>
              <c:f>'Az for all trains- Lowerbound'!$A$1</c:f>
              <c:strCache>
                <c:ptCount val="1"/>
                <c:pt idx="0">
                  <c:v>Pendolino</c:v>
                </c:pt>
              </c:strCache>
            </c:strRef>
          </c:tx>
          <c:spPr>
            <a:ln w="9525">
              <a:solidFill>
                <a:srgbClr val="C00000"/>
              </a:solidFill>
            </a:ln>
          </c:spPr>
          <c:marker>
            <c:symbol val="none"/>
          </c:marker>
          <c:xVal>
            <c:numRef>
              <c:f>'Az for all trains- Lowerbound'!$B$1:$B$350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  <c:pt idx="150">
                  <c:v>190</c:v>
                </c:pt>
                <c:pt idx="151">
                  <c:v>191</c:v>
                </c:pt>
                <c:pt idx="152">
                  <c:v>192</c:v>
                </c:pt>
                <c:pt idx="153">
                  <c:v>193</c:v>
                </c:pt>
                <c:pt idx="154">
                  <c:v>194</c:v>
                </c:pt>
                <c:pt idx="155">
                  <c:v>195</c:v>
                </c:pt>
                <c:pt idx="156">
                  <c:v>196</c:v>
                </c:pt>
                <c:pt idx="157">
                  <c:v>197</c:v>
                </c:pt>
                <c:pt idx="158">
                  <c:v>198</c:v>
                </c:pt>
                <c:pt idx="159">
                  <c:v>199</c:v>
                </c:pt>
                <c:pt idx="160">
                  <c:v>200</c:v>
                </c:pt>
                <c:pt idx="161">
                  <c:v>201</c:v>
                </c:pt>
                <c:pt idx="162">
                  <c:v>202</c:v>
                </c:pt>
                <c:pt idx="163">
                  <c:v>203</c:v>
                </c:pt>
                <c:pt idx="164">
                  <c:v>204</c:v>
                </c:pt>
                <c:pt idx="165">
                  <c:v>205</c:v>
                </c:pt>
                <c:pt idx="166">
                  <c:v>206</c:v>
                </c:pt>
                <c:pt idx="167">
                  <c:v>207</c:v>
                </c:pt>
                <c:pt idx="168">
                  <c:v>208</c:v>
                </c:pt>
                <c:pt idx="169">
                  <c:v>209</c:v>
                </c:pt>
                <c:pt idx="170">
                  <c:v>210</c:v>
                </c:pt>
                <c:pt idx="171">
                  <c:v>211</c:v>
                </c:pt>
                <c:pt idx="172">
                  <c:v>212</c:v>
                </c:pt>
                <c:pt idx="173">
                  <c:v>213</c:v>
                </c:pt>
                <c:pt idx="174">
                  <c:v>214</c:v>
                </c:pt>
                <c:pt idx="175">
                  <c:v>215</c:v>
                </c:pt>
                <c:pt idx="176">
                  <c:v>216</c:v>
                </c:pt>
                <c:pt idx="177">
                  <c:v>217</c:v>
                </c:pt>
                <c:pt idx="178">
                  <c:v>218</c:v>
                </c:pt>
                <c:pt idx="179">
                  <c:v>219</c:v>
                </c:pt>
                <c:pt idx="180">
                  <c:v>220</c:v>
                </c:pt>
                <c:pt idx="181">
                  <c:v>221</c:v>
                </c:pt>
                <c:pt idx="182">
                  <c:v>222</c:v>
                </c:pt>
                <c:pt idx="183">
                  <c:v>223</c:v>
                </c:pt>
                <c:pt idx="184">
                  <c:v>224</c:v>
                </c:pt>
                <c:pt idx="185">
                  <c:v>225</c:v>
                </c:pt>
                <c:pt idx="186">
                  <c:v>226</c:v>
                </c:pt>
                <c:pt idx="187">
                  <c:v>227</c:v>
                </c:pt>
                <c:pt idx="188">
                  <c:v>228</c:v>
                </c:pt>
                <c:pt idx="189">
                  <c:v>229</c:v>
                </c:pt>
                <c:pt idx="190">
                  <c:v>230</c:v>
                </c:pt>
                <c:pt idx="191">
                  <c:v>231</c:v>
                </c:pt>
                <c:pt idx="192">
                  <c:v>232</c:v>
                </c:pt>
                <c:pt idx="193">
                  <c:v>233</c:v>
                </c:pt>
                <c:pt idx="194">
                  <c:v>234</c:v>
                </c:pt>
                <c:pt idx="195">
                  <c:v>235</c:v>
                </c:pt>
                <c:pt idx="196">
                  <c:v>236</c:v>
                </c:pt>
                <c:pt idx="197">
                  <c:v>237</c:v>
                </c:pt>
                <c:pt idx="198">
                  <c:v>238</c:v>
                </c:pt>
                <c:pt idx="199">
                  <c:v>239</c:v>
                </c:pt>
                <c:pt idx="200">
                  <c:v>240</c:v>
                </c:pt>
                <c:pt idx="201">
                  <c:v>241</c:v>
                </c:pt>
                <c:pt idx="202">
                  <c:v>242</c:v>
                </c:pt>
                <c:pt idx="203">
                  <c:v>243</c:v>
                </c:pt>
                <c:pt idx="204">
                  <c:v>244</c:v>
                </c:pt>
                <c:pt idx="205">
                  <c:v>245</c:v>
                </c:pt>
                <c:pt idx="206">
                  <c:v>246</c:v>
                </c:pt>
                <c:pt idx="207">
                  <c:v>247</c:v>
                </c:pt>
                <c:pt idx="208">
                  <c:v>248</c:v>
                </c:pt>
                <c:pt idx="209">
                  <c:v>249</c:v>
                </c:pt>
                <c:pt idx="210">
                  <c:v>250</c:v>
                </c:pt>
                <c:pt idx="211">
                  <c:v>251</c:v>
                </c:pt>
                <c:pt idx="212">
                  <c:v>252</c:v>
                </c:pt>
                <c:pt idx="213">
                  <c:v>253</c:v>
                </c:pt>
                <c:pt idx="214">
                  <c:v>254</c:v>
                </c:pt>
                <c:pt idx="215">
                  <c:v>255</c:v>
                </c:pt>
                <c:pt idx="216">
                  <c:v>256</c:v>
                </c:pt>
                <c:pt idx="217">
                  <c:v>257</c:v>
                </c:pt>
                <c:pt idx="218">
                  <c:v>258</c:v>
                </c:pt>
                <c:pt idx="219">
                  <c:v>259</c:v>
                </c:pt>
                <c:pt idx="220">
                  <c:v>260</c:v>
                </c:pt>
                <c:pt idx="221">
                  <c:v>261</c:v>
                </c:pt>
                <c:pt idx="222">
                  <c:v>262</c:v>
                </c:pt>
                <c:pt idx="223">
                  <c:v>263</c:v>
                </c:pt>
                <c:pt idx="224">
                  <c:v>264</c:v>
                </c:pt>
                <c:pt idx="225">
                  <c:v>265</c:v>
                </c:pt>
                <c:pt idx="226">
                  <c:v>266</c:v>
                </c:pt>
                <c:pt idx="227">
                  <c:v>267</c:v>
                </c:pt>
                <c:pt idx="228">
                  <c:v>268</c:v>
                </c:pt>
                <c:pt idx="229">
                  <c:v>269</c:v>
                </c:pt>
                <c:pt idx="230">
                  <c:v>270</c:v>
                </c:pt>
                <c:pt idx="231">
                  <c:v>271</c:v>
                </c:pt>
                <c:pt idx="232">
                  <c:v>272</c:v>
                </c:pt>
                <c:pt idx="233">
                  <c:v>273</c:v>
                </c:pt>
                <c:pt idx="234">
                  <c:v>274</c:v>
                </c:pt>
                <c:pt idx="235">
                  <c:v>275</c:v>
                </c:pt>
                <c:pt idx="236">
                  <c:v>276</c:v>
                </c:pt>
                <c:pt idx="237">
                  <c:v>277</c:v>
                </c:pt>
                <c:pt idx="238">
                  <c:v>278</c:v>
                </c:pt>
                <c:pt idx="239">
                  <c:v>279</c:v>
                </c:pt>
                <c:pt idx="240">
                  <c:v>280</c:v>
                </c:pt>
                <c:pt idx="241">
                  <c:v>281</c:v>
                </c:pt>
                <c:pt idx="242">
                  <c:v>282</c:v>
                </c:pt>
                <c:pt idx="243">
                  <c:v>283</c:v>
                </c:pt>
                <c:pt idx="244">
                  <c:v>284</c:v>
                </c:pt>
                <c:pt idx="245">
                  <c:v>285</c:v>
                </c:pt>
                <c:pt idx="246">
                  <c:v>286</c:v>
                </c:pt>
                <c:pt idx="247">
                  <c:v>287</c:v>
                </c:pt>
                <c:pt idx="248">
                  <c:v>288</c:v>
                </c:pt>
                <c:pt idx="249">
                  <c:v>289</c:v>
                </c:pt>
                <c:pt idx="250">
                  <c:v>290</c:v>
                </c:pt>
                <c:pt idx="251">
                  <c:v>291</c:v>
                </c:pt>
                <c:pt idx="252">
                  <c:v>292</c:v>
                </c:pt>
                <c:pt idx="253">
                  <c:v>293</c:v>
                </c:pt>
                <c:pt idx="254">
                  <c:v>294</c:v>
                </c:pt>
                <c:pt idx="255">
                  <c:v>295</c:v>
                </c:pt>
                <c:pt idx="256">
                  <c:v>296</c:v>
                </c:pt>
                <c:pt idx="257">
                  <c:v>297</c:v>
                </c:pt>
                <c:pt idx="258">
                  <c:v>298</c:v>
                </c:pt>
                <c:pt idx="259">
                  <c:v>299</c:v>
                </c:pt>
                <c:pt idx="260">
                  <c:v>300</c:v>
                </c:pt>
                <c:pt idx="261">
                  <c:v>301</c:v>
                </c:pt>
                <c:pt idx="262">
                  <c:v>302</c:v>
                </c:pt>
                <c:pt idx="263">
                  <c:v>303</c:v>
                </c:pt>
                <c:pt idx="264">
                  <c:v>304</c:v>
                </c:pt>
                <c:pt idx="265">
                  <c:v>305</c:v>
                </c:pt>
                <c:pt idx="266">
                  <c:v>306</c:v>
                </c:pt>
                <c:pt idx="267">
                  <c:v>307</c:v>
                </c:pt>
                <c:pt idx="268">
                  <c:v>308</c:v>
                </c:pt>
                <c:pt idx="269">
                  <c:v>309</c:v>
                </c:pt>
                <c:pt idx="270">
                  <c:v>310</c:v>
                </c:pt>
                <c:pt idx="271">
                  <c:v>311</c:v>
                </c:pt>
                <c:pt idx="272">
                  <c:v>312</c:v>
                </c:pt>
                <c:pt idx="273">
                  <c:v>313</c:v>
                </c:pt>
                <c:pt idx="274">
                  <c:v>314</c:v>
                </c:pt>
                <c:pt idx="275">
                  <c:v>315</c:v>
                </c:pt>
                <c:pt idx="276">
                  <c:v>316</c:v>
                </c:pt>
                <c:pt idx="277">
                  <c:v>317</c:v>
                </c:pt>
                <c:pt idx="278">
                  <c:v>318</c:v>
                </c:pt>
                <c:pt idx="279">
                  <c:v>319</c:v>
                </c:pt>
                <c:pt idx="280">
                  <c:v>320</c:v>
                </c:pt>
                <c:pt idx="281">
                  <c:v>321</c:v>
                </c:pt>
                <c:pt idx="282">
                  <c:v>322</c:v>
                </c:pt>
                <c:pt idx="283">
                  <c:v>323</c:v>
                </c:pt>
                <c:pt idx="284">
                  <c:v>324</c:v>
                </c:pt>
                <c:pt idx="285">
                  <c:v>325</c:v>
                </c:pt>
                <c:pt idx="286">
                  <c:v>326</c:v>
                </c:pt>
                <c:pt idx="287">
                  <c:v>327</c:v>
                </c:pt>
                <c:pt idx="288">
                  <c:v>328</c:v>
                </c:pt>
                <c:pt idx="289">
                  <c:v>329</c:v>
                </c:pt>
                <c:pt idx="290">
                  <c:v>330</c:v>
                </c:pt>
                <c:pt idx="291">
                  <c:v>331</c:v>
                </c:pt>
                <c:pt idx="292">
                  <c:v>332</c:v>
                </c:pt>
                <c:pt idx="293">
                  <c:v>333</c:v>
                </c:pt>
                <c:pt idx="294">
                  <c:v>334</c:v>
                </c:pt>
                <c:pt idx="295">
                  <c:v>335</c:v>
                </c:pt>
                <c:pt idx="296">
                  <c:v>336</c:v>
                </c:pt>
                <c:pt idx="297">
                  <c:v>337</c:v>
                </c:pt>
                <c:pt idx="298">
                  <c:v>338</c:v>
                </c:pt>
                <c:pt idx="299">
                  <c:v>339</c:v>
                </c:pt>
                <c:pt idx="300">
                  <c:v>340</c:v>
                </c:pt>
                <c:pt idx="301">
                  <c:v>341</c:v>
                </c:pt>
                <c:pt idx="302">
                  <c:v>342</c:v>
                </c:pt>
                <c:pt idx="303">
                  <c:v>343</c:v>
                </c:pt>
                <c:pt idx="304">
                  <c:v>344</c:v>
                </c:pt>
                <c:pt idx="305">
                  <c:v>345</c:v>
                </c:pt>
                <c:pt idx="306">
                  <c:v>346</c:v>
                </c:pt>
                <c:pt idx="307">
                  <c:v>347</c:v>
                </c:pt>
                <c:pt idx="308">
                  <c:v>348</c:v>
                </c:pt>
                <c:pt idx="309">
                  <c:v>349</c:v>
                </c:pt>
                <c:pt idx="310">
                  <c:v>350</c:v>
                </c:pt>
                <c:pt idx="311">
                  <c:v>351</c:v>
                </c:pt>
                <c:pt idx="312">
                  <c:v>352</c:v>
                </c:pt>
                <c:pt idx="313">
                  <c:v>353</c:v>
                </c:pt>
                <c:pt idx="314">
                  <c:v>354</c:v>
                </c:pt>
                <c:pt idx="315">
                  <c:v>355</c:v>
                </c:pt>
                <c:pt idx="316">
                  <c:v>356</c:v>
                </c:pt>
                <c:pt idx="317">
                  <c:v>357</c:v>
                </c:pt>
                <c:pt idx="318">
                  <c:v>358</c:v>
                </c:pt>
                <c:pt idx="319">
                  <c:v>359</c:v>
                </c:pt>
                <c:pt idx="320">
                  <c:v>360</c:v>
                </c:pt>
                <c:pt idx="321">
                  <c:v>361</c:v>
                </c:pt>
                <c:pt idx="322">
                  <c:v>362</c:v>
                </c:pt>
                <c:pt idx="323">
                  <c:v>363</c:v>
                </c:pt>
                <c:pt idx="324">
                  <c:v>364</c:v>
                </c:pt>
                <c:pt idx="325">
                  <c:v>365</c:v>
                </c:pt>
                <c:pt idx="326">
                  <c:v>366</c:v>
                </c:pt>
                <c:pt idx="327">
                  <c:v>367</c:v>
                </c:pt>
                <c:pt idx="328">
                  <c:v>368</c:v>
                </c:pt>
                <c:pt idx="329">
                  <c:v>369</c:v>
                </c:pt>
                <c:pt idx="330">
                  <c:v>370</c:v>
                </c:pt>
                <c:pt idx="331">
                  <c:v>371</c:v>
                </c:pt>
                <c:pt idx="332">
                  <c:v>372</c:v>
                </c:pt>
                <c:pt idx="333">
                  <c:v>373</c:v>
                </c:pt>
                <c:pt idx="334">
                  <c:v>374</c:v>
                </c:pt>
                <c:pt idx="335">
                  <c:v>375</c:v>
                </c:pt>
                <c:pt idx="336">
                  <c:v>376</c:v>
                </c:pt>
                <c:pt idx="337">
                  <c:v>377</c:v>
                </c:pt>
                <c:pt idx="338">
                  <c:v>378</c:v>
                </c:pt>
                <c:pt idx="339">
                  <c:v>379</c:v>
                </c:pt>
                <c:pt idx="340">
                  <c:v>380</c:v>
                </c:pt>
                <c:pt idx="341">
                  <c:v>381</c:v>
                </c:pt>
                <c:pt idx="342">
                  <c:v>382</c:v>
                </c:pt>
                <c:pt idx="343">
                  <c:v>383</c:v>
                </c:pt>
                <c:pt idx="344">
                  <c:v>384</c:v>
                </c:pt>
                <c:pt idx="345">
                  <c:v>385</c:v>
                </c:pt>
                <c:pt idx="346">
                  <c:v>386</c:v>
                </c:pt>
                <c:pt idx="347">
                  <c:v>387</c:v>
                </c:pt>
                <c:pt idx="348">
                  <c:v>388</c:v>
                </c:pt>
                <c:pt idx="349">
                  <c:v>389</c:v>
                </c:pt>
              </c:numCache>
            </c:numRef>
          </c:xVal>
          <c:yVal>
            <c:numRef>
              <c:f>'Az for all trains- Lowerbound'!$C$1:$C$350</c:f>
              <c:numCache>
                <c:formatCode>General</c:formatCode>
                <c:ptCount val="350"/>
                <c:pt idx="0">
                  <c:v>0.31537599999999999</c:v>
                </c:pt>
                <c:pt idx="1">
                  <c:v>0.35635800000000001</c:v>
                </c:pt>
                <c:pt idx="2">
                  <c:v>0.41354600000000002</c:v>
                </c:pt>
                <c:pt idx="3">
                  <c:v>0.54542999999999997</c:v>
                </c:pt>
                <c:pt idx="4">
                  <c:v>0.42384500000000003</c:v>
                </c:pt>
                <c:pt idx="5">
                  <c:v>0.44343100000000002</c:v>
                </c:pt>
                <c:pt idx="6">
                  <c:v>0.49801200000000001</c:v>
                </c:pt>
                <c:pt idx="7">
                  <c:v>0.46292800000000001</c:v>
                </c:pt>
                <c:pt idx="8">
                  <c:v>0.629278</c:v>
                </c:pt>
                <c:pt idx="9">
                  <c:v>0.50448499999999996</c:v>
                </c:pt>
                <c:pt idx="10">
                  <c:v>0.69743999999999995</c:v>
                </c:pt>
                <c:pt idx="11">
                  <c:v>0.67742800000000003</c:v>
                </c:pt>
                <c:pt idx="12">
                  <c:v>0.61964300000000005</c:v>
                </c:pt>
                <c:pt idx="13">
                  <c:v>0.60587400000000002</c:v>
                </c:pt>
                <c:pt idx="14">
                  <c:v>0.49732399999999999</c:v>
                </c:pt>
                <c:pt idx="15">
                  <c:v>0.84149600000000002</c:v>
                </c:pt>
                <c:pt idx="16">
                  <c:v>0.62029000000000001</c:v>
                </c:pt>
                <c:pt idx="17">
                  <c:v>0.52068099999999995</c:v>
                </c:pt>
                <c:pt idx="18">
                  <c:v>0.47479700000000002</c:v>
                </c:pt>
                <c:pt idx="19">
                  <c:v>0.50876299999999997</c:v>
                </c:pt>
                <c:pt idx="20">
                  <c:v>0.41574100000000003</c:v>
                </c:pt>
                <c:pt idx="21">
                  <c:v>0.46570499999999998</c:v>
                </c:pt>
                <c:pt idx="22">
                  <c:v>0.44646400000000003</c:v>
                </c:pt>
                <c:pt idx="23">
                  <c:v>0.48820999999999998</c:v>
                </c:pt>
                <c:pt idx="24">
                  <c:v>0.54766000000000004</c:v>
                </c:pt>
                <c:pt idx="25">
                  <c:v>0.73919199999999996</c:v>
                </c:pt>
                <c:pt idx="26">
                  <c:v>0.71087900000000004</c:v>
                </c:pt>
                <c:pt idx="27">
                  <c:v>0.66154199999999996</c:v>
                </c:pt>
                <c:pt idx="28">
                  <c:v>0.75898699999999997</c:v>
                </c:pt>
                <c:pt idx="29">
                  <c:v>1.0072700000000001</c:v>
                </c:pt>
                <c:pt idx="30">
                  <c:v>1.2323299999999999</c:v>
                </c:pt>
                <c:pt idx="31">
                  <c:v>1.2240500000000001</c:v>
                </c:pt>
                <c:pt idx="32">
                  <c:v>1.3715999999999999</c:v>
                </c:pt>
                <c:pt idx="33">
                  <c:v>1.3809400000000001</c:v>
                </c:pt>
                <c:pt idx="34">
                  <c:v>1.1529100000000001</c:v>
                </c:pt>
                <c:pt idx="35">
                  <c:v>1.0223</c:v>
                </c:pt>
                <c:pt idx="36">
                  <c:v>1.5754699999999999</c:v>
                </c:pt>
                <c:pt idx="37">
                  <c:v>2.00928</c:v>
                </c:pt>
                <c:pt idx="38">
                  <c:v>2.1034099999999998</c:v>
                </c:pt>
                <c:pt idx="39">
                  <c:v>2.0986400000000001</c:v>
                </c:pt>
                <c:pt idx="40">
                  <c:v>1.8737900000000001</c:v>
                </c:pt>
                <c:pt idx="41">
                  <c:v>1.6463099999999999</c:v>
                </c:pt>
                <c:pt idx="42">
                  <c:v>1.6380999999999999</c:v>
                </c:pt>
                <c:pt idx="43">
                  <c:v>1.88548</c:v>
                </c:pt>
                <c:pt idx="44">
                  <c:v>2.2945799999999998</c:v>
                </c:pt>
                <c:pt idx="45">
                  <c:v>2.4021499999999998</c:v>
                </c:pt>
                <c:pt idx="46">
                  <c:v>2.4367899999999998</c:v>
                </c:pt>
                <c:pt idx="47">
                  <c:v>2.4493800000000001</c:v>
                </c:pt>
                <c:pt idx="48">
                  <c:v>2.24838</c:v>
                </c:pt>
                <c:pt idx="49">
                  <c:v>2.0151699999999999</c:v>
                </c:pt>
                <c:pt idx="50">
                  <c:v>1.8595999999999999</c:v>
                </c:pt>
                <c:pt idx="51">
                  <c:v>2.2810800000000002</c:v>
                </c:pt>
                <c:pt idx="52">
                  <c:v>1.7226600000000001</c:v>
                </c:pt>
                <c:pt idx="53">
                  <c:v>2.5328400000000002</c:v>
                </c:pt>
                <c:pt idx="54">
                  <c:v>1.5109900000000001</c:v>
                </c:pt>
                <c:pt idx="55">
                  <c:v>1.50867</c:v>
                </c:pt>
                <c:pt idx="56">
                  <c:v>1.6791199999999999</c:v>
                </c:pt>
                <c:pt idx="57">
                  <c:v>1.2289699999999999</c:v>
                </c:pt>
                <c:pt idx="58">
                  <c:v>0.87621899999999997</c:v>
                </c:pt>
                <c:pt idx="59">
                  <c:v>1.0387599999999999</c:v>
                </c:pt>
                <c:pt idx="60">
                  <c:v>1.0358000000000001</c:v>
                </c:pt>
                <c:pt idx="61">
                  <c:v>1.4401200000000001</c:v>
                </c:pt>
                <c:pt idx="62">
                  <c:v>1.79155</c:v>
                </c:pt>
                <c:pt idx="63">
                  <c:v>2.15076</c:v>
                </c:pt>
                <c:pt idx="64">
                  <c:v>2.2911700000000002</c:v>
                </c:pt>
                <c:pt idx="65">
                  <c:v>1.99915</c:v>
                </c:pt>
                <c:pt idx="66">
                  <c:v>2.1373600000000001</c:v>
                </c:pt>
                <c:pt idx="67">
                  <c:v>1.6991099999999999</c:v>
                </c:pt>
                <c:pt idx="68">
                  <c:v>2.5178600000000002</c:v>
                </c:pt>
                <c:pt idx="69">
                  <c:v>2.4478599999999999</c:v>
                </c:pt>
                <c:pt idx="70">
                  <c:v>2.4079299999999999</c:v>
                </c:pt>
                <c:pt idx="71">
                  <c:v>2.0447099999999998</c:v>
                </c:pt>
                <c:pt idx="72">
                  <c:v>1.7026699999999999</c:v>
                </c:pt>
                <c:pt idx="73">
                  <c:v>1.3310900000000001</c:v>
                </c:pt>
                <c:pt idx="74">
                  <c:v>1.2077199999999999</c:v>
                </c:pt>
                <c:pt idx="75">
                  <c:v>1.0344199999999999</c:v>
                </c:pt>
                <c:pt idx="76">
                  <c:v>1.31806</c:v>
                </c:pt>
                <c:pt idx="77">
                  <c:v>1.8490599999999999</c:v>
                </c:pt>
                <c:pt idx="78">
                  <c:v>2.1640899999999998</c:v>
                </c:pt>
                <c:pt idx="79">
                  <c:v>2.50014</c:v>
                </c:pt>
                <c:pt idx="80">
                  <c:v>2.7106499999999998</c:v>
                </c:pt>
                <c:pt idx="81">
                  <c:v>3.1314199999999999</c:v>
                </c:pt>
                <c:pt idx="82">
                  <c:v>2.9012099999999998</c:v>
                </c:pt>
                <c:pt idx="83">
                  <c:v>2.9412400000000001</c:v>
                </c:pt>
                <c:pt idx="84">
                  <c:v>3.6768000000000001</c:v>
                </c:pt>
                <c:pt idx="85">
                  <c:v>3.9442400000000002</c:v>
                </c:pt>
                <c:pt idx="86">
                  <c:v>4.0229600000000003</c:v>
                </c:pt>
                <c:pt idx="87">
                  <c:v>5.02372</c:v>
                </c:pt>
                <c:pt idx="88">
                  <c:v>4.4601800000000003</c:v>
                </c:pt>
                <c:pt idx="89">
                  <c:v>4.3078399999999997</c:v>
                </c:pt>
                <c:pt idx="90">
                  <c:v>4.1130399999999998</c:v>
                </c:pt>
                <c:pt idx="91">
                  <c:v>3.83182</c:v>
                </c:pt>
                <c:pt idx="92">
                  <c:v>3.5041099999999998</c:v>
                </c:pt>
                <c:pt idx="93">
                  <c:v>3.1552899999999999</c:v>
                </c:pt>
                <c:pt idx="94">
                  <c:v>2.7738499999999999</c:v>
                </c:pt>
                <c:pt idx="95">
                  <c:v>2.26207</c:v>
                </c:pt>
                <c:pt idx="96">
                  <c:v>2.0801500000000002</c:v>
                </c:pt>
                <c:pt idx="97">
                  <c:v>1.7967299999999999</c:v>
                </c:pt>
                <c:pt idx="98">
                  <c:v>2.0045999999999999</c:v>
                </c:pt>
                <c:pt idx="99">
                  <c:v>2.2248000000000001</c:v>
                </c:pt>
                <c:pt idx="100">
                  <c:v>1.78878</c:v>
                </c:pt>
                <c:pt idx="101">
                  <c:v>2.00623</c:v>
                </c:pt>
                <c:pt idx="102">
                  <c:v>1.6589100000000001</c:v>
                </c:pt>
                <c:pt idx="103">
                  <c:v>1.63913</c:v>
                </c:pt>
                <c:pt idx="104">
                  <c:v>1.67283</c:v>
                </c:pt>
                <c:pt idx="105">
                  <c:v>1.65147</c:v>
                </c:pt>
                <c:pt idx="106">
                  <c:v>1.6383399999999999</c:v>
                </c:pt>
                <c:pt idx="107">
                  <c:v>1.7005600000000001</c:v>
                </c:pt>
                <c:pt idx="108">
                  <c:v>1.62408</c:v>
                </c:pt>
                <c:pt idx="109">
                  <c:v>1.5648299999999999</c:v>
                </c:pt>
                <c:pt idx="110">
                  <c:v>1.47583</c:v>
                </c:pt>
                <c:pt idx="111">
                  <c:v>0.85084199999999999</c:v>
                </c:pt>
                <c:pt idx="112">
                  <c:v>0.78733500000000001</c:v>
                </c:pt>
                <c:pt idx="113">
                  <c:v>0.81906599999999996</c:v>
                </c:pt>
                <c:pt idx="114">
                  <c:v>0.73608099999999999</c:v>
                </c:pt>
                <c:pt idx="115">
                  <c:v>0.72162000000000004</c:v>
                </c:pt>
                <c:pt idx="116">
                  <c:v>0.68223500000000004</c:v>
                </c:pt>
                <c:pt idx="117">
                  <c:v>0.79523900000000003</c:v>
                </c:pt>
                <c:pt idx="118">
                  <c:v>0.71057700000000001</c:v>
                </c:pt>
                <c:pt idx="119">
                  <c:v>0.66557999999999995</c:v>
                </c:pt>
                <c:pt idx="120">
                  <c:v>0.71437899999999999</c:v>
                </c:pt>
                <c:pt idx="121">
                  <c:v>0.67533399999999999</c:v>
                </c:pt>
                <c:pt idx="122">
                  <c:v>0.65545500000000001</c:v>
                </c:pt>
                <c:pt idx="123">
                  <c:v>0.74834000000000001</c:v>
                </c:pt>
                <c:pt idx="124">
                  <c:v>0.64136599999999999</c:v>
                </c:pt>
                <c:pt idx="125">
                  <c:v>0.63113200000000003</c:v>
                </c:pt>
                <c:pt idx="126">
                  <c:v>0.63517599999999996</c:v>
                </c:pt>
                <c:pt idx="127">
                  <c:v>0.61023899999999998</c:v>
                </c:pt>
                <c:pt idx="128">
                  <c:v>0.54596900000000004</c:v>
                </c:pt>
                <c:pt idx="129">
                  <c:v>0.60187900000000005</c:v>
                </c:pt>
                <c:pt idx="130">
                  <c:v>0.58103400000000005</c:v>
                </c:pt>
                <c:pt idx="131">
                  <c:v>0.59082100000000004</c:v>
                </c:pt>
                <c:pt idx="132">
                  <c:v>0.59166200000000002</c:v>
                </c:pt>
                <c:pt idx="133">
                  <c:v>0.54830800000000002</c:v>
                </c:pt>
                <c:pt idx="134">
                  <c:v>0.56139899999999998</c:v>
                </c:pt>
                <c:pt idx="135">
                  <c:v>0.57790600000000003</c:v>
                </c:pt>
                <c:pt idx="136">
                  <c:v>0.57380200000000003</c:v>
                </c:pt>
                <c:pt idx="137">
                  <c:v>0.57147999999999999</c:v>
                </c:pt>
                <c:pt idx="138">
                  <c:v>0.60485</c:v>
                </c:pt>
                <c:pt idx="139">
                  <c:v>0.62088600000000005</c:v>
                </c:pt>
                <c:pt idx="140">
                  <c:v>0.63700100000000004</c:v>
                </c:pt>
                <c:pt idx="141">
                  <c:v>0.65342800000000001</c:v>
                </c:pt>
                <c:pt idx="142">
                  <c:v>0.59970800000000002</c:v>
                </c:pt>
                <c:pt idx="143">
                  <c:v>0.61427200000000004</c:v>
                </c:pt>
                <c:pt idx="144">
                  <c:v>0.63666</c:v>
                </c:pt>
                <c:pt idx="145">
                  <c:v>0.576936</c:v>
                </c:pt>
                <c:pt idx="146">
                  <c:v>0.603271</c:v>
                </c:pt>
                <c:pt idx="147">
                  <c:v>0.60021000000000002</c:v>
                </c:pt>
                <c:pt idx="148">
                  <c:v>0.61268500000000004</c:v>
                </c:pt>
                <c:pt idx="149">
                  <c:v>0.67816100000000001</c:v>
                </c:pt>
                <c:pt idx="150">
                  <c:v>0.75770400000000004</c:v>
                </c:pt>
                <c:pt idx="151">
                  <c:v>0.80819700000000005</c:v>
                </c:pt>
                <c:pt idx="152">
                  <c:v>0.70371399999999995</c:v>
                </c:pt>
                <c:pt idx="153">
                  <c:v>0.98644299999999996</c:v>
                </c:pt>
                <c:pt idx="154">
                  <c:v>0.92598899999999995</c:v>
                </c:pt>
                <c:pt idx="155">
                  <c:v>1.0169900000000001</c:v>
                </c:pt>
                <c:pt idx="156">
                  <c:v>1.17239</c:v>
                </c:pt>
                <c:pt idx="157">
                  <c:v>1.11653</c:v>
                </c:pt>
                <c:pt idx="158">
                  <c:v>1.2078899999999999</c:v>
                </c:pt>
                <c:pt idx="159">
                  <c:v>1.3702099999999999</c:v>
                </c:pt>
                <c:pt idx="160">
                  <c:v>1.37741</c:v>
                </c:pt>
                <c:pt idx="161">
                  <c:v>1.3809100000000001</c:v>
                </c:pt>
                <c:pt idx="162">
                  <c:v>1.40927</c:v>
                </c:pt>
                <c:pt idx="163">
                  <c:v>1.3301400000000001</c:v>
                </c:pt>
                <c:pt idx="164">
                  <c:v>1.2748600000000001</c:v>
                </c:pt>
                <c:pt idx="165">
                  <c:v>1.41133</c:v>
                </c:pt>
                <c:pt idx="166">
                  <c:v>1.54545</c:v>
                </c:pt>
                <c:pt idx="167">
                  <c:v>1.3768800000000001</c:v>
                </c:pt>
                <c:pt idx="168">
                  <c:v>1.21987</c:v>
                </c:pt>
                <c:pt idx="169">
                  <c:v>1.02711</c:v>
                </c:pt>
                <c:pt idx="170">
                  <c:v>1.13595</c:v>
                </c:pt>
                <c:pt idx="171">
                  <c:v>1.21777</c:v>
                </c:pt>
                <c:pt idx="172">
                  <c:v>1.3264199999999999</c:v>
                </c:pt>
                <c:pt idx="173">
                  <c:v>1.31532</c:v>
                </c:pt>
                <c:pt idx="174">
                  <c:v>1.58005</c:v>
                </c:pt>
                <c:pt idx="175">
                  <c:v>1.49061</c:v>
                </c:pt>
                <c:pt idx="176">
                  <c:v>1.5782400000000001</c:v>
                </c:pt>
                <c:pt idx="177">
                  <c:v>1.6442699999999999</c:v>
                </c:pt>
                <c:pt idx="178">
                  <c:v>1.7312700000000001</c:v>
                </c:pt>
                <c:pt idx="179">
                  <c:v>2.0673300000000001</c:v>
                </c:pt>
                <c:pt idx="180">
                  <c:v>2.0371800000000002</c:v>
                </c:pt>
                <c:pt idx="181">
                  <c:v>2.0538099999999999</c:v>
                </c:pt>
                <c:pt idx="182">
                  <c:v>2.0810300000000002</c:v>
                </c:pt>
                <c:pt idx="183">
                  <c:v>2.5949300000000002</c:v>
                </c:pt>
                <c:pt idx="184">
                  <c:v>2.4169999999999998</c:v>
                </c:pt>
                <c:pt idx="185">
                  <c:v>2.48916</c:v>
                </c:pt>
                <c:pt idx="186">
                  <c:v>2.8373599999999999</c:v>
                </c:pt>
                <c:pt idx="187">
                  <c:v>2.5712600000000001</c:v>
                </c:pt>
                <c:pt idx="188">
                  <c:v>2.6732200000000002</c:v>
                </c:pt>
                <c:pt idx="189">
                  <c:v>2.33128</c:v>
                </c:pt>
                <c:pt idx="190">
                  <c:v>2.52779</c:v>
                </c:pt>
                <c:pt idx="191">
                  <c:v>2.6665899999999998</c:v>
                </c:pt>
                <c:pt idx="192">
                  <c:v>2.4689999999999999</c:v>
                </c:pt>
                <c:pt idx="193">
                  <c:v>2.1666500000000002</c:v>
                </c:pt>
                <c:pt idx="194">
                  <c:v>2.1213000000000002</c:v>
                </c:pt>
                <c:pt idx="195">
                  <c:v>2.3431700000000002</c:v>
                </c:pt>
                <c:pt idx="196">
                  <c:v>2.4392299999999998</c:v>
                </c:pt>
                <c:pt idx="197">
                  <c:v>2.2126100000000002</c:v>
                </c:pt>
                <c:pt idx="198">
                  <c:v>2.2271700000000001</c:v>
                </c:pt>
                <c:pt idx="199">
                  <c:v>2.4070499999999999</c:v>
                </c:pt>
                <c:pt idx="200">
                  <c:v>2.49661</c:v>
                </c:pt>
                <c:pt idx="201">
                  <c:v>2.3523700000000001</c:v>
                </c:pt>
                <c:pt idx="202">
                  <c:v>2.37384</c:v>
                </c:pt>
                <c:pt idx="203">
                  <c:v>2.6036100000000002</c:v>
                </c:pt>
                <c:pt idx="204">
                  <c:v>2.6455799999999998</c:v>
                </c:pt>
                <c:pt idx="205">
                  <c:v>2.1686200000000002</c:v>
                </c:pt>
                <c:pt idx="206">
                  <c:v>1.89022</c:v>
                </c:pt>
                <c:pt idx="207">
                  <c:v>2.1845599999999998</c:v>
                </c:pt>
                <c:pt idx="208">
                  <c:v>2.56514</c:v>
                </c:pt>
                <c:pt idx="209">
                  <c:v>2.6267999999999998</c:v>
                </c:pt>
                <c:pt idx="210">
                  <c:v>2.74004</c:v>
                </c:pt>
                <c:pt idx="211">
                  <c:v>2.6196999999999999</c:v>
                </c:pt>
                <c:pt idx="212">
                  <c:v>2.6501299999999999</c:v>
                </c:pt>
                <c:pt idx="213">
                  <c:v>2.4283700000000001</c:v>
                </c:pt>
                <c:pt idx="214">
                  <c:v>2.26383</c:v>
                </c:pt>
                <c:pt idx="215">
                  <c:v>2.1175799999999998</c:v>
                </c:pt>
                <c:pt idx="216">
                  <c:v>1.8505499999999999</c:v>
                </c:pt>
                <c:pt idx="217">
                  <c:v>1.7097199999999999</c:v>
                </c:pt>
                <c:pt idx="218">
                  <c:v>1.65151</c:v>
                </c:pt>
                <c:pt idx="219">
                  <c:v>1.5264899999999999</c:v>
                </c:pt>
                <c:pt idx="220">
                  <c:v>1.6831700000000001</c:v>
                </c:pt>
                <c:pt idx="221">
                  <c:v>1.84795</c:v>
                </c:pt>
                <c:pt idx="222">
                  <c:v>1.87887</c:v>
                </c:pt>
                <c:pt idx="223">
                  <c:v>1.6552500000000001</c:v>
                </c:pt>
                <c:pt idx="224">
                  <c:v>1.7015</c:v>
                </c:pt>
                <c:pt idx="225">
                  <c:v>1.6445700000000001</c:v>
                </c:pt>
                <c:pt idx="226">
                  <c:v>1.7531099999999999</c:v>
                </c:pt>
                <c:pt idx="227">
                  <c:v>1.5625599999999999</c:v>
                </c:pt>
                <c:pt idx="228">
                  <c:v>1.3512299999999999</c:v>
                </c:pt>
                <c:pt idx="229">
                  <c:v>1.41601</c:v>
                </c:pt>
                <c:pt idx="230">
                  <c:v>1.35161</c:v>
                </c:pt>
                <c:pt idx="231">
                  <c:v>1.36582</c:v>
                </c:pt>
                <c:pt idx="232">
                  <c:v>1.2521800000000001</c:v>
                </c:pt>
                <c:pt idx="233">
                  <c:v>1.2079299999999999</c:v>
                </c:pt>
                <c:pt idx="234">
                  <c:v>1.32118</c:v>
                </c:pt>
                <c:pt idx="235">
                  <c:v>1.1662399999999999</c:v>
                </c:pt>
                <c:pt idx="236">
                  <c:v>1.0978000000000001</c:v>
                </c:pt>
                <c:pt idx="237">
                  <c:v>1.14933</c:v>
                </c:pt>
                <c:pt idx="238">
                  <c:v>1.4781899999999999</c:v>
                </c:pt>
                <c:pt idx="239">
                  <c:v>1.1505099999999999</c:v>
                </c:pt>
                <c:pt idx="240">
                  <c:v>1.15374</c:v>
                </c:pt>
                <c:pt idx="241">
                  <c:v>1.40622</c:v>
                </c:pt>
                <c:pt idx="242">
                  <c:v>1.2598</c:v>
                </c:pt>
                <c:pt idx="243">
                  <c:v>1.3702300000000001</c:v>
                </c:pt>
                <c:pt idx="244">
                  <c:v>1.53087</c:v>
                </c:pt>
                <c:pt idx="245">
                  <c:v>1.3506899999999999</c:v>
                </c:pt>
                <c:pt idx="246">
                  <c:v>1.29077</c:v>
                </c:pt>
                <c:pt idx="247">
                  <c:v>1.3069500000000001</c:v>
                </c:pt>
                <c:pt idx="248">
                  <c:v>1.3558300000000001</c:v>
                </c:pt>
                <c:pt idx="249">
                  <c:v>1.3812800000000001</c:v>
                </c:pt>
                <c:pt idx="250">
                  <c:v>1.3671</c:v>
                </c:pt>
                <c:pt idx="251">
                  <c:v>1.31806</c:v>
                </c:pt>
                <c:pt idx="252">
                  <c:v>1.3900399999999999</c:v>
                </c:pt>
                <c:pt idx="253">
                  <c:v>1.6098399999999999</c:v>
                </c:pt>
                <c:pt idx="254">
                  <c:v>1.6874899999999999</c:v>
                </c:pt>
                <c:pt idx="255">
                  <c:v>1.6575200000000001</c:v>
                </c:pt>
                <c:pt idx="256">
                  <c:v>1.72346</c:v>
                </c:pt>
                <c:pt idx="257">
                  <c:v>1.8061799999999999</c:v>
                </c:pt>
                <c:pt idx="258">
                  <c:v>2.27332</c:v>
                </c:pt>
                <c:pt idx="259">
                  <c:v>2.1101700000000001</c:v>
                </c:pt>
                <c:pt idx="260">
                  <c:v>2.2590599999999998</c:v>
                </c:pt>
                <c:pt idx="261">
                  <c:v>2.4287100000000001</c:v>
                </c:pt>
                <c:pt idx="262">
                  <c:v>2.3474400000000002</c:v>
                </c:pt>
                <c:pt idx="263">
                  <c:v>2.5512800000000002</c:v>
                </c:pt>
                <c:pt idx="264">
                  <c:v>2.8620399999999999</c:v>
                </c:pt>
                <c:pt idx="265">
                  <c:v>3.3829699999999998</c:v>
                </c:pt>
                <c:pt idx="266">
                  <c:v>3.18675</c:v>
                </c:pt>
                <c:pt idx="267">
                  <c:v>3.4112</c:v>
                </c:pt>
                <c:pt idx="268">
                  <c:v>3.2421099999999998</c:v>
                </c:pt>
                <c:pt idx="269">
                  <c:v>3.64059</c:v>
                </c:pt>
                <c:pt idx="270">
                  <c:v>3.6679599999999999</c:v>
                </c:pt>
                <c:pt idx="271">
                  <c:v>3.98502</c:v>
                </c:pt>
                <c:pt idx="272">
                  <c:v>3.9793099999999999</c:v>
                </c:pt>
                <c:pt idx="273">
                  <c:v>4.0034599999999996</c:v>
                </c:pt>
                <c:pt idx="274">
                  <c:v>4.1805700000000003</c:v>
                </c:pt>
                <c:pt idx="275">
                  <c:v>4.6440099999999997</c:v>
                </c:pt>
                <c:pt idx="276">
                  <c:v>4.7202799999999998</c:v>
                </c:pt>
                <c:pt idx="277">
                  <c:v>4.2550499999999998</c:v>
                </c:pt>
                <c:pt idx="278">
                  <c:v>4.1503399999999999</c:v>
                </c:pt>
                <c:pt idx="279">
                  <c:v>4.0428800000000003</c:v>
                </c:pt>
                <c:pt idx="280">
                  <c:v>3.9044099999999999</c:v>
                </c:pt>
                <c:pt idx="281">
                  <c:v>4.2890199999999998</c:v>
                </c:pt>
                <c:pt idx="282">
                  <c:v>3.8424</c:v>
                </c:pt>
                <c:pt idx="283">
                  <c:v>3.96652</c:v>
                </c:pt>
                <c:pt idx="284">
                  <c:v>3.2607499999999998</c:v>
                </c:pt>
                <c:pt idx="285">
                  <c:v>3.4472399999999999</c:v>
                </c:pt>
                <c:pt idx="286">
                  <c:v>3.09659</c:v>
                </c:pt>
                <c:pt idx="287">
                  <c:v>3.4401799999999998</c:v>
                </c:pt>
                <c:pt idx="288">
                  <c:v>3.1130200000000001</c:v>
                </c:pt>
                <c:pt idx="289">
                  <c:v>2.71286</c:v>
                </c:pt>
                <c:pt idx="290">
                  <c:v>3.01464</c:v>
                </c:pt>
                <c:pt idx="291">
                  <c:v>3.0202300000000002</c:v>
                </c:pt>
                <c:pt idx="292">
                  <c:v>2.7344599999999999</c:v>
                </c:pt>
                <c:pt idx="293">
                  <c:v>2.8292799999999998</c:v>
                </c:pt>
                <c:pt idx="294">
                  <c:v>2.60195</c:v>
                </c:pt>
                <c:pt idx="295">
                  <c:v>2.3166099999999998</c:v>
                </c:pt>
                <c:pt idx="296">
                  <c:v>2.1295999999999999</c:v>
                </c:pt>
                <c:pt idx="297">
                  <c:v>1.9515899999999999</c:v>
                </c:pt>
                <c:pt idx="298">
                  <c:v>2.3561000000000001</c:v>
                </c:pt>
                <c:pt idx="299">
                  <c:v>2.0293899999999998</c:v>
                </c:pt>
                <c:pt idx="300">
                  <c:v>1.9254599999999999</c:v>
                </c:pt>
                <c:pt idx="301">
                  <c:v>1.9090499999999999</c:v>
                </c:pt>
                <c:pt idx="302">
                  <c:v>1.89794</c:v>
                </c:pt>
                <c:pt idx="303">
                  <c:v>2.0742799999999999</c:v>
                </c:pt>
                <c:pt idx="304">
                  <c:v>2.05389</c:v>
                </c:pt>
                <c:pt idx="305">
                  <c:v>2.3265899999999999</c:v>
                </c:pt>
                <c:pt idx="306">
                  <c:v>2.3474200000000001</c:v>
                </c:pt>
                <c:pt idx="307">
                  <c:v>2.2937799999999999</c:v>
                </c:pt>
                <c:pt idx="308">
                  <c:v>2.28023</c:v>
                </c:pt>
                <c:pt idx="309">
                  <c:v>2.1566100000000001</c:v>
                </c:pt>
                <c:pt idx="310">
                  <c:v>2.06481</c:v>
                </c:pt>
                <c:pt idx="311">
                  <c:v>2.0120399999999998</c:v>
                </c:pt>
                <c:pt idx="312">
                  <c:v>1.80009</c:v>
                </c:pt>
                <c:pt idx="313">
                  <c:v>1.78668</c:v>
                </c:pt>
                <c:pt idx="314">
                  <c:v>1.6671499999999999</c:v>
                </c:pt>
                <c:pt idx="315">
                  <c:v>1.6555200000000001</c:v>
                </c:pt>
                <c:pt idx="316">
                  <c:v>1.6543600000000001</c:v>
                </c:pt>
                <c:pt idx="317">
                  <c:v>1.76746</c:v>
                </c:pt>
                <c:pt idx="318">
                  <c:v>1.6414800000000001</c:v>
                </c:pt>
                <c:pt idx="319">
                  <c:v>1.6660299999999999</c:v>
                </c:pt>
                <c:pt idx="320">
                  <c:v>1.6855</c:v>
                </c:pt>
                <c:pt idx="321">
                  <c:v>1.77993</c:v>
                </c:pt>
                <c:pt idx="322">
                  <c:v>1.85327</c:v>
                </c:pt>
                <c:pt idx="323">
                  <c:v>2.06589</c:v>
                </c:pt>
                <c:pt idx="324">
                  <c:v>2.03538</c:v>
                </c:pt>
                <c:pt idx="325">
                  <c:v>1.76275</c:v>
                </c:pt>
                <c:pt idx="326">
                  <c:v>1.40082</c:v>
                </c:pt>
                <c:pt idx="327">
                  <c:v>1.2658799999999999</c:v>
                </c:pt>
                <c:pt idx="328">
                  <c:v>1.4229799999999999</c:v>
                </c:pt>
                <c:pt idx="329">
                  <c:v>1.5332399999999999</c:v>
                </c:pt>
                <c:pt idx="330">
                  <c:v>1.8083199999999999</c:v>
                </c:pt>
                <c:pt idx="331">
                  <c:v>2.0702500000000001</c:v>
                </c:pt>
                <c:pt idx="332">
                  <c:v>1.4445399999999999</c:v>
                </c:pt>
                <c:pt idx="333">
                  <c:v>1.57758</c:v>
                </c:pt>
                <c:pt idx="334">
                  <c:v>1.60114</c:v>
                </c:pt>
                <c:pt idx="335">
                  <c:v>1.5026299999999999</c:v>
                </c:pt>
                <c:pt idx="336">
                  <c:v>1.54051</c:v>
                </c:pt>
                <c:pt idx="337">
                  <c:v>1.7684800000000001</c:v>
                </c:pt>
                <c:pt idx="338">
                  <c:v>2.0896599999999999</c:v>
                </c:pt>
                <c:pt idx="339">
                  <c:v>1.86174</c:v>
                </c:pt>
                <c:pt idx="340">
                  <c:v>2.1370900000000002</c:v>
                </c:pt>
                <c:pt idx="341">
                  <c:v>1.8205100000000001</c:v>
                </c:pt>
                <c:pt idx="342">
                  <c:v>1.7237100000000001</c:v>
                </c:pt>
                <c:pt idx="343">
                  <c:v>1.69218</c:v>
                </c:pt>
                <c:pt idx="344">
                  <c:v>1.74424</c:v>
                </c:pt>
                <c:pt idx="345">
                  <c:v>1.5802400000000001</c:v>
                </c:pt>
                <c:pt idx="346">
                  <c:v>1.41848</c:v>
                </c:pt>
                <c:pt idx="347">
                  <c:v>2.1482100000000002</c:v>
                </c:pt>
                <c:pt idx="348">
                  <c:v>1.81481</c:v>
                </c:pt>
                <c:pt idx="349">
                  <c:v>1.7538800000000001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6F0-4E3E-9324-DFC8093CBC60}"/>
            </c:ext>
          </c:extLst>
        </c:ser>
        <c:ser>
          <c:idx val="1"/>
          <c:order val="1"/>
          <c:tx>
            <c:strRef>
              <c:f>'Az for all trains- Lowerbound'!$E$1</c:f>
              <c:strCache>
                <c:ptCount val="1"/>
                <c:pt idx="0">
                  <c:v>HSLM-A1</c:v>
                </c:pt>
              </c:strCache>
            </c:strRef>
          </c:tx>
          <c:spPr>
            <a:ln w="952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Lowerbound'!$G$1:$G$350</c:f>
              <c:numCache>
                <c:formatCode>General</c:formatCode>
                <c:ptCount val="350"/>
                <c:pt idx="0">
                  <c:v>0.393146</c:v>
                </c:pt>
                <c:pt idx="1">
                  <c:v>0.38098100000000001</c:v>
                </c:pt>
                <c:pt idx="2">
                  <c:v>0.49330000000000002</c:v>
                </c:pt>
                <c:pt idx="3">
                  <c:v>0.61121999999999999</c:v>
                </c:pt>
                <c:pt idx="4">
                  <c:v>0.51396799999999998</c:v>
                </c:pt>
                <c:pt idx="5">
                  <c:v>0.53871599999999997</c:v>
                </c:pt>
                <c:pt idx="6">
                  <c:v>0.366255</c:v>
                </c:pt>
                <c:pt idx="7">
                  <c:v>0.46380199999999999</c:v>
                </c:pt>
                <c:pt idx="8">
                  <c:v>0.54873300000000003</c:v>
                </c:pt>
                <c:pt idx="9">
                  <c:v>0.44801200000000002</c:v>
                </c:pt>
                <c:pt idx="10">
                  <c:v>0.54630199999999995</c:v>
                </c:pt>
                <c:pt idx="11">
                  <c:v>0.48521599999999998</c:v>
                </c:pt>
                <c:pt idx="12">
                  <c:v>0.51303200000000004</c:v>
                </c:pt>
                <c:pt idx="13">
                  <c:v>0.70940400000000003</c:v>
                </c:pt>
                <c:pt idx="14">
                  <c:v>0.89678400000000003</c:v>
                </c:pt>
                <c:pt idx="15">
                  <c:v>0.78397799999999995</c:v>
                </c:pt>
                <c:pt idx="16">
                  <c:v>0.94387399999999999</c:v>
                </c:pt>
                <c:pt idx="17">
                  <c:v>0.90926700000000005</c:v>
                </c:pt>
                <c:pt idx="18">
                  <c:v>1.03613</c:v>
                </c:pt>
                <c:pt idx="19">
                  <c:v>1.3781300000000001</c:v>
                </c:pt>
                <c:pt idx="20">
                  <c:v>1.3704799999999999</c:v>
                </c:pt>
                <c:pt idx="21">
                  <c:v>1.84751</c:v>
                </c:pt>
                <c:pt idx="22">
                  <c:v>1.48908</c:v>
                </c:pt>
                <c:pt idx="23">
                  <c:v>1.2622899999999999</c:v>
                </c:pt>
                <c:pt idx="24">
                  <c:v>1.1593899999999999</c:v>
                </c:pt>
                <c:pt idx="25">
                  <c:v>1.1769000000000001</c:v>
                </c:pt>
                <c:pt idx="26">
                  <c:v>1.5829899999999999</c:v>
                </c:pt>
                <c:pt idx="27">
                  <c:v>1.5326500000000001</c:v>
                </c:pt>
                <c:pt idx="28">
                  <c:v>1.2517100000000001</c:v>
                </c:pt>
                <c:pt idx="29">
                  <c:v>1.0411699999999999</c:v>
                </c:pt>
                <c:pt idx="30">
                  <c:v>1.0805800000000001</c:v>
                </c:pt>
                <c:pt idx="31">
                  <c:v>1.2788299999999999</c:v>
                </c:pt>
                <c:pt idx="32">
                  <c:v>1.7459199999999999</c:v>
                </c:pt>
                <c:pt idx="33">
                  <c:v>1.5096400000000001</c:v>
                </c:pt>
                <c:pt idx="34">
                  <c:v>1.5772200000000001</c:v>
                </c:pt>
                <c:pt idx="35">
                  <c:v>1.40622</c:v>
                </c:pt>
                <c:pt idx="36">
                  <c:v>1.46889</c:v>
                </c:pt>
                <c:pt idx="37">
                  <c:v>0.95616999999999996</c:v>
                </c:pt>
                <c:pt idx="38">
                  <c:v>0.89142699999999997</c:v>
                </c:pt>
                <c:pt idx="39">
                  <c:v>1.00003</c:v>
                </c:pt>
                <c:pt idx="40">
                  <c:v>0.63827</c:v>
                </c:pt>
                <c:pt idx="41">
                  <c:v>0.86443499999999995</c:v>
                </c:pt>
                <c:pt idx="42">
                  <c:v>0.71539699999999995</c:v>
                </c:pt>
                <c:pt idx="43">
                  <c:v>0.94985900000000001</c:v>
                </c:pt>
                <c:pt idx="44">
                  <c:v>1.43014</c:v>
                </c:pt>
                <c:pt idx="45">
                  <c:v>1.5214099999999999</c:v>
                </c:pt>
                <c:pt idx="46">
                  <c:v>1.4833000000000001</c:v>
                </c:pt>
                <c:pt idx="47">
                  <c:v>1.44821</c:v>
                </c:pt>
                <c:pt idx="48">
                  <c:v>1.33063</c:v>
                </c:pt>
                <c:pt idx="49">
                  <c:v>1.37921</c:v>
                </c:pt>
                <c:pt idx="50">
                  <c:v>1.72793</c:v>
                </c:pt>
                <c:pt idx="51">
                  <c:v>1.73329</c:v>
                </c:pt>
                <c:pt idx="52">
                  <c:v>1.5692900000000001</c:v>
                </c:pt>
                <c:pt idx="53">
                  <c:v>1.67048</c:v>
                </c:pt>
                <c:pt idx="54">
                  <c:v>1.81355</c:v>
                </c:pt>
                <c:pt idx="55">
                  <c:v>1.36511</c:v>
                </c:pt>
                <c:pt idx="56">
                  <c:v>2.1779500000000001</c:v>
                </c:pt>
                <c:pt idx="57">
                  <c:v>1.9972700000000001</c:v>
                </c:pt>
                <c:pt idx="58">
                  <c:v>2.0569199999999999</c:v>
                </c:pt>
                <c:pt idx="59">
                  <c:v>1.7887299999999999</c:v>
                </c:pt>
                <c:pt idx="60">
                  <c:v>1.97435</c:v>
                </c:pt>
                <c:pt idx="61">
                  <c:v>1.32151</c:v>
                </c:pt>
                <c:pt idx="62">
                  <c:v>1.4228400000000001</c:v>
                </c:pt>
                <c:pt idx="63">
                  <c:v>1.6198900000000001</c:v>
                </c:pt>
                <c:pt idx="64">
                  <c:v>0.98297199999999996</c:v>
                </c:pt>
                <c:pt idx="65">
                  <c:v>1.43553</c:v>
                </c:pt>
                <c:pt idx="66">
                  <c:v>1.39097</c:v>
                </c:pt>
                <c:pt idx="67">
                  <c:v>1.47285</c:v>
                </c:pt>
                <c:pt idx="68">
                  <c:v>1.3283700000000001</c:v>
                </c:pt>
                <c:pt idx="69">
                  <c:v>1.51397</c:v>
                </c:pt>
                <c:pt idx="70">
                  <c:v>1.5656300000000001</c:v>
                </c:pt>
                <c:pt idx="71">
                  <c:v>1.5760400000000001</c:v>
                </c:pt>
                <c:pt idx="72">
                  <c:v>1.4513799999999999</c:v>
                </c:pt>
                <c:pt idx="73">
                  <c:v>2.00949</c:v>
                </c:pt>
                <c:pt idx="74">
                  <c:v>1.5672699999999999</c:v>
                </c:pt>
                <c:pt idx="75">
                  <c:v>2.0116999999999998</c:v>
                </c:pt>
                <c:pt idx="76">
                  <c:v>2.34823</c:v>
                </c:pt>
                <c:pt idx="77">
                  <c:v>1.79976</c:v>
                </c:pt>
                <c:pt idx="78">
                  <c:v>1.0475399999999999</c:v>
                </c:pt>
                <c:pt idx="79">
                  <c:v>1.1937800000000001</c:v>
                </c:pt>
                <c:pt idx="80">
                  <c:v>1.8872</c:v>
                </c:pt>
                <c:pt idx="81">
                  <c:v>1.3280400000000001</c:v>
                </c:pt>
                <c:pt idx="82">
                  <c:v>1.0119199999999999</c:v>
                </c:pt>
                <c:pt idx="83">
                  <c:v>1.12209</c:v>
                </c:pt>
                <c:pt idx="84">
                  <c:v>1.4191</c:v>
                </c:pt>
                <c:pt idx="85">
                  <c:v>1.1220399999999999</c:v>
                </c:pt>
                <c:pt idx="86">
                  <c:v>1.0260100000000001</c:v>
                </c:pt>
                <c:pt idx="87">
                  <c:v>0.97086300000000003</c:v>
                </c:pt>
                <c:pt idx="88">
                  <c:v>1.0600499999999999</c:v>
                </c:pt>
                <c:pt idx="89">
                  <c:v>0.99807599999999996</c:v>
                </c:pt>
                <c:pt idx="90">
                  <c:v>0.65076299999999998</c:v>
                </c:pt>
                <c:pt idx="91">
                  <c:v>0.66631200000000002</c:v>
                </c:pt>
                <c:pt idx="92">
                  <c:v>0.86407999999999996</c:v>
                </c:pt>
                <c:pt idx="93">
                  <c:v>0.73019100000000003</c:v>
                </c:pt>
                <c:pt idx="94">
                  <c:v>0.73786099999999999</c:v>
                </c:pt>
                <c:pt idx="95">
                  <c:v>0.97838899999999995</c:v>
                </c:pt>
                <c:pt idx="96">
                  <c:v>0.75424500000000005</c:v>
                </c:pt>
                <c:pt idx="97">
                  <c:v>0.973526</c:v>
                </c:pt>
                <c:pt idx="98">
                  <c:v>1.04034</c:v>
                </c:pt>
                <c:pt idx="99">
                  <c:v>0.99177199999999999</c:v>
                </c:pt>
                <c:pt idx="100">
                  <c:v>1.1345099999999999</c:v>
                </c:pt>
                <c:pt idx="101">
                  <c:v>1.0732299999999999</c:v>
                </c:pt>
                <c:pt idx="102">
                  <c:v>1.3502000000000001</c:v>
                </c:pt>
                <c:pt idx="103">
                  <c:v>1.33647</c:v>
                </c:pt>
                <c:pt idx="104">
                  <c:v>1.6104700000000001</c:v>
                </c:pt>
                <c:pt idx="105">
                  <c:v>1.2474000000000001</c:v>
                </c:pt>
                <c:pt idx="106">
                  <c:v>1.2695099999999999</c:v>
                </c:pt>
                <c:pt idx="107">
                  <c:v>1.31717</c:v>
                </c:pt>
                <c:pt idx="108">
                  <c:v>1.5151699999999999</c:v>
                </c:pt>
                <c:pt idx="109">
                  <c:v>1.32074</c:v>
                </c:pt>
                <c:pt idx="110">
                  <c:v>1.7050700000000001</c:v>
                </c:pt>
                <c:pt idx="111">
                  <c:v>1.2399500000000001</c:v>
                </c:pt>
                <c:pt idx="112">
                  <c:v>1.41676</c:v>
                </c:pt>
                <c:pt idx="113">
                  <c:v>1.41215</c:v>
                </c:pt>
                <c:pt idx="114">
                  <c:v>1.7571399999999999</c:v>
                </c:pt>
                <c:pt idx="115">
                  <c:v>1.4339200000000001</c:v>
                </c:pt>
                <c:pt idx="116">
                  <c:v>1.00369</c:v>
                </c:pt>
                <c:pt idx="117">
                  <c:v>1.3881399999999999</c:v>
                </c:pt>
                <c:pt idx="118">
                  <c:v>1.4603200000000001</c:v>
                </c:pt>
                <c:pt idx="119">
                  <c:v>1.5758399999999999</c:v>
                </c:pt>
                <c:pt idx="120">
                  <c:v>1.4011199999999999</c:v>
                </c:pt>
                <c:pt idx="121">
                  <c:v>1.1750499999999999</c:v>
                </c:pt>
                <c:pt idx="122">
                  <c:v>1.38984</c:v>
                </c:pt>
                <c:pt idx="123">
                  <c:v>1.4819</c:v>
                </c:pt>
                <c:pt idx="124">
                  <c:v>1.6055900000000001</c:v>
                </c:pt>
                <c:pt idx="125">
                  <c:v>1.4688399999999999</c:v>
                </c:pt>
                <c:pt idx="126">
                  <c:v>1.46875</c:v>
                </c:pt>
                <c:pt idx="127">
                  <c:v>1.6509799999999999</c:v>
                </c:pt>
                <c:pt idx="128">
                  <c:v>1.6014999999999999</c:v>
                </c:pt>
                <c:pt idx="129">
                  <c:v>1.70685</c:v>
                </c:pt>
                <c:pt idx="130">
                  <c:v>1.6766399999999999</c:v>
                </c:pt>
                <c:pt idx="131">
                  <c:v>1.8855999999999999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6F0-4E3E-9324-DFC8093CBC60}"/>
            </c:ext>
          </c:extLst>
        </c:ser>
        <c:ser>
          <c:idx val="2"/>
          <c:order val="2"/>
          <c:tx>
            <c:strRef>
              <c:f>'Az for all trains- Lowerbound'!$H$1</c:f>
              <c:strCache>
                <c:ptCount val="1"/>
                <c:pt idx="0">
                  <c:v>HSLM-A2</c:v>
                </c:pt>
              </c:strCache>
            </c:strRef>
          </c:tx>
          <c:spPr>
            <a:ln w="9525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Lowerbound'!$J$1:$J$350</c:f>
              <c:numCache>
                <c:formatCode>General</c:formatCode>
                <c:ptCount val="350"/>
                <c:pt idx="0">
                  <c:v>0.37548500000000001</c:v>
                </c:pt>
                <c:pt idx="1">
                  <c:v>0.520536</c:v>
                </c:pt>
                <c:pt idx="2">
                  <c:v>0.64023099999999999</c:v>
                </c:pt>
                <c:pt idx="3">
                  <c:v>0.52724700000000002</c:v>
                </c:pt>
                <c:pt idx="4">
                  <c:v>0.62780400000000003</c:v>
                </c:pt>
                <c:pt idx="5">
                  <c:v>0.53701500000000002</c:v>
                </c:pt>
                <c:pt idx="6">
                  <c:v>0.64011799999999996</c:v>
                </c:pt>
                <c:pt idx="7">
                  <c:v>0.42780000000000001</c:v>
                </c:pt>
                <c:pt idx="8">
                  <c:v>0.70687699999999998</c:v>
                </c:pt>
                <c:pt idx="9">
                  <c:v>0.47819299999999998</c:v>
                </c:pt>
                <c:pt idx="10">
                  <c:v>0.57072500000000004</c:v>
                </c:pt>
                <c:pt idx="11">
                  <c:v>0.86604300000000001</c:v>
                </c:pt>
                <c:pt idx="12">
                  <c:v>0.903277</c:v>
                </c:pt>
                <c:pt idx="13">
                  <c:v>0.673647</c:v>
                </c:pt>
                <c:pt idx="14">
                  <c:v>0.87208399999999997</c:v>
                </c:pt>
                <c:pt idx="15">
                  <c:v>0.64930600000000005</c:v>
                </c:pt>
                <c:pt idx="16">
                  <c:v>1.04782</c:v>
                </c:pt>
                <c:pt idx="17">
                  <c:v>0.88188999999999995</c:v>
                </c:pt>
                <c:pt idx="18">
                  <c:v>1.10887</c:v>
                </c:pt>
                <c:pt idx="19">
                  <c:v>1.2233499999999999</c:v>
                </c:pt>
                <c:pt idx="20">
                  <c:v>0.95455900000000005</c:v>
                </c:pt>
                <c:pt idx="21">
                  <c:v>1.052</c:v>
                </c:pt>
                <c:pt idx="22">
                  <c:v>1.39449</c:v>
                </c:pt>
                <c:pt idx="23">
                  <c:v>1.50386</c:v>
                </c:pt>
                <c:pt idx="24">
                  <c:v>1.39707</c:v>
                </c:pt>
                <c:pt idx="25">
                  <c:v>1.2253499999999999</c:v>
                </c:pt>
                <c:pt idx="26">
                  <c:v>0.86285999999999996</c:v>
                </c:pt>
                <c:pt idx="27">
                  <c:v>0.84021999999999997</c:v>
                </c:pt>
                <c:pt idx="28">
                  <c:v>0.65381500000000004</c:v>
                </c:pt>
                <c:pt idx="29">
                  <c:v>0.87251699999999999</c:v>
                </c:pt>
                <c:pt idx="30">
                  <c:v>0.99546999999999997</c:v>
                </c:pt>
                <c:pt idx="31">
                  <c:v>0.94621900000000003</c:v>
                </c:pt>
                <c:pt idx="32">
                  <c:v>0.96577900000000005</c:v>
                </c:pt>
                <c:pt idx="33">
                  <c:v>0.72889199999999998</c:v>
                </c:pt>
                <c:pt idx="34">
                  <c:v>0.65765200000000001</c:v>
                </c:pt>
                <c:pt idx="35">
                  <c:v>0.73346100000000003</c:v>
                </c:pt>
                <c:pt idx="36">
                  <c:v>0.94324699999999995</c:v>
                </c:pt>
                <c:pt idx="37">
                  <c:v>0.99044299999999996</c:v>
                </c:pt>
                <c:pt idx="38">
                  <c:v>1.2715099999999999</c:v>
                </c:pt>
                <c:pt idx="39">
                  <c:v>1.22079</c:v>
                </c:pt>
                <c:pt idx="40">
                  <c:v>0.81132800000000005</c:v>
                </c:pt>
                <c:pt idx="41">
                  <c:v>1.21025</c:v>
                </c:pt>
                <c:pt idx="42">
                  <c:v>1.2287999999999999</c:v>
                </c:pt>
                <c:pt idx="43">
                  <c:v>1.109</c:v>
                </c:pt>
                <c:pt idx="44">
                  <c:v>0.95550599999999997</c:v>
                </c:pt>
                <c:pt idx="45">
                  <c:v>1.365</c:v>
                </c:pt>
                <c:pt idx="46">
                  <c:v>0.88098799999999999</c:v>
                </c:pt>
                <c:pt idx="47">
                  <c:v>1.0241</c:v>
                </c:pt>
                <c:pt idx="48">
                  <c:v>1.26406</c:v>
                </c:pt>
                <c:pt idx="49">
                  <c:v>1.5713200000000001</c:v>
                </c:pt>
                <c:pt idx="50">
                  <c:v>1.63696</c:v>
                </c:pt>
                <c:pt idx="51">
                  <c:v>1.73142</c:v>
                </c:pt>
                <c:pt idx="52">
                  <c:v>2.37703</c:v>
                </c:pt>
                <c:pt idx="53">
                  <c:v>1.9167000000000001</c:v>
                </c:pt>
                <c:pt idx="54">
                  <c:v>2.0855399999999999</c:v>
                </c:pt>
                <c:pt idx="55">
                  <c:v>2.9729800000000002</c:v>
                </c:pt>
                <c:pt idx="56">
                  <c:v>2.5077699999999998</c:v>
                </c:pt>
                <c:pt idx="57">
                  <c:v>1.73577</c:v>
                </c:pt>
                <c:pt idx="58">
                  <c:v>2.3680099999999999</c:v>
                </c:pt>
                <c:pt idx="59">
                  <c:v>2.1212300000000002</c:v>
                </c:pt>
                <c:pt idx="60">
                  <c:v>1.1866699999999999</c:v>
                </c:pt>
                <c:pt idx="61">
                  <c:v>2.5504500000000001</c:v>
                </c:pt>
                <c:pt idx="62">
                  <c:v>2.35609</c:v>
                </c:pt>
                <c:pt idx="63">
                  <c:v>2.8347500000000001</c:v>
                </c:pt>
                <c:pt idx="64">
                  <c:v>2.2924799999999999</c:v>
                </c:pt>
                <c:pt idx="65">
                  <c:v>2.6505999999999998</c:v>
                </c:pt>
                <c:pt idx="66">
                  <c:v>2.2523900000000001</c:v>
                </c:pt>
                <c:pt idx="67">
                  <c:v>2.6072099999999998</c:v>
                </c:pt>
                <c:pt idx="68">
                  <c:v>2.2701099999999999</c:v>
                </c:pt>
                <c:pt idx="69">
                  <c:v>1.81751</c:v>
                </c:pt>
                <c:pt idx="70">
                  <c:v>2.4512</c:v>
                </c:pt>
                <c:pt idx="71">
                  <c:v>1.7642</c:v>
                </c:pt>
                <c:pt idx="72">
                  <c:v>1.4915700000000001</c:v>
                </c:pt>
                <c:pt idx="73">
                  <c:v>2.7103999999999999</c:v>
                </c:pt>
                <c:pt idx="74">
                  <c:v>2.42896</c:v>
                </c:pt>
                <c:pt idx="75">
                  <c:v>1.3168</c:v>
                </c:pt>
                <c:pt idx="76">
                  <c:v>2.8055599999999998</c:v>
                </c:pt>
                <c:pt idx="77">
                  <c:v>2.64296</c:v>
                </c:pt>
                <c:pt idx="78">
                  <c:v>2.68282</c:v>
                </c:pt>
                <c:pt idx="79">
                  <c:v>2.7323200000000001</c:v>
                </c:pt>
                <c:pt idx="80">
                  <c:v>2.93594</c:v>
                </c:pt>
                <c:pt idx="81">
                  <c:v>3.1788500000000002</c:v>
                </c:pt>
                <c:pt idx="82">
                  <c:v>2.7338499999999999</c:v>
                </c:pt>
                <c:pt idx="83">
                  <c:v>2.99403</c:v>
                </c:pt>
                <c:pt idx="84">
                  <c:v>2.3740800000000002</c:v>
                </c:pt>
                <c:pt idx="85">
                  <c:v>2.4662999999999999</c:v>
                </c:pt>
                <c:pt idx="86">
                  <c:v>2.9666100000000002</c:v>
                </c:pt>
                <c:pt idx="87">
                  <c:v>1.9685699999999999</c:v>
                </c:pt>
                <c:pt idx="88">
                  <c:v>2.6814399999999998</c:v>
                </c:pt>
                <c:pt idx="89">
                  <c:v>2.74125</c:v>
                </c:pt>
                <c:pt idx="90">
                  <c:v>2.8423799999999999</c:v>
                </c:pt>
                <c:pt idx="91">
                  <c:v>2.56291</c:v>
                </c:pt>
                <c:pt idx="92">
                  <c:v>2.48359</c:v>
                </c:pt>
                <c:pt idx="93">
                  <c:v>1.7695399999999999</c:v>
                </c:pt>
                <c:pt idx="94">
                  <c:v>1.6605099999999999</c:v>
                </c:pt>
                <c:pt idx="95">
                  <c:v>1.41933</c:v>
                </c:pt>
                <c:pt idx="96">
                  <c:v>1.7022299999999999</c:v>
                </c:pt>
                <c:pt idx="97">
                  <c:v>1.8671599999999999</c:v>
                </c:pt>
                <c:pt idx="98">
                  <c:v>1.6672100000000001</c:v>
                </c:pt>
                <c:pt idx="99">
                  <c:v>1.5248900000000001</c:v>
                </c:pt>
                <c:pt idx="100">
                  <c:v>1.6962699999999999</c:v>
                </c:pt>
                <c:pt idx="101">
                  <c:v>1.89438</c:v>
                </c:pt>
                <c:pt idx="102">
                  <c:v>1.55735</c:v>
                </c:pt>
                <c:pt idx="103">
                  <c:v>2.1117400000000002</c:v>
                </c:pt>
                <c:pt idx="104">
                  <c:v>1.39097</c:v>
                </c:pt>
                <c:pt idx="105">
                  <c:v>1.66801</c:v>
                </c:pt>
                <c:pt idx="106">
                  <c:v>1.6069800000000001</c:v>
                </c:pt>
                <c:pt idx="107">
                  <c:v>1.3303499999999999</c:v>
                </c:pt>
                <c:pt idx="108">
                  <c:v>1.7236400000000001</c:v>
                </c:pt>
                <c:pt idx="109">
                  <c:v>1.83612</c:v>
                </c:pt>
                <c:pt idx="110">
                  <c:v>2.2607599999999999</c:v>
                </c:pt>
                <c:pt idx="111">
                  <c:v>1.94838</c:v>
                </c:pt>
                <c:pt idx="112">
                  <c:v>2.2717499999999999</c:v>
                </c:pt>
                <c:pt idx="113">
                  <c:v>2.3311500000000001</c:v>
                </c:pt>
                <c:pt idx="114">
                  <c:v>2.83067</c:v>
                </c:pt>
                <c:pt idx="115">
                  <c:v>2.7309899999999998</c:v>
                </c:pt>
                <c:pt idx="116">
                  <c:v>2.6000299999999998</c:v>
                </c:pt>
                <c:pt idx="117">
                  <c:v>2.2559200000000001</c:v>
                </c:pt>
                <c:pt idx="118">
                  <c:v>2.1225999999999998</c:v>
                </c:pt>
                <c:pt idx="119">
                  <c:v>2.19814</c:v>
                </c:pt>
                <c:pt idx="120">
                  <c:v>2.0429900000000001</c:v>
                </c:pt>
                <c:pt idx="121">
                  <c:v>1.7022900000000001</c:v>
                </c:pt>
                <c:pt idx="122">
                  <c:v>1.81793</c:v>
                </c:pt>
                <c:pt idx="123">
                  <c:v>2.0326599999999999</c:v>
                </c:pt>
                <c:pt idx="124">
                  <c:v>2.22132</c:v>
                </c:pt>
                <c:pt idx="125">
                  <c:v>2.2999800000000001</c:v>
                </c:pt>
                <c:pt idx="126">
                  <c:v>2.32619</c:v>
                </c:pt>
                <c:pt idx="127">
                  <c:v>1.98766</c:v>
                </c:pt>
                <c:pt idx="128">
                  <c:v>1.8004</c:v>
                </c:pt>
                <c:pt idx="129">
                  <c:v>1.82681</c:v>
                </c:pt>
                <c:pt idx="130">
                  <c:v>2.07185</c:v>
                </c:pt>
                <c:pt idx="131">
                  <c:v>2.0474899999999998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6F0-4E3E-9324-DFC8093CBC60}"/>
            </c:ext>
          </c:extLst>
        </c:ser>
        <c:ser>
          <c:idx val="3"/>
          <c:order val="3"/>
          <c:tx>
            <c:strRef>
              <c:f>'Az for all trains- Lowerbound'!$K$1</c:f>
              <c:strCache>
                <c:ptCount val="1"/>
                <c:pt idx="0">
                  <c:v>HSLM-A3</c:v>
                </c:pt>
              </c:strCache>
            </c:strRef>
          </c:tx>
          <c:spPr>
            <a:ln w="9525">
              <a:solidFill>
                <a:schemeClr val="accent4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Lowerbound'!$M$1:$M$350</c:f>
              <c:numCache>
                <c:formatCode>General</c:formatCode>
                <c:ptCount val="350"/>
                <c:pt idx="0">
                  <c:v>0.31942500000000001</c:v>
                </c:pt>
                <c:pt idx="1">
                  <c:v>0.34879700000000002</c:v>
                </c:pt>
                <c:pt idx="2">
                  <c:v>0.491313</c:v>
                </c:pt>
                <c:pt idx="3">
                  <c:v>0.46027200000000001</c:v>
                </c:pt>
                <c:pt idx="4">
                  <c:v>0.42301299999999997</c:v>
                </c:pt>
                <c:pt idx="5">
                  <c:v>0.53918299999999997</c:v>
                </c:pt>
                <c:pt idx="6">
                  <c:v>0.44272</c:v>
                </c:pt>
                <c:pt idx="7">
                  <c:v>0.56153200000000003</c:v>
                </c:pt>
                <c:pt idx="8">
                  <c:v>0.670543</c:v>
                </c:pt>
                <c:pt idx="9">
                  <c:v>0.920076</c:v>
                </c:pt>
                <c:pt idx="10">
                  <c:v>0.98457499999999998</c:v>
                </c:pt>
                <c:pt idx="11">
                  <c:v>0.66551800000000005</c:v>
                </c:pt>
                <c:pt idx="12">
                  <c:v>0.579565</c:v>
                </c:pt>
                <c:pt idx="13">
                  <c:v>0.67772399999999999</c:v>
                </c:pt>
                <c:pt idx="14">
                  <c:v>0.659474</c:v>
                </c:pt>
                <c:pt idx="15">
                  <c:v>0.63781900000000002</c:v>
                </c:pt>
                <c:pt idx="16">
                  <c:v>0.88478999999999997</c:v>
                </c:pt>
                <c:pt idx="17">
                  <c:v>0.835341</c:v>
                </c:pt>
                <c:pt idx="18">
                  <c:v>0.76673199999999997</c:v>
                </c:pt>
                <c:pt idx="19">
                  <c:v>1.1601300000000001</c:v>
                </c:pt>
                <c:pt idx="20">
                  <c:v>1.0197000000000001</c:v>
                </c:pt>
                <c:pt idx="21">
                  <c:v>1.07084</c:v>
                </c:pt>
                <c:pt idx="22">
                  <c:v>1.1966600000000001</c:v>
                </c:pt>
                <c:pt idx="23">
                  <c:v>1.15544</c:v>
                </c:pt>
                <c:pt idx="24">
                  <c:v>1.1785600000000001</c:v>
                </c:pt>
                <c:pt idx="25">
                  <c:v>1.07291</c:v>
                </c:pt>
                <c:pt idx="26">
                  <c:v>1.4781500000000001</c:v>
                </c:pt>
                <c:pt idx="27">
                  <c:v>1.51352</c:v>
                </c:pt>
                <c:pt idx="28">
                  <c:v>1.1958200000000001</c:v>
                </c:pt>
                <c:pt idx="29">
                  <c:v>1.16011</c:v>
                </c:pt>
                <c:pt idx="30">
                  <c:v>1.1884300000000001</c:v>
                </c:pt>
                <c:pt idx="31">
                  <c:v>1.2000900000000001</c:v>
                </c:pt>
                <c:pt idx="32">
                  <c:v>1.9168099999999999</c:v>
                </c:pt>
                <c:pt idx="33">
                  <c:v>1.4961500000000001</c:v>
                </c:pt>
                <c:pt idx="34">
                  <c:v>1.48536</c:v>
                </c:pt>
                <c:pt idx="35">
                  <c:v>1.48553</c:v>
                </c:pt>
                <c:pt idx="36">
                  <c:v>1.1572</c:v>
                </c:pt>
                <c:pt idx="37">
                  <c:v>0.85960899999999996</c:v>
                </c:pt>
                <c:pt idx="38">
                  <c:v>0.62386600000000003</c:v>
                </c:pt>
                <c:pt idx="39">
                  <c:v>0.65913699999999997</c:v>
                </c:pt>
                <c:pt idx="40">
                  <c:v>0.92902499999999999</c:v>
                </c:pt>
                <c:pt idx="41">
                  <c:v>1.20703</c:v>
                </c:pt>
                <c:pt idx="42">
                  <c:v>1.6646399999999999</c:v>
                </c:pt>
                <c:pt idx="43">
                  <c:v>1.5570600000000001</c:v>
                </c:pt>
                <c:pt idx="44">
                  <c:v>1.4291499999999999</c:v>
                </c:pt>
                <c:pt idx="45">
                  <c:v>1.37666</c:v>
                </c:pt>
                <c:pt idx="46">
                  <c:v>1.05471</c:v>
                </c:pt>
                <c:pt idx="47">
                  <c:v>0.86459900000000001</c:v>
                </c:pt>
                <c:pt idx="48">
                  <c:v>0.84021699999999999</c:v>
                </c:pt>
                <c:pt idx="49">
                  <c:v>1.12659</c:v>
                </c:pt>
                <c:pt idx="50">
                  <c:v>1.1941900000000001</c:v>
                </c:pt>
                <c:pt idx="51">
                  <c:v>1.8231999999999999</c:v>
                </c:pt>
                <c:pt idx="52">
                  <c:v>1.75129</c:v>
                </c:pt>
                <c:pt idx="53">
                  <c:v>2.0431900000000001</c:v>
                </c:pt>
                <c:pt idx="54">
                  <c:v>1.89768</c:v>
                </c:pt>
                <c:pt idx="55">
                  <c:v>1.83683</c:v>
                </c:pt>
                <c:pt idx="56">
                  <c:v>2.8524799999999999</c:v>
                </c:pt>
                <c:pt idx="57">
                  <c:v>3.19123</c:v>
                </c:pt>
                <c:pt idx="58">
                  <c:v>3.4918300000000002</c:v>
                </c:pt>
                <c:pt idx="59">
                  <c:v>3.2263099999999998</c:v>
                </c:pt>
                <c:pt idx="60">
                  <c:v>2.6284299999999998</c:v>
                </c:pt>
                <c:pt idx="61">
                  <c:v>1.78542</c:v>
                </c:pt>
                <c:pt idx="62">
                  <c:v>1.71011</c:v>
                </c:pt>
                <c:pt idx="63">
                  <c:v>1.74282</c:v>
                </c:pt>
                <c:pt idx="64">
                  <c:v>1.06003</c:v>
                </c:pt>
                <c:pt idx="65">
                  <c:v>1.2509699999999999</c:v>
                </c:pt>
                <c:pt idx="66">
                  <c:v>1.2710999999999999</c:v>
                </c:pt>
                <c:pt idx="67">
                  <c:v>1.50274</c:v>
                </c:pt>
                <c:pt idx="68">
                  <c:v>1.4354100000000001</c:v>
                </c:pt>
                <c:pt idx="69">
                  <c:v>1.83345</c:v>
                </c:pt>
                <c:pt idx="70">
                  <c:v>1.8628100000000001</c:v>
                </c:pt>
                <c:pt idx="71">
                  <c:v>1.9420200000000001</c:v>
                </c:pt>
                <c:pt idx="72">
                  <c:v>1.60328</c:v>
                </c:pt>
                <c:pt idx="73">
                  <c:v>2.1505899999999998</c:v>
                </c:pt>
                <c:pt idx="74">
                  <c:v>1.5850900000000001</c:v>
                </c:pt>
                <c:pt idx="75">
                  <c:v>2.2136800000000001</c:v>
                </c:pt>
                <c:pt idx="76">
                  <c:v>2.2125900000000001</c:v>
                </c:pt>
                <c:pt idx="77">
                  <c:v>1.89771</c:v>
                </c:pt>
                <c:pt idx="78">
                  <c:v>0.97856600000000005</c:v>
                </c:pt>
                <c:pt idx="79">
                  <c:v>1.37337</c:v>
                </c:pt>
                <c:pt idx="80">
                  <c:v>2.1334499999999998</c:v>
                </c:pt>
                <c:pt idx="81">
                  <c:v>1.4473199999999999</c:v>
                </c:pt>
                <c:pt idx="82">
                  <c:v>1.0563400000000001</c:v>
                </c:pt>
                <c:pt idx="83">
                  <c:v>1.35179</c:v>
                </c:pt>
                <c:pt idx="84">
                  <c:v>1.6195200000000001</c:v>
                </c:pt>
                <c:pt idx="85">
                  <c:v>1.7535700000000001</c:v>
                </c:pt>
                <c:pt idx="86">
                  <c:v>1.5459499999999999</c:v>
                </c:pt>
                <c:pt idx="87">
                  <c:v>1.3741099999999999</c:v>
                </c:pt>
                <c:pt idx="88">
                  <c:v>1.2366699999999999</c:v>
                </c:pt>
                <c:pt idx="89">
                  <c:v>1.24404</c:v>
                </c:pt>
                <c:pt idx="90">
                  <c:v>1.29129</c:v>
                </c:pt>
                <c:pt idx="91">
                  <c:v>0.776806</c:v>
                </c:pt>
                <c:pt idx="92">
                  <c:v>1.13313</c:v>
                </c:pt>
                <c:pt idx="93">
                  <c:v>0.90114300000000003</c:v>
                </c:pt>
                <c:pt idx="94">
                  <c:v>0.90142299999999997</c:v>
                </c:pt>
                <c:pt idx="95">
                  <c:v>1.3729100000000001</c:v>
                </c:pt>
                <c:pt idx="96">
                  <c:v>0.85111000000000003</c:v>
                </c:pt>
                <c:pt idx="97">
                  <c:v>1.3527899999999999</c:v>
                </c:pt>
                <c:pt idx="98">
                  <c:v>1.3165800000000001</c:v>
                </c:pt>
                <c:pt idx="99">
                  <c:v>1.28627</c:v>
                </c:pt>
                <c:pt idx="100">
                  <c:v>1.17563</c:v>
                </c:pt>
                <c:pt idx="101">
                  <c:v>1.2005699999999999</c:v>
                </c:pt>
                <c:pt idx="102">
                  <c:v>1.4456899999999999</c:v>
                </c:pt>
                <c:pt idx="103">
                  <c:v>1.69815</c:v>
                </c:pt>
                <c:pt idx="104">
                  <c:v>1.62523</c:v>
                </c:pt>
                <c:pt idx="105">
                  <c:v>1.22004</c:v>
                </c:pt>
                <c:pt idx="106">
                  <c:v>1.08405</c:v>
                </c:pt>
                <c:pt idx="107">
                  <c:v>1.2916799999999999</c:v>
                </c:pt>
                <c:pt idx="108">
                  <c:v>1.68743</c:v>
                </c:pt>
                <c:pt idx="109">
                  <c:v>1.6263300000000001</c:v>
                </c:pt>
                <c:pt idx="110">
                  <c:v>1.58243</c:v>
                </c:pt>
                <c:pt idx="111">
                  <c:v>1.26349</c:v>
                </c:pt>
                <c:pt idx="112">
                  <c:v>1.18747</c:v>
                </c:pt>
                <c:pt idx="113">
                  <c:v>1.18455</c:v>
                </c:pt>
                <c:pt idx="114">
                  <c:v>1.6812199999999999</c:v>
                </c:pt>
                <c:pt idx="115">
                  <c:v>1.4972399999999999</c:v>
                </c:pt>
                <c:pt idx="116">
                  <c:v>1.40415</c:v>
                </c:pt>
                <c:pt idx="117">
                  <c:v>1.28701</c:v>
                </c:pt>
                <c:pt idx="118">
                  <c:v>1.1993400000000001</c:v>
                </c:pt>
                <c:pt idx="119">
                  <c:v>1.4794400000000001</c:v>
                </c:pt>
                <c:pt idx="120">
                  <c:v>1.51528</c:v>
                </c:pt>
                <c:pt idx="121">
                  <c:v>1.3673900000000001</c:v>
                </c:pt>
                <c:pt idx="122">
                  <c:v>1.2563599999999999</c:v>
                </c:pt>
                <c:pt idx="123">
                  <c:v>1.4391099999999999</c:v>
                </c:pt>
                <c:pt idx="124">
                  <c:v>1.73024</c:v>
                </c:pt>
                <c:pt idx="125">
                  <c:v>1.7174799999999999</c:v>
                </c:pt>
                <c:pt idx="126">
                  <c:v>1.95895</c:v>
                </c:pt>
                <c:pt idx="127">
                  <c:v>1.5347200000000001</c:v>
                </c:pt>
                <c:pt idx="128">
                  <c:v>1.4430499999999999</c:v>
                </c:pt>
                <c:pt idx="129">
                  <c:v>1.6242300000000001</c:v>
                </c:pt>
                <c:pt idx="130">
                  <c:v>1.76681</c:v>
                </c:pt>
                <c:pt idx="131">
                  <c:v>1.75566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6F0-4E3E-9324-DFC8093CBC60}"/>
            </c:ext>
          </c:extLst>
        </c:ser>
        <c:ser>
          <c:idx val="4"/>
          <c:order val="4"/>
          <c:tx>
            <c:strRef>
              <c:f>'Az for all trains- Lowerbound'!$N$1</c:f>
              <c:strCache>
                <c:ptCount val="1"/>
                <c:pt idx="0">
                  <c:v>HSLM-A4</c:v>
                </c:pt>
              </c:strCache>
            </c:strRef>
          </c:tx>
          <c:spPr>
            <a:ln w="9525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Lowerbound'!$P$1:$P$350</c:f>
              <c:numCache>
                <c:formatCode>General</c:formatCode>
                <c:ptCount val="350"/>
                <c:pt idx="0">
                  <c:v>0.45465899999999998</c:v>
                </c:pt>
                <c:pt idx="1">
                  <c:v>0.44726100000000002</c:v>
                </c:pt>
                <c:pt idx="2">
                  <c:v>0.40843499999999999</c:v>
                </c:pt>
                <c:pt idx="3">
                  <c:v>0.45374799999999998</c:v>
                </c:pt>
                <c:pt idx="4">
                  <c:v>0.45540700000000001</c:v>
                </c:pt>
                <c:pt idx="5">
                  <c:v>0.592082</c:v>
                </c:pt>
                <c:pt idx="6">
                  <c:v>0.58396899999999996</c:v>
                </c:pt>
                <c:pt idx="7">
                  <c:v>0.459372</c:v>
                </c:pt>
                <c:pt idx="8">
                  <c:v>0.61508799999999997</c:v>
                </c:pt>
                <c:pt idx="9">
                  <c:v>0.60437099999999999</c:v>
                </c:pt>
                <c:pt idx="10">
                  <c:v>0.685145</c:v>
                </c:pt>
                <c:pt idx="11">
                  <c:v>0.73941900000000005</c:v>
                </c:pt>
                <c:pt idx="12">
                  <c:v>1.0274000000000001</c:v>
                </c:pt>
                <c:pt idx="13">
                  <c:v>0.89651000000000003</c:v>
                </c:pt>
                <c:pt idx="14">
                  <c:v>0.70151300000000005</c:v>
                </c:pt>
                <c:pt idx="15">
                  <c:v>0.86315900000000001</c:v>
                </c:pt>
                <c:pt idx="16">
                  <c:v>0.81238299999999997</c:v>
                </c:pt>
                <c:pt idx="17">
                  <c:v>0.99760000000000004</c:v>
                </c:pt>
                <c:pt idx="18">
                  <c:v>0.71111899999999995</c:v>
                </c:pt>
                <c:pt idx="19">
                  <c:v>0.71717799999999998</c:v>
                </c:pt>
                <c:pt idx="20">
                  <c:v>0.700542</c:v>
                </c:pt>
                <c:pt idx="21">
                  <c:v>0.52044900000000005</c:v>
                </c:pt>
                <c:pt idx="22">
                  <c:v>0.62940600000000002</c:v>
                </c:pt>
                <c:pt idx="23">
                  <c:v>0.52665200000000001</c:v>
                </c:pt>
                <c:pt idx="24">
                  <c:v>0.68187200000000003</c:v>
                </c:pt>
                <c:pt idx="25">
                  <c:v>0.79173899999999997</c:v>
                </c:pt>
                <c:pt idx="26">
                  <c:v>0.74132699999999996</c:v>
                </c:pt>
                <c:pt idx="27">
                  <c:v>0.68479900000000005</c:v>
                </c:pt>
                <c:pt idx="28">
                  <c:v>0.72906700000000002</c:v>
                </c:pt>
                <c:pt idx="29">
                  <c:v>0.93796800000000002</c:v>
                </c:pt>
                <c:pt idx="30">
                  <c:v>0.95255400000000001</c:v>
                </c:pt>
                <c:pt idx="31">
                  <c:v>1.48075</c:v>
                </c:pt>
                <c:pt idx="32">
                  <c:v>1.4836400000000001</c:v>
                </c:pt>
                <c:pt idx="33">
                  <c:v>0.97500200000000004</c:v>
                </c:pt>
                <c:pt idx="34">
                  <c:v>1.0188999999999999</c:v>
                </c:pt>
                <c:pt idx="35">
                  <c:v>1.2167399999999999</c:v>
                </c:pt>
                <c:pt idx="36">
                  <c:v>1.2947599999999999</c:v>
                </c:pt>
                <c:pt idx="37">
                  <c:v>1.1427</c:v>
                </c:pt>
                <c:pt idx="38">
                  <c:v>1.13463</c:v>
                </c:pt>
                <c:pt idx="39">
                  <c:v>1.28617</c:v>
                </c:pt>
                <c:pt idx="40">
                  <c:v>0.89309400000000005</c:v>
                </c:pt>
                <c:pt idx="41">
                  <c:v>0.965059</c:v>
                </c:pt>
                <c:pt idx="42">
                  <c:v>1.1749799999999999</c:v>
                </c:pt>
                <c:pt idx="43">
                  <c:v>1.2931699999999999</c:v>
                </c:pt>
                <c:pt idx="44">
                  <c:v>1.20089</c:v>
                </c:pt>
                <c:pt idx="45">
                  <c:v>1.33633</c:v>
                </c:pt>
                <c:pt idx="46">
                  <c:v>1.6176299999999999</c:v>
                </c:pt>
                <c:pt idx="47">
                  <c:v>1.8074699999999999</c:v>
                </c:pt>
                <c:pt idx="48">
                  <c:v>1.7861</c:v>
                </c:pt>
                <c:pt idx="49">
                  <c:v>1.7404299999999999</c:v>
                </c:pt>
                <c:pt idx="50">
                  <c:v>1.5030600000000001</c:v>
                </c:pt>
                <c:pt idx="51">
                  <c:v>1.47302</c:v>
                </c:pt>
                <c:pt idx="52">
                  <c:v>1.5214799999999999</c:v>
                </c:pt>
                <c:pt idx="53">
                  <c:v>1.35669</c:v>
                </c:pt>
                <c:pt idx="54">
                  <c:v>2.0246300000000002</c:v>
                </c:pt>
                <c:pt idx="55">
                  <c:v>2.3771399999999998</c:v>
                </c:pt>
                <c:pt idx="56">
                  <c:v>2.5395400000000001</c:v>
                </c:pt>
                <c:pt idx="57">
                  <c:v>2.6655500000000001</c:v>
                </c:pt>
                <c:pt idx="58">
                  <c:v>2.6519400000000002</c:v>
                </c:pt>
                <c:pt idx="59">
                  <c:v>2.6885300000000001</c:v>
                </c:pt>
                <c:pt idx="60">
                  <c:v>2.7925499999999999</c:v>
                </c:pt>
                <c:pt idx="61">
                  <c:v>2.8527300000000002</c:v>
                </c:pt>
                <c:pt idx="62">
                  <c:v>2.9834700000000001</c:v>
                </c:pt>
                <c:pt idx="63">
                  <c:v>3.3428</c:v>
                </c:pt>
                <c:pt idx="64">
                  <c:v>2.0723500000000001</c:v>
                </c:pt>
                <c:pt idx="65">
                  <c:v>2.5691600000000001</c:v>
                </c:pt>
                <c:pt idx="66">
                  <c:v>2.0784099999999999</c:v>
                </c:pt>
                <c:pt idx="67">
                  <c:v>1.867</c:v>
                </c:pt>
                <c:pt idx="68">
                  <c:v>1.7882899999999999</c:v>
                </c:pt>
                <c:pt idx="69">
                  <c:v>1.9300999999999999</c:v>
                </c:pt>
                <c:pt idx="70">
                  <c:v>2.48807</c:v>
                </c:pt>
                <c:pt idx="71">
                  <c:v>2.3479999999999999</c:v>
                </c:pt>
                <c:pt idx="72">
                  <c:v>2.6072500000000001</c:v>
                </c:pt>
                <c:pt idx="73">
                  <c:v>2.8183199999999999</c:v>
                </c:pt>
                <c:pt idx="74">
                  <c:v>2.2615599999999998</c:v>
                </c:pt>
                <c:pt idx="75">
                  <c:v>2.0959099999999999</c:v>
                </c:pt>
                <c:pt idx="76">
                  <c:v>2.86782</c:v>
                </c:pt>
                <c:pt idx="77">
                  <c:v>2.6611400000000001</c:v>
                </c:pt>
                <c:pt idx="78">
                  <c:v>2.84849</c:v>
                </c:pt>
                <c:pt idx="79">
                  <c:v>2.8189199999999999</c:v>
                </c:pt>
                <c:pt idx="80">
                  <c:v>2.5123199999999999</c:v>
                </c:pt>
                <c:pt idx="81">
                  <c:v>2.0899299999999998</c:v>
                </c:pt>
                <c:pt idx="82">
                  <c:v>1.5307500000000001</c:v>
                </c:pt>
                <c:pt idx="83">
                  <c:v>1.6134500000000001</c:v>
                </c:pt>
                <c:pt idx="84">
                  <c:v>1.4778899999999999</c:v>
                </c:pt>
                <c:pt idx="85">
                  <c:v>1.3051999999999999</c:v>
                </c:pt>
                <c:pt idx="86">
                  <c:v>1.27765</c:v>
                </c:pt>
                <c:pt idx="87">
                  <c:v>1.0889</c:v>
                </c:pt>
                <c:pt idx="88">
                  <c:v>1.1257200000000001</c:v>
                </c:pt>
                <c:pt idx="89">
                  <c:v>1.4859599999999999</c:v>
                </c:pt>
                <c:pt idx="90">
                  <c:v>1.3567899999999999</c:v>
                </c:pt>
                <c:pt idx="91">
                  <c:v>1.5884199999999999</c:v>
                </c:pt>
                <c:pt idx="92">
                  <c:v>1.47475</c:v>
                </c:pt>
                <c:pt idx="93">
                  <c:v>1.7630600000000001</c:v>
                </c:pt>
                <c:pt idx="94">
                  <c:v>1.68059</c:v>
                </c:pt>
                <c:pt idx="95">
                  <c:v>2.0196100000000001</c:v>
                </c:pt>
                <c:pt idx="96">
                  <c:v>1.93089</c:v>
                </c:pt>
                <c:pt idx="97">
                  <c:v>1.6090500000000001</c:v>
                </c:pt>
                <c:pt idx="98">
                  <c:v>1.72682</c:v>
                </c:pt>
                <c:pt idx="99">
                  <c:v>1.5443</c:v>
                </c:pt>
                <c:pt idx="100">
                  <c:v>1.17801</c:v>
                </c:pt>
                <c:pt idx="101">
                  <c:v>1.4660599999999999</c:v>
                </c:pt>
                <c:pt idx="102">
                  <c:v>1.4412</c:v>
                </c:pt>
                <c:pt idx="103">
                  <c:v>1.6110899999999999</c:v>
                </c:pt>
                <c:pt idx="104">
                  <c:v>1.51989</c:v>
                </c:pt>
                <c:pt idx="105">
                  <c:v>1.8413900000000001</c:v>
                </c:pt>
                <c:pt idx="106">
                  <c:v>1.9226300000000001</c:v>
                </c:pt>
                <c:pt idx="107">
                  <c:v>1.45157</c:v>
                </c:pt>
                <c:pt idx="108">
                  <c:v>1.4922299999999999</c:v>
                </c:pt>
                <c:pt idx="109">
                  <c:v>1.19675</c:v>
                </c:pt>
                <c:pt idx="110">
                  <c:v>1.21895</c:v>
                </c:pt>
                <c:pt idx="111">
                  <c:v>1.5732900000000001</c:v>
                </c:pt>
                <c:pt idx="112">
                  <c:v>1.40977</c:v>
                </c:pt>
                <c:pt idx="113">
                  <c:v>1.18174</c:v>
                </c:pt>
                <c:pt idx="114">
                  <c:v>1.15001</c:v>
                </c:pt>
                <c:pt idx="115">
                  <c:v>1.48308</c:v>
                </c:pt>
                <c:pt idx="116">
                  <c:v>1.49922</c:v>
                </c:pt>
                <c:pt idx="117">
                  <c:v>1.2860100000000001</c:v>
                </c:pt>
                <c:pt idx="118">
                  <c:v>1.2288600000000001</c:v>
                </c:pt>
                <c:pt idx="119">
                  <c:v>1.4071100000000001</c:v>
                </c:pt>
                <c:pt idx="120">
                  <c:v>1.5170600000000001</c:v>
                </c:pt>
                <c:pt idx="121">
                  <c:v>1.7358899999999999</c:v>
                </c:pt>
                <c:pt idx="122">
                  <c:v>1.8280099999999999</c:v>
                </c:pt>
                <c:pt idx="123">
                  <c:v>1.87626</c:v>
                </c:pt>
                <c:pt idx="124">
                  <c:v>1.7411700000000001</c:v>
                </c:pt>
                <c:pt idx="125">
                  <c:v>1.90527</c:v>
                </c:pt>
                <c:pt idx="126">
                  <c:v>1.8698399999999999</c:v>
                </c:pt>
                <c:pt idx="127">
                  <c:v>1.83158</c:v>
                </c:pt>
                <c:pt idx="128">
                  <c:v>1.6404099999999999</c:v>
                </c:pt>
                <c:pt idx="129">
                  <c:v>1.6163700000000001</c:v>
                </c:pt>
                <c:pt idx="130">
                  <c:v>1.35745</c:v>
                </c:pt>
                <c:pt idx="131">
                  <c:v>1.5150399999999999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76F0-4E3E-9324-DFC8093CBC60}"/>
            </c:ext>
          </c:extLst>
        </c:ser>
        <c:ser>
          <c:idx val="5"/>
          <c:order val="5"/>
          <c:tx>
            <c:strRef>
              <c:f>'Az for all trains- Lowerbound'!$Q$1</c:f>
              <c:strCache>
                <c:ptCount val="1"/>
                <c:pt idx="0">
                  <c:v>HSLM-A5</c:v>
                </c:pt>
              </c:strCache>
            </c:strRef>
          </c:tx>
          <c:spPr>
            <a:ln w="9525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Lowerbound'!$S$1:$S$350</c:f>
              <c:numCache>
                <c:formatCode>General</c:formatCode>
                <c:ptCount val="350"/>
                <c:pt idx="0">
                  <c:v>0.306649</c:v>
                </c:pt>
                <c:pt idx="1">
                  <c:v>0.3886</c:v>
                </c:pt>
                <c:pt idx="2">
                  <c:v>0.451652</c:v>
                </c:pt>
                <c:pt idx="3">
                  <c:v>0.45143699999999998</c:v>
                </c:pt>
                <c:pt idx="4">
                  <c:v>0.398864</c:v>
                </c:pt>
                <c:pt idx="5">
                  <c:v>0.62783800000000001</c:v>
                </c:pt>
                <c:pt idx="6">
                  <c:v>0.48679600000000001</c:v>
                </c:pt>
                <c:pt idx="7">
                  <c:v>0.39652999999999999</c:v>
                </c:pt>
                <c:pt idx="8">
                  <c:v>0.45838499999999999</c:v>
                </c:pt>
                <c:pt idx="9">
                  <c:v>0.383517</c:v>
                </c:pt>
                <c:pt idx="10">
                  <c:v>0.55890600000000001</c:v>
                </c:pt>
                <c:pt idx="11">
                  <c:v>0.62814899999999996</c:v>
                </c:pt>
                <c:pt idx="12">
                  <c:v>0.75461900000000004</c:v>
                </c:pt>
                <c:pt idx="13">
                  <c:v>0.78328399999999998</c:v>
                </c:pt>
                <c:pt idx="14">
                  <c:v>0.65840100000000001</c:v>
                </c:pt>
                <c:pt idx="15">
                  <c:v>0.62634400000000001</c:v>
                </c:pt>
                <c:pt idx="16">
                  <c:v>0.88267499999999999</c:v>
                </c:pt>
                <c:pt idx="17">
                  <c:v>0.841835</c:v>
                </c:pt>
                <c:pt idx="18">
                  <c:v>0.70448100000000002</c:v>
                </c:pt>
                <c:pt idx="19">
                  <c:v>1.08969</c:v>
                </c:pt>
                <c:pt idx="20">
                  <c:v>0.99207199999999995</c:v>
                </c:pt>
                <c:pt idx="21">
                  <c:v>0.94292900000000002</c:v>
                </c:pt>
                <c:pt idx="22">
                  <c:v>0.93642199999999998</c:v>
                </c:pt>
                <c:pt idx="23">
                  <c:v>0.82052499999999995</c:v>
                </c:pt>
                <c:pt idx="24">
                  <c:v>1.0558799999999999</c:v>
                </c:pt>
                <c:pt idx="25">
                  <c:v>1.20244</c:v>
                </c:pt>
                <c:pt idx="26">
                  <c:v>1.3315399999999999</c:v>
                </c:pt>
                <c:pt idx="27">
                  <c:v>1.2509399999999999</c:v>
                </c:pt>
                <c:pt idx="28">
                  <c:v>1.1928799999999999</c:v>
                </c:pt>
                <c:pt idx="29">
                  <c:v>0.97828199999999998</c:v>
                </c:pt>
                <c:pt idx="30">
                  <c:v>1.3204400000000001</c:v>
                </c:pt>
                <c:pt idx="31">
                  <c:v>1.52667</c:v>
                </c:pt>
                <c:pt idx="32">
                  <c:v>1.8029999999999999</c:v>
                </c:pt>
                <c:pt idx="33">
                  <c:v>1.92014</c:v>
                </c:pt>
                <c:pt idx="34">
                  <c:v>2.4407700000000001</c:v>
                </c:pt>
                <c:pt idx="35">
                  <c:v>1.9160200000000001</c:v>
                </c:pt>
                <c:pt idx="36">
                  <c:v>1.8126500000000001</c:v>
                </c:pt>
                <c:pt idx="37">
                  <c:v>1.05844</c:v>
                </c:pt>
                <c:pt idx="38">
                  <c:v>1.20445</c:v>
                </c:pt>
                <c:pt idx="39">
                  <c:v>1.0569900000000001</c:v>
                </c:pt>
                <c:pt idx="40">
                  <c:v>1.3103100000000001</c:v>
                </c:pt>
                <c:pt idx="41">
                  <c:v>1.3394699999999999</c:v>
                </c:pt>
                <c:pt idx="42">
                  <c:v>1.3803000000000001</c:v>
                </c:pt>
                <c:pt idx="43">
                  <c:v>1.19784</c:v>
                </c:pt>
                <c:pt idx="44">
                  <c:v>0.835816</c:v>
                </c:pt>
                <c:pt idx="45">
                  <c:v>0.78500499999999995</c:v>
                </c:pt>
                <c:pt idx="46">
                  <c:v>0.74292599999999998</c:v>
                </c:pt>
                <c:pt idx="47">
                  <c:v>0.58182500000000004</c:v>
                </c:pt>
                <c:pt idx="48">
                  <c:v>0.83510700000000004</c:v>
                </c:pt>
                <c:pt idx="49">
                  <c:v>1.0221899999999999</c:v>
                </c:pt>
                <c:pt idx="50">
                  <c:v>1.22285</c:v>
                </c:pt>
                <c:pt idx="51">
                  <c:v>1.55427</c:v>
                </c:pt>
                <c:pt idx="52">
                  <c:v>1.27027</c:v>
                </c:pt>
                <c:pt idx="53">
                  <c:v>2.0879300000000001</c:v>
                </c:pt>
                <c:pt idx="54">
                  <c:v>2.10798</c:v>
                </c:pt>
                <c:pt idx="55">
                  <c:v>1.4935700000000001</c:v>
                </c:pt>
                <c:pt idx="56">
                  <c:v>2.1063200000000002</c:v>
                </c:pt>
                <c:pt idx="57">
                  <c:v>0.74998500000000001</c:v>
                </c:pt>
                <c:pt idx="58">
                  <c:v>2.0346199999999999</c:v>
                </c:pt>
                <c:pt idx="59">
                  <c:v>1.0033700000000001</c:v>
                </c:pt>
                <c:pt idx="60">
                  <c:v>1.5129999999999999</c:v>
                </c:pt>
                <c:pt idx="61">
                  <c:v>1.43397</c:v>
                </c:pt>
                <c:pt idx="62">
                  <c:v>1.2264900000000001</c:v>
                </c:pt>
                <c:pt idx="63">
                  <c:v>1.24962</c:v>
                </c:pt>
                <c:pt idx="64">
                  <c:v>1.3127599999999999</c:v>
                </c:pt>
                <c:pt idx="65">
                  <c:v>1.21933</c:v>
                </c:pt>
                <c:pt idx="66">
                  <c:v>1.8070299999999999</c:v>
                </c:pt>
                <c:pt idx="67">
                  <c:v>1.5516399999999999</c:v>
                </c:pt>
                <c:pt idx="68">
                  <c:v>1.68099</c:v>
                </c:pt>
                <c:pt idx="69">
                  <c:v>2.1375899999999999</c:v>
                </c:pt>
                <c:pt idx="70">
                  <c:v>1.7958000000000001</c:v>
                </c:pt>
                <c:pt idx="71">
                  <c:v>1.1551199999999999</c:v>
                </c:pt>
                <c:pt idx="72">
                  <c:v>2.0089000000000001</c:v>
                </c:pt>
                <c:pt idx="73">
                  <c:v>2.17279</c:v>
                </c:pt>
                <c:pt idx="74">
                  <c:v>1.26779</c:v>
                </c:pt>
                <c:pt idx="75">
                  <c:v>1.05141</c:v>
                </c:pt>
                <c:pt idx="76">
                  <c:v>2.1594799999999998</c:v>
                </c:pt>
                <c:pt idx="77">
                  <c:v>1.9270700000000001</c:v>
                </c:pt>
                <c:pt idx="78">
                  <c:v>1.7560100000000001</c:v>
                </c:pt>
                <c:pt idx="79">
                  <c:v>1.53928</c:v>
                </c:pt>
                <c:pt idx="80">
                  <c:v>2.1028600000000002</c:v>
                </c:pt>
                <c:pt idx="81">
                  <c:v>1.5017799999999999</c:v>
                </c:pt>
                <c:pt idx="82">
                  <c:v>1.2976000000000001</c:v>
                </c:pt>
                <c:pt idx="83">
                  <c:v>1.37076</c:v>
                </c:pt>
                <c:pt idx="84">
                  <c:v>1.47725</c:v>
                </c:pt>
                <c:pt idx="85">
                  <c:v>1.2451000000000001</c:v>
                </c:pt>
                <c:pt idx="86">
                  <c:v>1.13605</c:v>
                </c:pt>
                <c:pt idx="87">
                  <c:v>1.26677</c:v>
                </c:pt>
                <c:pt idx="88">
                  <c:v>1.3798299999999999</c:v>
                </c:pt>
                <c:pt idx="89">
                  <c:v>1.2423299999999999</c:v>
                </c:pt>
                <c:pt idx="90">
                  <c:v>1.3292999999999999</c:v>
                </c:pt>
                <c:pt idx="91">
                  <c:v>1.2282599999999999</c:v>
                </c:pt>
                <c:pt idx="92">
                  <c:v>1.6365499999999999</c:v>
                </c:pt>
                <c:pt idx="93">
                  <c:v>1.3439099999999999</c:v>
                </c:pt>
                <c:pt idx="94">
                  <c:v>1.4804600000000001</c:v>
                </c:pt>
                <c:pt idx="95">
                  <c:v>1.6744300000000001</c:v>
                </c:pt>
                <c:pt idx="96">
                  <c:v>1.4516100000000001</c:v>
                </c:pt>
                <c:pt idx="97">
                  <c:v>1.49393</c:v>
                </c:pt>
                <c:pt idx="98">
                  <c:v>1.40385</c:v>
                </c:pt>
                <c:pt idx="99">
                  <c:v>1.30142</c:v>
                </c:pt>
                <c:pt idx="100">
                  <c:v>1.31504</c:v>
                </c:pt>
                <c:pt idx="101">
                  <c:v>1.13463</c:v>
                </c:pt>
                <c:pt idx="102">
                  <c:v>1.47298</c:v>
                </c:pt>
                <c:pt idx="103">
                  <c:v>1.68364</c:v>
                </c:pt>
                <c:pt idx="104">
                  <c:v>1.5997300000000001</c:v>
                </c:pt>
                <c:pt idx="105">
                  <c:v>1.5119100000000001</c:v>
                </c:pt>
                <c:pt idx="106">
                  <c:v>1.16452</c:v>
                </c:pt>
                <c:pt idx="107">
                  <c:v>1.21556</c:v>
                </c:pt>
                <c:pt idx="108">
                  <c:v>1.5770200000000001</c:v>
                </c:pt>
                <c:pt idx="109">
                  <c:v>1.6833499999999999</c:v>
                </c:pt>
                <c:pt idx="110">
                  <c:v>1.7262299999999999</c:v>
                </c:pt>
                <c:pt idx="111">
                  <c:v>1.1032</c:v>
                </c:pt>
                <c:pt idx="112">
                  <c:v>1.2617499999999999</c:v>
                </c:pt>
                <c:pt idx="113">
                  <c:v>1.00776</c:v>
                </c:pt>
                <c:pt idx="114">
                  <c:v>1.25562</c:v>
                </c:pt>
                <c:pt idx="115">
                  <c:v>1.02213</c:v>
                </c:pt>
                <c:pt idx="116">
                  <c:v>1.0177</c:v>
                </c:pt>
                <c:pt idx="117">
                  <c:v>1.0944</c:v>
                </c:pt>
                <c:pt idx="118">
                  <c:v>1.1675199999999999</c:v>
                </c:pt>
                <c:pt idx="119">
                  <c:v>1.25586</c:v>
                </c:pt>
                <c:pt idx="120">
                  <c:v>1.5964700000000001</c:v>
                </c:pt>
                <c:pt idx="121">
                  <c:v>1.7595499999999999</c:v>
                </c:pt>
                <c:pt idx="122">
                  <c:v>1.72055</c:v>
                </c:pt>
                <c:pt idx="123">
                  <c:v>1.5495000000000001</c:v>
                </c:pt>
                <c:pt idx="124">
                  <c:v>1.53979</c:v>
                </c:pt>
                <c:pt idx="125">
                  <c:v>1.49143</c:v>
                </c:pt>
                <c:pt idx="126">
                  <c:v>1.6558900000000001</c:v>
                </c:pt>
                <c:pt idx="127">
                  <c:v>1.77915</c:v>
                </c:pt>
                <c:pt idx="128">
                  <c:v>1.91639</c:v>
                </c:pt>
                <c:pt idx="129">
                  <c:v>1.4461299999999999</c:v>
                </c:pt>
                <c:pt idx="130">
                  <c:v>1.2341800000000001</c:v>
                </c:pt>
                <c:pt idx="131">
                  <c:v>1.6323399999999999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76F0-4E3E-9324-DFC8093CBC60}"/>
            </c:ext>
          </c:extLst>
        </c:ser>
        <c:ser>
          <c:idx val="6"/>
          <c:order val="6"/>
          <c:tx>
            <c:strRef>
              <c:f>'Az for all trains- Lowerbound'!$T$1</c:f>
              <c:strCache>
                <c:ptCount val="1"/>
                <c:pt idx="0">
                  <c:v>HSLM-A6</c:v>
                </c:pt>
              </c:strCache>
            </c:strRef>
          </c:tx>
          <c:spPr>
            <a:ln w="952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Lowerbound'!$V$1:$V$350</c:f>
              <c:numCache>
                <c:formatCode>General</c:formatCode>
                <c:ptCount val="350"/>
                <c:pt idx="0">
                  <c:v>0.30618000000000001</c:v>
                </c:pt>
                <c:pt idx="1">
                  <c:v>0.40167199999999997</c:v>
                </c:pt>
                <c:pt idx="2">
                  <c:v>0.58201000000000003</c:v>
                </c:pt>
                <c:pt idx="3">
                  <c:v>0.49570900000000001</c:v>
                </c:pt>
                <c:pt idx="4">
                  <c:v>0.696376</c:v>
                </c:pt>
                <c:pt idx="5">
                  <c:v>0.49802299999999999</c:v>
                </c:pt>
                <c:pt idx="6">
                  <c:v>0.56928999999999996</c:v>
                </c:pt>
                <c:pt idx="7">
                  <c:v>0.38836799999999999</c:v>
                </c:pt>
                <c:pt idx="8">
                  <c:v>0.563496</c:v>
                </c:pt>
                <c:pt idx="9">
                  <c:v>0.63227</c:v>
                </c:pt>
                <c:pt idx="10">
                  <c:v>0.54098000000000002</c:v>
                </c:pt>
                <c:pt idx="11">
                  <c:v>0.79240600000000005</c:v>
                </c:pt>
                <c:pt idx="12">
                  <c:v>0.61678699999999997</c:v>
                </c:pt>
                <c:pt idx="13">
                  <c:v>0.75461100000000003</c:v>
                </c:pt>
                <c:pt idx="14">
                  <c:v>0.81527000000000005</c:v>
                </c:pt>
                <c:pt idx="15">
                  <c:v>0.81193700000000002</c:v>
                </c:pt>
                <c:pt idx="16">
                  <c:v>1.08138</c:v>
                </c:pt>
                <c:pt idx="17">
                  <c:v>1.0225500000000001</c:v>
                </c:pt>
                <c:pt idx="18">
                  <c:v>1.10717</c:v>
                </c:pt>
                <c:pt idx="19">
                  <c:v>1.0860300000000001</c:v>
                </c:pt>
                <c:pt idx="20">
                  <c:v>0.97175299999999998</c:v>
                </c:pt>
                <c:pt idx="21">
                  <c:v>0.83557199999999998</c:v>
                </c:pt>
                <c:pt idx="22">
                  <c:v>1.0170600000000001</c:v>
                </c:pt>
                <c:pt idx="23">
                  <c:v>1.1077999999999999</c:v>
                </c:pt>
                <c:pt idx="24">
                  <c:v>1.2065900000000001</c:v>
                </c:pt>
                <c:pt idx="25">
                  <c:v>1.0798399999999999</c:v>
                </c:pt>
                <c:pt idx="26">
                  <c:v>1.0754300000000001</c:v>
                </c:pt>
                <c:pt idx="27">
                  <c:v>0.76859900000000003</c:v>
                </c:pt>
                <c:pt idx="28">
                  <c:v>1.02597</c:v>
                </c:pt>
                <c:pt idx="29">
                  <c:v>1.4273100000000001</c:v>
                </c:pt>
                <c:pt idx="30">
                  <c:v>1.3605400000000001</c:v>
                </c:pt>
                <c:pt idx="31">
                  <c:v>1.1998599999999999</c:v>
                </c:pt>
                <c:pt idx="32">
                  <c:v>1.2040200000000001</c:v>
                </c:pt>
                <c:pt idx="33">
                  <c:v>1.5549200000000001</c:v>
                </c:pt>
                <c:pt idx="34">
                  <c:v>1.43181</c:v>
                </c:pt>
                <c:pt idx="35">
                  <c:v>2.2016200000000001</c:v>
                </c:pt>
                <c:pt idx="36">
                  <c:v>2.4244500000000002</c:v>
                </c:pt>
                <c:pt idx="37">
                  <c:v>2.6007500000000001</c:v>
                </c:pt>
                <c:pt idx="38">
                  <c:v>2.5590000000000002</c:v>
                </c:pt>
                <c:pt idx="39">
                  <c:v>1.8462400000000001</c:v>
                </c:pt>
                <c:pt idx="40">
                  <c:v>1.5688899999999999</c:v>
                </c:pt>
                <c:pt idx="41">
                  <c:v>1.17977</c:v>
                </c:pt>
                <c:pt idx="42">
                  <c:v>1.1286700000000001</c:v>
                </c:pt>
                <c:pt idx="43">
                  <c:v>1.22156</c:v>
                </c:pt>
                <c:pt idx="44">
                  <c:v>1.25919</c:v>
                </c:pt>
                <c:pt idx="45">
                  <c:v>1.29074</c:v>
                </c:pt>
                <c:pt idx="46">
                  <c:v>1.37869</c:v>
                </c:pt>
                <c:pt idx="47">
                  <c:v>1.23594</c:v>
                </c:pt>
                <c:pt idx="48">
                  <c:v>1.02719</c:v>
                </c:pt>
                <c:pt idx="49">
                  <c:v>1.1294200000000001</c:v>
                </c:pt>
                <c:pt idx="50">
                  <c:v>1.4504999999999999</c:v>
                </c:pt>
                <c:pt idx="51">
                  <c:v>1.56175</c:v>
                </c:pt>
                <c:pt idx="52">
                  <c:v>1.32439</c:v>
                </c:pt>
                <c:pt idx="53">
                  <c:v>2.1803699999999999</c:v>
                </c:pt>
                <c:pt idx="54">
                  <c:v>2.39819</c:v>
                </c:pt>
                <c:pt idx="55">
                  <c:v>1.9347700000000001</c:v>
                </c:pt>
                <c:pt idx="56">
                  <c:v>2.0965500000000001</c:v>
                </c:pt>
                <c:pt idx="57">
                  <c:v>1.4710399999999999</c:v>
                </c:pt>
                <c:pt idx="58">
                  <c:v>1.9522900000000001</c:v>
                </c:pt>
                <c:pt idx="59">
                  <c:v>1.8695200000000001</c:v>
                </c:pt>
                <c:pt idx="60">
                  <c:v>1.82596</c:v>
                </c:pt>
                <c:pt idx="61">
                  <c:v>1.0759300000000001</c:v>
                </c:pt>
                <c:pt idx="62">
                  <c:v>1.2237199999999999</c:v>
                </c:pt>
                <c:pt idx="63">
                  <c:v>1.1219600000000001</c:v>
                </c:pt>
                <c:pt idx="64">
                  <c:v>0.913686</c:v>
                </c:pt>
                <c:pt idx="65">
                  <c:v>1.33405</c:v>
                </c:pt>
                <c:pt idx="66">
                  <c:v>0.96263100000000001</c:v>
                </c:pt>
                <c:pt idx="67">
                  <c:v>1.47681</c:v>
                </c:pt>
                <c:pt idx="68">
                  <c:v>1.6215299999999999</c:v>
                </c:pt>
                <c:pt idx="69">
                  <c:v>1.54474</c:v>
                </c:pt>
                <c:pt idx="70">
                  <c:v>1.8356699999999999</c:v>
                </c:pt>
                <c:pt idx="71">
                  <c:v>1.6844300000000001</c:v>
                </c:pt>
                <c:pt idx="72">
                  <c:v>1.8416999999999999</c:v>
                </c:pt>
                <c:pt idx="73">
                  <c:v>2.3589699999999998</c:v>
                </c:pt>
                <c:pt idx="74">
                  <c:v>1.4220299999999999</c:v>
                </c:pt>
                <c:pt idx="75">
                  <c:v>1.175</c:v>
                </c:pt>
                <c:pt idx="76">
                  <c:v>2.41107</c:v>
                </c:pt>
                <c:pt idx="77">
                  <c:v>2.09395</c:v>
                </c:pt>
                <c:pt idx="78">
                  <c:v>1.6243300000000001</c:v>
                </c:pt>
                <c:pt idx="79">
                  <c:v>1.52661</c:v>
                </c:pt>
                <c:pt idx="80">
                  <c:v>2.2693599999999998</c:v>
                </c:pt>
                <c:pt idx="81">
                  <c:v>1.6750100000000001</c:v>
                </c:pt>
                <c:pt idx="82">
                  <c:v>1.1660600000000001</c:v>
                </c:pt>
                <c:pt idx="83">
                  <c:v>1.38696</c:v>
                </c:pt>
                <c:pt idx="84">
                  <c:v>1.69686</c:v>
                </c:pt>
                <c:pt idx="85">
                  <c:v>1.38262</c:v>
                </c:pt>
                <c:pt idx="86">
                  <c:v>1.03345</c:v>
                </c:pt>
                <c:pt idx="87">
                  <c:v>1.2763199999999999</c:v>
                </c:pt>
                <c:pt idx="88">
                  <c:v>1.4147400000000001</c:v>
                </c:pt>
                <c:pt idx="89">
                  <c:v>1.11267</c:v>
                </c:pt>
                <c:pt idx="90">
                  <c:v>1.056</c:v>
                </c:pt>
                <c:pt idx="91">
                  <c:v>1.3372999999999999</c:v>
                </c:pt>
                <c:pt idx="92">
                  <c:v>1.2147699999999999</c:v>
                </c:pt>
                <c:pt idx="93">
                  <c:v>1.44177</c:v>
                </c:pt>
                <c:pt idx="94">
                  <c:v>1.58419</c:v>
                </c:pt>
                <c:pt idx="95">
                  <c:v>1.7281500000000001</c:v>
                </c:pt>
                <c:pt idx="96">
                  <c:v>1.6611800000000001</c:v>
                </c:pt>
                <c:pt idx="97">
                  <c:v>1.5710500000000001</c:v>
                </c:pt>
                <c:pt idx="98">
                  <c:v>1.60754</c:v>
                </c:pt>
                <c:pt idx="99">
                  <c:v>1.7670399999999999</c:v>
                </c:pt>
                <c:pt idx="100">
                  <c:v>1.26722</c:v>
                </c:pt>
                <c:pt idx="101">
                  <c:v>1.3412299999999999</c:v>
                </c:pt>
                <c:pt idx="102">
                  <c:v>1.37802</c:v>
                </c:pt>
                <c:pt idx="103">
                  <c:v>1.8625700000000001</c:v>
                </c:pt>
                <c:pt idx="104">
                  <c:v>1.83836</c:v>
                </c:pt>
                <c:pt idx="105">
                  <c:v>1.4094599999999999</c:v>
                </c:pt>
                <c:pt idx="106">
                  <c:v>1.6465399999999999</c:v>
                </c:pt>
                <c:pt idx="107">
                  <c:v>2.1526999999999998</c:v>
                </c:pt>
                <c:pt idx="108">
                  <c:v>2.2989000000000002</c:v>
                </c:pt>
                <c:pt idx="109">
                  <c:v>1.8285800000000001</c:v>
                </c:pt>
                <c:pt idx="110">
                  <c:v>1.8599000000000001</c:v>
                </c:pt>
                <c:pt idx="111">
                  <c:v>1.2868299999999999</c:v>
                </c:pt>
                <c:pt idx="112">
                  <c:v>1.29453</c:v>
                </c:pt>
                <c:pt idx="113">
                  <c:v>1.15838</c:v>
                </c:pt>
                <c:pt idx="114">
                  <c:v>1.4553499999999999</c:v>
                </c:pt>
                <c:pt idx="115">
                  <c:v>1.64758</c:v>
                </c:pt>
                <c:pt idx="116">
                  <c:v>1.57063</c:v>
                </c:pt>
                <c:pt idx="117">
                  <c:v>1.4961599999999999</c:v>
                </c:pt>
                <c:pt idx="118">
                  <c:v>1.2966899999999999</c:v>
                </c:pt>
                <c:pt idx="119">
                  <c:v>1.4558</c:v>
                </c:pt>
                <c:pt idx="120">
                  <c:v>1.5360400000000001</c:v>
                </c:pt>
                <c:pt idx="121">
                  <c:v>1.5784899999999999</c:v>
                </c:pt>
                <c:pt idx="122">
                  <c:v>1.77054</c:v>
                </c:pt>
                <c:pt idx="123">
                  <c:v>1.6812499999999999</c:v>
                </c:pt>
                <c:pt idx="124">
                  <c:v>1.51254</c:v>
                </c:pt>
                <c:pt idx="125">
                  <c:v>1.4767300000000001</c:v>
                </c:pt>
                <c:pt idx="126">
                  <c:v>1.5321499999999999</c:v>
                </c:pt>
                <c:pt idx="127">
                  <c:v>2.0403899999999999</c:v>
                </c:pt>
                <c:pt idx="128">
                  <c:v>2.3693399999999998</c:v>
                </c:pt>
                <c:pt idx="129">
                  <c:v>2.3917600000000001</c:v>
                </c:pt>
                <c:pt idx="130">
                  <c:v>1.81894</c:v>
                </c:pt>
                <c:pt idx="131">
                  <c:v>2.0014500000000002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76F0-4E3E-9324-DFC8093CBC60}"/>
            </c:ext>
          </c:extLst>
        </c:ser>
        <c:ser>
          <c:idx val="7"/>
          <c:order val="7"/>
          <c:tx>
            <c:strRef>
              <c:f>'Az for all trains- Lowerbound'!$W$1</c:f>
              <c:strCache>
                <c:ptCount val="1"/>
                <c:pt idx="0">
                  <c:v>HSLM-A7</c:v>
                </c:pt>
              </c:strCache>
            </c:strRef>
          </c:tx>
          <c:spPr>
            <a:ln w="9525"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Lowerbound'!$Y$1:$Y$350</c:f>
              <c:numCache>
                <c:formatCode>General</c:formatCode>
                <c:ptCount val="350"/>
                <c:pt idx="0">
                  <c:v>0.44690600000000003</c:v>
                </c:pt>
                <c:pt idx="1">
                  <c:v>0.29140899999999997</c:v>
                </c:pt>
                <c:pt idx="2">
                  <c:v>0.59688200000000002</c:v>
                </c:pt>
                <c:pt idx="3">
                  <c:v>0.445465</c:v>
                </c:pt>
                <c:pt idx="4">
                  <c:v>0.49921599999999999</c:v>
                </c:pt>
                <c:pt idx="5">
                  <c:v>0.59850999999999999</c:v>
                </c:pt>
                <c:pt idx="6">
                  <c:v>0.46033299999999999</c:v>
                </c:pt>
                <c:pt idx="7">
                  <c:v>0.601101</c:v>
                </c:pt>
                <c:pt idx="8">
                  <c:v>0.55099600000000004</c:v>
                </c:pt>
                <c:pt idx="9">
                  <c:v>0.45785399999999998</c:v>
                </c:pt>
                <c:pt idx="10">
                  <c:v>0.59464300000000003</c:v>
                </c:pt>
                <c:pt idx="11">
                  <c:v>0.66318900000000003</c:v>
                </c:pt>
                <c:pt idx="12">
                  <c:v>0.61420600000000003</c:v>
                </c:pt>
                <c:pt idx="13">
                  <c:v>0.807396</c:v>
                </c:pt>
                <c:pt idx="14">
                  <c:v>0.87145399999999995</c:v>
                </c:pt>
                <c:pt idx="15">
                  <c:v>0.72572400000000004</c:v>
                </c:pt>
                <c:pt idx="16">
                  <c:v>1.1356900000000001</c:v>
                </c:pt>
                <c:pt idx="17">
                  <c:v>0.96487900000000004</c:v>
                </c:pt>
                <c:pt idx="18">
                  <c:v>0.99950799999999995</c:v>
                </c:pt>
                <c:pt idx="19">
                  <c:v>1.10677</c:v>
                </c:pt>
                <c:pt idx="20">
                  <c:v>1.1586000000000001</c:v>
                </c:pt>
                <c:pt idx="21">
                  <c:v>1.28955</c:v>
                </c:pt>
                <c:pt idx="22">
                  <c:v>1.2061500000000001</c:v>
                </c:pt>
                <c:pt idx="23">
                  <c:v>0.93304799999999999</c:v>
                </c:pt>
                <c:pt idx="24">
                  <c:v>1.1854899999999999</c:v>
                </c:pt>
                <c:pt idx="25">
                  <c:v>1.1590800000000001</c:v>
                </c:pt>
                <c:pt idx="26">
                  <c:v>1.2280899999999999</c:v>
                </c:pt>
                <c:pt idx="27">
                  <c:v>1.26695</c:v>
                </c:pt>
                <c:pt idx="28">
                  <c:v>1.15211</c:v>
                </c:pt>
                <c:pt idx="29">
                  <c:v>1.2202900000000001</c:v>
                </c:pt>
                <c:pt idx="30">
                  <c:v>1.4391499999999999</c:v>
                </c:pt>
                <c:pt idx="31">
                  <c:v>1.2081599999999999</c:v>
                </c:pt>
                <c:pt idx="32">
                  <c:v>1.73384</c:v>
                </c:pt>
                <c:pt idx="33">
                  <c:v>1.7924800000000001</c:v>
                </c:pt>
                <c:pt idx="34">
                  <c:v>1.7208699999999999</c:v>
                </c:pt>
                <c:pt idx="35">
                  <c:v>1.47611</c:v>
                </c:pt>
                <c:pt idx="36">
                  <c:v>1.4250799999999999</c:v>
                </c:pt>
                <c:pt idx="37">
                  <c:v>1.5821499999999999</c:v>
                </c:pt>
                <c:pt idx="38">
                  <c:v>1.9271799999999999</c:v>
                </c:pt>
                <c:pt idx="39">
                  <c:v>2.6620499999999998</c:v>
                </c:pt>
                <c:pt idx="40">
                  <c:v>2.9660099999999998</c:v>
                </c:pt>
                <c:pt idx="41">
                  <c:v>2.7370299999999999</c:v>
                </c:pt>
                <c:pt idx="42">
                  <c:v>2.2858000000000001</c:v>
                </c:pt>
                <c:pt idx="43">
                  <c:v>2.0270000000000001</c:v>
                </c:pt>
                <c:pt idx="44">
                  <c:v>1.48468</c:v>
                </c:pt>
                <c:pt idx="45">
                  <c:v>1.2814099999999999</c:v>
                </c:pt>
                <c:pt idx="46">
                  <c:v>1.0934600000000001</c:v>
                </c:pt>
                <c:pt idx="47">
                  <c:v>1.25902</c:v>
                </c:pt>
                <c:pt idx="48">
                  <c:v>1.2439100000000001</c:v>
                </c:pt>
                <c:pt idx="49">
                  <c:v>1.25621</c:v>
                </c:pt>
                <c:pt idx="50">
                  <c:v>1.6714100000000001</c:v>
                </c:pt>
                <c:pt idx="51">
                  <c:v>1.6122000000000001</c:v>
                </c:pt>
                <c:pt idx="52">
                  <c:v>1.7940199999999999</c:v>
                </c:pt>
                <c:pt idx="53">
                  <c:v>2.2440600000000002</c:v>
                </c:pt>
                <c:pt idx="54">
                  <c:v>1.696</c:v>
                </c:pt>
                <c:pt idx="55">
                  <c:v>1.6500999999999999</c:v>
                </c:pt>
                <c:pt idx="56">
                  <c:v>2.3577699999999999</c:v>
                </c:pt>
                <c:pt idx="57">
                  <c:v>2.5910600000000001</c:v>
                </c:pt>
                <c:pt idx="58">
                  <c:v>2.5035799999999999</c:v>
                </c:pt>
                <c:pt idx="59">
                  <c:v>2.2055600000000002</c:v>
                </c:pt>
                <c:pt idx="60">
                  <c:v>1.91757</c:v>
                </c:pt>
                <c:pt idx="61">
                  <c:v>1.41805</c:v>
                </c:pt>
                <c:pt idx="62">
                  <c:v>1.38767</c:v>
                </c:pt>
                <c:pt idx="63">
                  <c:v>1.8104899999999999</c:v>
                </c:pt>
                <c:pt idx="64">
                  <c:v>1.00349</c:v>
                </c:pt>
                <c:pt idx="65">
                  <c:v>1.2224200000000001</c:v>
                </c:pt>
                <c:pt idx="66">
                  <c:v>1.0886400000000001</c:v>
                </c:pt>
                <c:pt idx="67">
                  <c:v>1.4017999999999999</c:v>
                </c:pt>
                <c:pt idx="68">
                  <c:v>1.0205900000000001</c:v>
                </c:pt>
                <c:pt idx="69">
                  <c:v>1.74953</c:v>
                </c:pt>
                <c:pt idx="70">
                  <c:v>2.0381999999999998</c:v>
                </c:pt>
                <c:pt idx="71">
                  <c:v>1.88554</c:v>
                </c:pt>
                <c:pt idx="72">
                  <c:v>1.84735</c:v>
                </c:pt>
                <c:pt idx="73">
                  <c:v>2.57409</c:v>
                </c:pt>
                <c:pt idx="74">
                  <c:v>1.7652300000000001</c:v>
                </c:pt>
                <c:pt idx="75">
                  <c:v>2.5340199999999999</c:v>
                </c:pt>
                <c:pt idx="76">
                  <c:v>2.55897</c:v>
                </c:pt>
                <c:pt idx="77">
                  <c:v>2.2890000000000001</c:v>
                </c:pt>
                <c:pt idx="78">
                  <c:v>1.81037</c:v>
                </c:pt>
                <c:pt idx="79">
                  <c:v>1.6293200000000001</c:v>
                </c:pt>
                <c:pt idx="80">
                  <c:v>2.40951</c:v>
                </c:pt>
                <c:pt idx="81">
                  <c:v>1.78464</c:v>
                </c:pt>
                <c:pt idx="82">
                  <c:v>1.74394</c:v>
                </c:pt>
                <c:pt idx="83">
                  <c:v>1.96624</c:v>
                </c:pt>
                <c:pt idx="84">
                  <c:v>2.21149</c:v>
                </c:pt>
                <c:pt idx="85">
                  <c:v>1.8953599999999999</c:v>
                </c:pt>
                <c:pt idx="86">
                  <c:v>1.74773</c:v>
                </c:pt>
                <c:pt idx="87">
                  <c:v>1.49305</c:v>
                </c:pt>
                <c:pt idx="88">
                  <c:v>1.6431500000000001</c:v>
                </c:pt>
                <c:pt idx="89">
                  <c:v>1.3163100000000001</c:v>
                </c:pt>
                <c:pt idx="90">
                  <c:v>1.1886099999999999</c:v>
                </c:pt>
                <c:pt idx="91">
                  <c:v>1.2821400000000001</c:v>
                </c:pt>
                <c:pt idx="92">
                  <c:v>1.4158299999999999</c:v>
                </c:pt>
                <c:pt idx="93">
                  <c:v>1.3421099999999999</c:v>
                </c:pt>
                <c:pt idx="94">
                  <c:v>1.34494</c:v>
                </c:pt>
                <c:pt idx="95">
                  <c:v>1.4420500000000001</c:v>
                </c:pt>
                <c:pt idx="96">
                  <c:v>1.34405</c:v>
                </c:pt>
                <c:pt idx="97">
                  <c:v>1.29366</c:v>
                </c:pt>
                <c:pt idx="98">
                  <c:v>2.0255000000000001</c:v>
                </c:pt>
                <c:pt idx="99">
                  <c:v>1.85487</c:v>
                </c:pt>
                <c:pt idx="100">
                  <c:v>2.0988699999999998</c:v>
                </c:pt>
                <c:pt idx="101">
                  <c:v>2.2794400000000001</c:v>
                </c:pt>
                <c:pt idx="102">
                  <c:v>2.2287699999999999</c:v>
                </c:pt>
                <c:pt idx="103">
                  <c:v>2.1684800000000002</c:v>
                </c:pt>
                <c:pt idx="104">
                  <c:v>2.2174</c:v>
                </c:pt>
                <c:pt idx="105">
                  <c:v>1.8610199999999999</c:v>
                </c:pt>
                <c:pt idx="106">
                  <c:v>1.2659899999999999</c:v>
                </c:pt>
                <c:pt idx="107">
                  <c:v>1.7239899999999999</c:v>
                </c:pt>
                <c:pt idx="108">
                  <c:v>2.0790799999999998</c:v>
                </c:pt>
                <c:pt idx="109">
                  <c:v>2.0733000000000001</c:v>
                </c:pt>
                <c:pt idx="110">
                  <c:v>2.0358499999999999</c:v>
                </c:pt>
                <c:pt idx="111">
                  <c:v>1.9883500000000001</c:v>
                </c:pt>
                <c:pt idx="112">
                  <c:v>1.83616</c:v>
                </c:pt>
                <c:pt idx="113">
                  <c:v>1.6253299999999999</c:v>
                </c:pt>
                <c:pt idx="114">
                  <c:v>1.6245799999999999</c:v>
                </c:pt>
                <c:pt idx="115">
                  <c:v>1.7767200000000001</c:v>
                </c:pt>
                <c:pt idx="116">
                  <c:v>1.46851</c:v>
                </c:pt>
                <c:pt idx="117">
                  <c:v>1.51969</c:v>
                </c:pt>
                <c:pt idx="118">
                  <c:v>1.9436199999999999</c:v>
                </c:pt>
                <c:pt idx="119">
                  <c:v>1.6051899999999999</c:v>
                </c:pt>
                <c:pt idx="120">
                  <c:v>1.8260700000000001</c:v>
                </c:pt>
                <c:pt idx="121">
                  <c:v>2.0800399999999999</c:v>
                </c:pt>
                <c:pt idx="122">
                  <c:v>2.21224</c:v>
                </c:pt>
                <c:pt idx="123">
                  <c:v>2.0412400000000002</c:v>
                </c:pt>
                <c:pt idx="124">
                  <c:v>1.8353200000000001</c:v>
                </c:pt>
                <c:pt idx="125">
                  <c:v>1.8051699999999999</c:v>
                </c:pt>
                <c:pt idx="126">
                  <c:v>1.6496999999999999</c:v>
                </c:pt>
                <c:pt idx="127">
                  <c:v>1.73482</c:v>
                </c:pt>
                <c:pt idx="128">
                  <c:v>1.72244</c:v>
                </c:pt>
                <c:pt idx="129">
                  <c:v>1.82429</c:v>
                </c:pt>
                <c:pt idx="130">
                  <c:v>1.6426700000000001</c:v>
                </c:pt>
                <c:pt idx="131">
                  <c:v>1.9106799999999999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76F0-4E3E-9324-DFC8093CBC60}"/>
            </c:ext>
          </c:extLst>
        </c:ser>
        <c:ser>
          <c:idx val="8"/>
          <c:order val="8"/>
          <c:tx>
            <c:strRef>
              <c:f>'Az for all trains- Lowerbound'!$Z$1</c:f>
              <c:strCache>
                <c:ptCount val="1"/>
                <c:pt idx="0">
                  <c:v>HSLM-A8</c:v>
                </c:pt>
              </c:strCache>
            </c:strRef>
          </c:tx>
          <c:spPr>
            <a:ln w="9525">
              <a:solidFill>
                <a:srgbClr val="00206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Lowerbound'!$AB$1:$AB$350</c:f>
              <c:numCache>
                <c:formatCode>General</c:formatCode>
                <c:ptCount val="350"/>
                <c:pt idx="0">
                  <c:v>0.39192300000000002</c:v>
                </c:pt>
                <c:pt idx="1">
                  <c:v>0.41953200000000002</c:v>
                </c:pt>
                <c:pt idx="2">
                  <c:v>0.55959000000000003</c:v>
                </c:pt>
                <c:pt idx="3">
                  <c:v>0.60072999999999999</c:v>
                </c:pt>
                <c:pt idx="4">
                  <c:v>0.54820100000000005</c:v>
                </c:pt>
                <c:pt idx="5">
                  <c:v>0.62658899999999995</c:v>
                </c:pt>
                <c:pt idx="6">
                  <c:v>0.63465199999999999</c:v>
                </c:pt>
                <c:pt idx="7">
                  <c:v>0.51583900000000005</c:v>
                </c:pt>
                <c:pt idx="8">
                  <c:v>0.60038100000000005</c:v>
                </c:pt>
                <c:pt idx="9">
                  <c:v>0.51971999999999996</c:v>
                </c:pt>
                <c:pt idx="10">
                  <c:v>0.70938599999999996</c:v>
                </c:pt>
                <c:pt idx="11">
                  <c:v>0.66225599999999996</c:v>
                </c:pt>
                <c:pt idx="12">
                  <c:v>0.55409699999999995</c:v>
                </c:pt>
                <c:pt idx="13">
                  <c:v>0.59290900000000002</c:v>
                </c:pt>
                <c:pt idx="14">
                  <c:v>0.74516700000000002</c:v>
                </c:pt>
                <c:pt idx="15">
                  <c:v>0.53134499999999996</c:v>
                </c:pt>
                <c:pt idx="16">
                  <c:v>0.64351599999999998</c:v>
                </c:pt>
                <c:pt idx="17">
                  <c:v>0.53784200000000004</c:v>
                </c:pt>
                <c:pt idx="18">
                  <c:v>0.68893099999999996</c:v>
                </c:pt>
                <c:pt idx="19">
                  <c:v>0.93232199999999998</c:v>
                </c:pt>
                <c:pt idx="20">
                  <c:v>0.85693399999999997</c:v>
                </c:pt>
                <c:pt idx="21">
                  <c:v>0.69520999999999999</c:v>
                </c:pt>
                <c:pt idx="22">
                  <c:v>0.863039</c:v>
                </c:pt>
                <c:pt idx="23">
                  <c:v>0.83695900000000001</c:v>
                </c:pt>
                <c:pt idx="24">
                  <c:v>0.76386900000000002</c:v>
                </c:pt>
                <c:pt idx="25">
                  <c:v>0.77551899999999996</c:v>
                </c:pt>
                <c:pt idx="26">
                  <c:v>0.92801100000000003</c:v>
                </c:pt>
                <c:pt idx="27">
                  <c:v>0.88428799999999996</c:v>
                </c:pt>
                <c:pt idx="28">
                  <c:v>0.88519199999999998</c:v>
                </c:pt>
                <c:pt idx="29">
                  <c:v>1.0605500000000001</c:v>
                </c:pt>
                <c:pt idx="30">
                  <c:v>1.0199499999999999</c:v>
                </c:pt>
                <c:pt idx="31">
                  <c:v>1.0488599999999999</c:v>
                </c:pt>
                <c:pt idx="32">
                  <c:v>1.1673500000000001</c:v>
                </c:pt>
                <c:pt idx="33">
                  <c:v>1.29033</c:v>
                </c:pt>
                <c:pt idx="34">
                  <c:v>1.4089</c:v>
                </c:pt>
                <c:pt idx="35">
                  <c:v>1.70658</c:v>
                </c:pt>
                <c:pt idx="36">
                  <c:v>2.1030199999999999</c:v>
                </c:pt>
                <c:pt idx="37">
                  <c:v>1.9462200000000001</c:v>
                </c:pt>
                <c:pt idx="38">
                  <c:v>1.5724800000000001</c:v>
                </c:pt>
                <c:pt idx="39">
                  <c:v>1.5707800000000001</c:v>
                </c:pt>
                <c:pt idx="40">
                  <c:v>1.6577200000000001</c:v>
                </c:pt>
                <c:pt idx="41">
                  <c:v>2.1566000000000001</c:v>
                </c:pt>
                <c:pt idx="42">
                  <c:v>2.91472</c:v>
                </c:pt>
                <c:pt idx="43">
                  <c:v>2.9070499999999999</c:v>
                </c:pt>
                <c:pt idx="44">
                  <c:v>2.8879800000000002</c:v>
                </c:pt>
                <c:pt idx="45">
                  <c:v>2.8161700000000001</c:v>
                </c:pt>
                <c:pt idx="46">
                  <c:v>2.49369</c:v>
                </c:pt>
                <c:pt idx="47">
                  <c:v>1.9188099999999999</c:v>
                </c:pt>
                <c:pt idx="48">
                  <c:v>1.59911</c:v>
                </c:pt>
                <c:pt idx="49">
                  <c:v>1.46862</c:v>
                </c:pt>
                <c:pt idx="50">
                  <c:v>1.6228400000000001</c:v>
                </c:pt>
                <c:pt idx="51">
                  <c:v>1.84663</c:v>
                </c:pt>
                <c:pt idx="52">
                  <c:v>2.0754700000000001</c:v>
                </c:pt>
                <c:pt idx="53">
                  <c:v>1.66279</c:v>
                </c:pt>
                <c:pt idx="54">
                  <c:v>2.0469300000000001</c:v>
                </c:pt>
                <c:pt idx="55">
                  <c:v>2.3253400000000002</c:v>
                </c:pt>
                <c:pt idx="56">
                  <c:v>2.46631</c:v>
                </c:pt>
                <c:pt idx="57">
                  <c:v>2.4188900000000002</c:v>
                </c:pt>
                <c:pt idx="58">
                  <c:v>2.3199800000000002</c:v>
                </c:pt>
                <c:pt idx="59">
                  <c:v>2.0509400000000002</c:v>
                </c:pt>
                <c:pt idx="60">
                  <c:v>1.6194599999999999</c:v>
                </c:pt>
                <c:pt idx="61">
                  <c:v>1.4998499999999999</c:v>
                </c:pt>
                <c:pt idx="62">
                  <c:v>2.1785000000000001</c:v>
                </c:pt>
                <c:pt idx="63">
                  <c:v>1.81324</c:v>
                </c:pt>
                <c:pt idx="64">
                  <c:v>1.8126800000000001</c:v>
                </c:pt>
                <c:pt idx="65">
                  <c:v>1.9074500000000001</c:v>
                </c:pt>
                <c:pt idx="66">
                  <c:v>2.0766499999999999</c:v>
                </c:pt>
                <c:pt idx="67">
                  <c:v>1.8812599999999999</c:v>
                </c:pt>
                <c:pt idx="68">
                  <c:v>1.79677</c:v>
                </c:pt>
                <c:pt idx="69">
                  <c:v>1.82508</c:v>
                </c:pt>
                <c:pt idx="70">
                  <c:v>2.2646799999999998</c:v>
                </c:pt>
                <c:pt idx="71">
                  <c:v>2.0681799999999999</c:v>
                </c:pt>
                <c:pt idx="72">
                  <c:v>1.96034</c:v>
                </c:pt>
                <c:pt idx="73">
                  <c:v>2.7077100000000001</c:v>
                </c:pt>
                <c:pt idx="74">
                  <c:v>1.63507</c:v>
                </c:pt>
                <c:pt idx="75">
                  <c:v>2.00867</c:v>
                </c:pt>
                <c:pt idx="76">
                  <c:v>2.75048</c:v>
                </c:pt>
                <c:pt idx="77">
                  <c:v>2.31338</c:v>
                </c:pt>
                <c:pt idx="78">
                  <c:v>2.1189200000000001</c:v>
                </c:pt>
                <c:pt idx="79">
                  <c:v>2.1834799999999999</c:v>
                </c:pt>
                <c:pt idx="80">
                  <c:v>2.4904500000000001</c:v>
                </c:pt>
                <c:pt idx="81">
                  <c:v>2.6296900000000001</c:v>
                </c:pt>
                <c:pt idx="82">
                  <c:v>3.1658300000000001</c:v>
                </c:pt>
                <c:pt idx="83">
                  <c:v>2.9716800000000001</c:v>
                </c:pt>
                <c:pt idx="84">
                  <c:v>2.8406699999999998</c:v>
                </c:pt>
                <c:pt idx="85">
                  <c:v>3.1253600000000001</c:v>
                </c:pt>
                <c:pt idx="86">
                  <c:v>3.01464</c:v>
                </c:pt>
                <c:pt idx="87">
                  <c:v>2.5363600000000002</c:v>
                </c:pt>
                <c:pt idx="88">
                  <c:v>2.5013899999999998</c:v>
                </c:pt>
                <c:pt idx="89">
                  <c:v>2.2845900000000001</c:v>
                </c:pt>
                <c:pt idx="90">
                  <c:v>2.11328</c:v>
                </c:pt>
                <c:pt idx="91">
                  <c:v>2.0385</c:v>
                </c:pt>
                <c:pt idx="92">
                  <c:v>1.90537</c:v>
                </c:pt>
                <c:pt idx="93">
                  <c:v>1.6310500000000001</c:v>
                </c:pt>
                <c:pt idx="94">
                  <c:v>1.9496800000000001</c:v>
                </c:pt>
                <c:pt idx="95">
                  <c:v>1.76786</c:v>
                </c:pt>
                <c:pt idx="96">
                  <c:v>1.9234</c:v>
                </c:pt>
                <c:pt idx="97">
                  <c:v>1.7298500000000001</c:v>
                </c:pt>
                <c:pt idx="98">
                  <c:v>1.8275999999999999</c:v>
                </c:pt>
                <c:pt idx="99">
                  <c:v>1.5857399999999999</c:v>
                </c:pt>
                <c:pt idx="100">
                  <c:v>1.8969499999999999</c:v>
                </c:pt>
                <c:pt idx="101">
                  <c:v>1.69401</c:v>
                </c:pt>
                <c:pt idx="102">
                  <c:v>1.68648</c:v>
                </c:pt>
                <c:pt idx="103">
                  <c:v>2.1540599999999999</c:v>
                </c:pt>
                <c:pt idx="104">
                  <c:v>1.9256800000000001</c:v>
                </c:pt>
                <c:pt idx="105">
                  <c:v>1.9684600000000001</c:v>
                </c:pt>
                <c:pt idx="106">
                  <c:v>1.7973600000000001</c:v>
                </c:pt>
                <c:pt idx="107">
                  <c:v>1.8202799999999999</c:v>
                </c:pt>
                <c:pt idx="108">
                  <c:v>2.33975</c:v>
                </c:pt>
                <c:pt idx="109">
                  <c:v>2.41384</c:v>
                </c:pt>
                <c:pt idx="110">
                  <c:v>1.88419</c:v>
                </c:pt>
                <c:pt idx="111">
                  <c:v>2.1303200000000002</c:v>
                </c:pt>
                <c:pt idx="112">
                  <c:v>1.9944200000000001</c:v>
                </c:pt>
                <c:pt idx="113">
                  <c:v>1.99153</c:v>
                </c:pt>
                <c:pt idx="114">
                  <c:v>2.0538699999999999</c:v>
                </c:pt>
                <c:pt idx="115">
                  <c:v>2.1632899999999999</c:v>
                </c:pt>
                <c:pt idx="116">
                  <c:v>1.88347</c:v>
                </c:pt>
                <c:pt idx="117">
                  <c:v>1.93981</c:v>
                </c:pt>
                <c:pt idx="118">
                  <c:v>1.8860600000000001</c:v>
                </c:pt>
                <c:pt idx="119">
                  <c:v>1.8318099999999999</c:v>
                </c:pt>
                <c:pt idx="120">
                  <c:v>1.7847</c:v>
                </c:pt>
                <c:pt idx="121">
                  <c:v>1.6674599999999999</c:v>
                </c:pt>
                <c:pt idx="122">
                  <c:v>1.6474899999999999</c:v>
                </c:pt>
                <c:pt idx="123">
                  <c:v>1.7600800000000001</c:v>
                </c:pt>
                <c:pt idx="124">
                  <c:v>1.7899400000000001</c:v>
                </c:pt>
                <c:pt idx="125">
                  <c:v>1.6415</c:v>
                </c:pt>
                <c:pt idx="126">
                  <c:v>1.45808</c:v>
                </c:pt>
                <c:pt idx="127">
                  <c:v>1.5385899999999999</c:v>
                </c:pt>
                <c:pt idx="128">
                  <c:v>1.5998600000000001</c:v>
                </c:pt>
                <c:pt idx="129">
                  <c:v>1.7043299999999999</c:v>
                </c:pt>
                <c:pt idx="130">
                  <c:v>1.8120099999999999</c:v>
                </c:pt>
                <c:pt idx="131">
                  <c:v>1.76895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6F0-4E3E-9324-DFC8093CBC60}"/>
            </c:ext>
          </c:extLst>
        </c:ser>
        <c:ser>
          <c:idx val="9"/>
          <c:order val="9"/>
          <c:tx>
            <c:strRef>
              <c:f>'Az for all trains- Lowerbound'!$AC$1</c:f>
              <c:strCache>
                <c:ptCount val="1"/>
                <c:pt idx="0">
                  <c:v>HSLM-A9</c:v>
                </c:pt>
              </c:strCache>
            </c:strRef>
          </c:tx>
          <c:spPr>
            <a:ln w="9525"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Lowerbound'!$AE$1:$AE$350</c:f>
              <c:numCache>
                <c:formatCode>General</c:formatCode>
                <c:ptCount val="350"/>
                <c:pt idx="0">
                  <c:v>0.42089700000000002</c:v>
                </c:pt>
                <c:pt idx="1">
                  <c:v>0.43954700000000002</c:v>
                </c:pt>
                <c:pt idx="2">
                  <c:v>0.55925199999999997</c:v>
                </c:pt>
                <c:pt idx="3">
                  <c:v>0.88507599999999997</c:v>
                </c:pt>
                <c:pt idx="4">
                  <c:v>0.90992600000000001</c:v>
                </c:pt>
                <c:pt idx="5">
                  <c:v>0.68059700000000001</c:v>
                </c:pt>
                <c:pt idx="6">
                  <c:v>0.51907499999999995</c:v>
                </c:pt>
                <c:pt idx="7">
                  <c:v>0.65511600000000003</c:v>
                </c:pt>
                <c:pt idx="8">
                  <c:v>0.49959399999999998</c:v>
                </c:pt>
                <c:pt idx="9">
                  <c:v>0.51545099999999999</c:v>
                </c:pt>
                <c:pt idx="10">
                  <c:v>0.66058700000000004</c:v>
                </c:pt>
                <c:pt idx="11">
                  <c:v>0.79384399999999999</c:v>
                </c:pt>
                <c:pt idx="12">
                  <c:v>0.732016</c:v>
                </c:pt>
                <c:pt idx="13">
                  <c:v>0.72682599999999997</c:v>
                </c:pt>
                <c:pt idx="14">
                  <c:v>0.84686499999999998</c:v>
                </c:pt>
                <c:pt idx="15">
                  <c:v>0.82901999999999998</c:v>
                </c:pt>
                <c:pt idx="16">
                  <c:v>1.08517</c:v>
                </c:pt>
                <c:pt idx="17">
                  <c:v>0.82463799999999998</c:v>
                </c:pt>
                <c:pt idx="18">
                  <c:v>0.95939300000000005</c:v>
                </c:pt>
                <c:pt idx="19">
                  <c:v>1.31497</c:v>
                </c:pt>
                <c:pt idx="20">
                  <c:v>1.06182</c:v>
                </c:pt>
                <c:pt idx="21">
                  <c:v>0.95924500000000001</c:v>
                </c:pt>
                <c:pt idx="22">
                  <c:v>1.22553</c:v>
                </c:pt>
                <c:pt idx="23">
                  <c:v>1.17293</c:v>
                </c:pt>
                <c:pt idx="24">
                  <c:v>1.34806</c:v>
                </c:pt>
                <c:pt idx="25">
                  <c:v>1.0290699999999999</c:v>
                </c:pt>
                <c:pt idx="26">
                  <c:v>1.4674199999999999</c:v>
                </c:pt>
                <c:pt idx="27">
                  <c:v>1.25397</c:v>
                </c:pt>
                <c:pt idx="28">
                  <c:v>1.1931099999999999</c:v>
                </c:pt>
                <c:pt idx="29">
                  <c:v>1.4208700000000001</c:v>
                </c:pt>
                <c:pt idx="30">
                  <c:v>1.3200400000000001</c:v>
                </c:pt>
                <c:pt idx="31">
                  <c:v>1.67672</c:v>
                </c:pt>
                <c:pt idx="32">
                  <c:v>1.63937</c:v>
                </c:pt>
                <c:pt idx="33">
                  <c:v>1.75682</c:v>
                </c:pt>
                <c:pt idx="34">
                  <c:v>1.4688600000000001</c:v>
                </c:pt>
                <c:pt idx="35">
                  <c:v>1.3564000000000001</c:v>
                </c:pt>
                <c:pt idx="36">
                  <c:v>1.61677</c:v>
                </c:pt>
                <c:pt idx="37">
                  <c:v>1.6322099999999999</c:v>
                </c:pt>
                <c:pt idx="38">
                  <c:v>1.9549300000000001</c:v>
                </c:pt>
                <c:pt idx="39">
                  <c:v>1.89235</c:v>
                </c:pt>
                <c:pt idx="40">
                  <c:v>2.0008900000000001</c:v>
                </c:pt>
                <c:pt idx="41">
                  <c:v>1.7212799999999999</c:v>
                </c:pt>
                <c:pt idx="42">
                  <c:v>1.3937999999999999</c:v>
                </c:pt>
                <c:pt idx="43">
                  <c:v>1.5981000000000001</c:v>
                </c:pt>
                <c:pt idx="44">
                  <c:v>2.0078100000000001</c:v>
                </c:pt>
                <c:pt idx="45">
                  <c:v>2.51702</c:v>
                </c:pt>
                <c:pt idx="46">
                  <c:v>2.7922400000000001</c:v>
                </c:pt>
                <c:pt idx="47">
                  <c:v>2.7452299999999998</c:v>
                </c:pt>
                <c:pt idx="48">
                  <c:v>2.5953900000000001</c:v>
                </c:pt>
                <c:pt idx="49">
                  <c:v>2.2327599999999999</c:v>
                </c:pt>
                <c:pt idx="50">
                  <c:v>2.7860200000000002</c:v>
                </c:pt>
                <c:pt idx="51">
                  <c:v>1.8047800000000001</c:v>
                </c:pt>
                <c:pt idx="52">
                  <c:v>2.0702099999999999</c:v>
                </c:pt>
                <c:pt idx="53">
                  <c:v>2.52569</c:v>
                </c:pt>
                <c:pt idx="54">
                  <c:v>2.8511500000000001</c:v>
                </c:pt>
                <c:pt idx="55">
                  <c:v>2.5437099999999999</c:v>
                </c:pt>
                <c:pt idx="56">
                  <c:v>2.4897499999999999</c:v>
                </c:pt>
                <c:pt idx="57">
                  <c:v>2.68818</c:v>
                </c:pt>
                <c:pt idx="58">
                  <c:v>2.7181999999999999</c:v>
                </c:pt>
                <c:pt idx="59">
                  <c:v>2.2938800000000001</c:v>
                </c:pt>
                <c:pt idx="60">
                  <c:v>1.6986000000000001</c:v>
                </c:pt>
                <c:pt idx="61">
                  <c:v>1.5427200000000001</c:v>
                </c:pt>
                <c:pt idx="62">
                  <c:v>1.3010200000000001</c:v>
                </c:pt>
                <c:pt idx="63">
                  <c:v>0.99775599999999998</c:v>
                </c:pt>
                <c:pt idx="64">
                  <c:v>1.3696200000000001</c:v>
                </c:pt>
                <c:pt idx="65">
                  <c:v>1.0966800000000001</c:v>
                </c:pt>
                <c:pt idx="66">
                  <c:v>1.19119</c:v>
                </c:pt>
                <c:pt idx="67">
                  <c:v>1.84904</c:v>
                </c:pt>
                <c:pt idx="68">
                  <c:v>1.48332</c:v>
                </c:pt>
                <c:pt idx="69">
                  <c:v>1.9593</c:v>
                </c:pt>
                <c:pt idx="70">
                  <c:v>2.2873299999999999</c:v>
                </c:pt>
                <c:pt idx="71">
                  <c:v>2.44536</c:v>
                </c:pt>
                <c:pt idx="72">
                  <c:v>2.1298599999999999</c:v>
                </c:pt>
                <c:pt idx="73">
                  <c:v>2.89052</c:v>
                </c:pt>
                <c:pt idx="74">
                  <c:v>1.7768699999999999</c:v>
                </c:pt>
                <c:pt idx="75">
                  <c:v>1.57212</c:v>
                </c:pt>
                <c:pt idx="76">
                  <c:v>3.0149900000000001</c:v>
                </c:pt>
                <c:pt idx="77">
                  <c:v>2.66032</c:v>
                </c:pt>
                <c:pt idx="78">
                  <c:v>2.3479700000000001</c:v>
                </c:pt>
                <c:pt idx="79">
                  <c:v>2.2945099999999998</c:v>
                </c:pt>
                <c:pt idx="80">
                  <c:v>2.8487100000000001</c:v>
                </c:pt>
                <c:pt idx="81">
                  <c:v>2.21286</c:v>
                </c:pt>
                <c:pt idx="82">
                  <c:v>1.87493</c:v>
                </c:pt>
                <c:pt idx="83">
                  <c:v>2.1298400000000002</c:v>
                </c:pt>
                <c:pt idx="84">
                  <c:v>2.7218599999999999</c:v>
                </c:pt>
                <c:pt idx="85">
                  <c:v>3.3688099999999999</c:v>
                </c:pt>
                <c:pt idx="86">
                  <c:v>3.2927900000000001</c:v>
                </c:pt>
                <c:pt idx="87">
                  <c:v>3.6847400000000001</c:v>
                </c:pt>
                <c:pt idx="88">
                  <c:v>3.97078</c:v>
                </c:pt>
                <c:pt idx="89">
                  <c:v>4.3367599999999999</c:v>
                </c:pt>
                <c:pt idx="90">
                  <c:v>4.1602100000000002</c:v>
                </c:pt>
                <c:pt idx="91">
                  <c:v>4.1622300000000001</c:v>
                </c:pt>
                <c:pt idx="92">
                  <c:v>4.1759300000000001</c:v>
                </c:pt>
                <c:pt idx="93">
                  <c:v>3.87656</c:v>
                </c:pt>
                <c:pt idx="94">
                  <c:v>3.4290600000000002</c:v>
                </c:pt>
                <c:pt idx="95">
                  <c:v>3.0196100000000001</c:v>
                </c:pt>
                <c:pt idx="96">
                  <c:v>2.57131</c:v>
                </c:pt>
                <c:pt idx="97">
                  <c:v>2.3906299999999998</c:v>
                </c:pt>
                <c:pt idx="98">
                  <c:v>2.3278599999999998</c:v>
                </c:pt>
                <c:pt idx="99">
                  <c:v>2.2435299999999998</c:v>
                </c:pt>
                <c:pt idx="100">
                  <c:v>2.1397699999999999</c:v>
                </c:pt>
                <c:pt idx="101">
                  <c:v>2.13788</c:v>
                </c:pt>
                <c:pt idx="102">
                  <c:v>2.17842</c:v>
                </c:pt>
                <c:pt idx="103">
                  <c:v>2.83413</c:v>
                </c:pt>
                <c:pt idx="104">
                  <c:v>2.77549</c:v>
                </c:pt>
                <c:pt idx="105">
                  <c:v>2.3039200000000002</c:v>
                </c:pt>
                <c:pt idx="106">
                  <c:v>2.10161</c:v>
                </c:pt>
                <c:pt idx="107">
                  <c:v>3.0625599999999999</c:v>
                </c:pt>
                <c:pt idx="108">
                  <c:v>2.75021</c:v>
                </c:pt>
                <c:pt idx="109">
                  <c:v>2.8019099999999999</c:v>
                </c:pt>
                <c:pt idx="110">
                  <c:v>2.68215</c:v>
                </c:pt>
                <c:pt idx="111">
                  <c:v>3.0434199999999998</c:v>
                </c:pt>
                <c:pt idx="112">
                  <c:v>3.3651</c:v>
                </c:pt>
                <c:pt idx="113">
                  <c:v>3.2037499999999999</c:v>
                </c:pt>
                <c:pt idx="114">
                  <c:v>3.6930299999999998</c:v>
                </c:pt>
                <c:pt idx="115">
                  <c:v>3.3435899999999998</c:v>
                </c:pt>
                <c:pt idx="116">
                  <c:v>3.50034</c:v>
                </c:pt>
                <c:pt idx="117">
                  <c:v>3.1778499999999998</c:v>
                </c:pt>
                <c:pt idx="118">
                  <c:v>3.3883299999999998</c:v>
                </c:pt>
                <c:pt idx="119">
                  <c:v>3.0152700000000001</c:v>
                </c:pt>
                <c:pt idx="120">
                  <c:v>2.9710299999999998</c:v>
                </c:pt>
                <c:pt idx="121">
                  <c:v>2.85833</c:v>
                </c:pt>
                <c:pt idx="122">
                  <c:v>2.7524500000000001</c:v>
                </c:pt>
                <c:pt idx="123">
                  <c:v>2.79189</c:v>
                </c:pt>
                <c:pt idx="124">
                  <c:v>2.6833900000000002</c:v>
                </c:pt>
                <c:pt idx="125">
                  <c:v>3.30111</c:v>
                </c:pt>
                <c:pt idx="126">
                  <c:v>3.12697</c:v>
                </c:pt>
                <c:pt idx="127">
                  <c:v>3.0052300000000001</c:v>
                </c:pt>
                <c:pt idx="128">
                  <c:v>2.8834</c:v>
                </c:pt>
                <c:pt idx="129">
                  <c:v>2.1570200000000002</c:v>
                </c:pt>
                <c:pt idx="130">
                  <c:v>2.4585499999999998</c:v>
                </c:pt>
                <c:pt idx="131">
                  <c:v>2.2308400000000002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76F0-4E3E-9324-DFC8093CBC60}"/>
            </c:ext>
          </c:extLst>
        </c:ser>
        <c:ser>
          <c:idx val="10"/>
          <c:order val="10"/>
          <c:tx>
            <c:strRef>
              <c:f>'Az for all trains- Lowerbound'!$AF$1</c:f>
              <c:strCache>
                <c:ptCount val="1"/>
                <c:pt idx="0">
                  <c:v>HSLM-A10</c:v>
                </c:pt>
              </c:strCache>
            </c:strRef>
          </c:tx>
          <c:spPr>
            <a:ln w="9525"/>
          </c:spPr>
          <c:marker>
            <c:symbol val="none"/>
          </c:marker>
          <c:xVal>
            <c:numRef>
              <c:f>'Az for all trains- Lowerbound'!$F$1:$F$350</c:f>
              <c:numCache>
                <c:formatCode>General</c:formatCode>
                <c:ptCount val="3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</c:numCache>
            </c:numRef>
          </c:xVal>
          <c:yVal>
            <c:numRef>
              <c:f>'Az for all trains- Lowerbound'!$AH$1:$AH$350</c:f>
              <c:numCache>
                <c:formatCode>General</c:formatCode>
                <c:ptCount val="350"/>
                <c:pt idx="0">
                  <c:v>0.41924099999999997</c:v>
                </c:pt>
                <c:pt idx="1">
                  <c:v>0.463642</c:v>
                </c:pt>
                <c:pt idx="2">
                  <c:v>0.55687600000000004</c:v>
                </c:pt>
                <c:pt idx="3">
                  <c:v>0.67581500000000005</c:v>
                </c:pt>
                <c:pt idx="4">
                  <c:v>0.63485100000000005</c:v>
                </c:pt>
                <c:pt idx="5">
                  <c:v>0.92335599999999995</c:v>
                </c:pt>
                <c:pt idx="6">
                  <c:v>0.837893</c:v>
                </c:pt>
                <c:pt idx="7">
                  <c:v>0.67550900000000003</c:v>
                </c:pt>
                <c:pt idx="8">
                  <c:v>0.57125400000000004</c:v>
                </c:pt>
                <c:pt idx="9">
                  <c:v>0.69132300000000002</c:v>
                </c:pt>
                <c:pt idx="10">
                  <c:v>0.64349400000000001</c:v>
                </c:pt>
                <c:pt idx="11">
                  <c:v>0.76833200000000001</c:v>
                </c:pt>
                <c:pt idx="12">
                  <c:v>0.94093599999999999</c:v>
                </c:pt>
                <c:pt idx="13">
                  <c:v>0.69175799999999998</c:v>
                </c:pt>
                <c:pt idx="14">
                  <c:v>0.80217700000000003</c:v>
                </c:pt>
                <c:pt idx="15">
                  <c:v>0.81293499999999996</c:v>
                </c:pt>
                <c:pt idx="16">
                  <c:v>1.1399300000000001</c:v>
                </c:pt>
                <c:pt idx="17">
                  <c:v>0.92977100000000001</c:v>
                </c:pt>
                <c:pt idx="18">
                  <c:v>0.93860699999999997</c:v>
                </c:pt>
                <c:pt idx="19">
                  <c:v>1.43923</c:v>
                </c:pt>
                <c:pt idx="20">
                  <c:v>0.93450999999999995</c:v>
                </c:pt>
                <c:pt idx="21">
                  <c:v>1.0831</c:v>
                </c:pt>
                <c:pt idx="22">
                  <c:v>1.0179800000000001</c:v>
                </c:pt>
                <c:pt idx="23">
                  <c:v>1.1440300000000001</c:v>
                </c:pt>
                <c:pt idx="24">
                  <c:v>1.20505</c:v>
                </c:pt>
                <c:pt idx="25">
                  <c:v>1.0624499999999999</c:v>
                </c:pt>
                <c:pt idx="26">
                  <c:v>1.2481199999999999</c:v>
                </c:pt>
                <c:pt idx="27">
                  <c:v>1.2065699999999999</c:v>
                </c:pt>
                <c:pt idx="28">
                  <c:v>1.47245</c:v>
                </c:pt>
                <c:pt idx="29">
                  <c:v>1.9679800000000001</c:v>
                </c:pt>
                <c:pt idx="30">
                  <c:v>1.61673</c:v>
                </c:pt>
                <c:pt idx="31">
                  <c:v>1.2003600000000001</c:v>
                </c:pt>
                <c:pt idx="32">
                  <c:v>1.5712999999999999</c:v>
                </c:pt>
                <c:pt idx="33">
                  <c:v>1.99004</c:v>
                </c:pt>
                <c:pt idx="34">
                  <c:v>1.90848</c:v>
                </c:pt>
                <c:pt idx="35">
                  <c:v>1.48227</c:v>
                </c:pt>
                <c:pt idx="36">
                  <c:v>1.7188099999999999</c:v>
                </c:pt>
                <c:pt idx="37">
                  <c:v>1.39656</c:v>
                </c:pt>
                <c:pt idx="38">
                  <c:v>1.0944700000000001</c:v>
                </c:pt>
                <c:pt idx="39">
                  <c:v>1.4754799999999999</c:v>
                </c:pt>
                <c:pt idx="40">
                  <c:v>1.91245</c:v>
                </c:pt>
                <c:pt idx="41">
                  <c:v>2.0311900000000001</c:v>
                </c:pt>
                <c:pt idx="42">
                  <c:v>1.6136600000000001</c:v>
                </c:pt>
                <c:pt idx="43">
                  <c:v>1.8093699999999999</c:v>
                </c:pt>
                <c:pt idx="44">
                  <c:v>1.53159</c:v>
                </c:pt>
                <c:pt idx="45">
                  <c:v>1.3465199999999999</c:v>
                </c:pt>
                <c:pt idx="46">
                  <c:v>1.3010299999999999</c:v>
                </c:pt>
                <c:pt idx="47">
                  <c:v>1.7359</c:v>
                </c:pt>
                <c:pt idx="48">
                  <c:v>2.0391900000000001</c:v>
                </c:pt>
                <c:pt idx="49">
                  <c:v>2.3134800000000002</c:v>
                </c:pt>
                <c:pt idx="50">
                  <c:v>2.40448</c:v>
                </c:pt>
                <c:pt idx="51">
                  <c:v>2.8477700000000001</c:v>
                </c:pt>
                <c:pt idx="52">
                  <c:v>1.96522</c:v>
                </c:pt>
                <c:pt idx="53">
                  <c:v>2.0095900000000002</c:v>
                </c:pt>
                <c:pt idx="54">
                  <c:v>2.7522199999999999</c:v>
                </c:pt>
                <c:pt idx="55">
                  <c:v>3.0775100000000002</c:v>
                </c:pt>
                <c:pt idx="56">
                  <c:v>2.7642099999999998</c:v>
                </c:pt>
                <c:pt idx="57">
                  <c:v>2.4246799999999999</c:v>
                </c:pt>
                <c:pt idx="58">
                  <c:v>2.3266900000000001</c:v>
                </c:pt>
                <c:pt idx="59">
                  <c:v>2.1645500000000002</c:v>
                </c:pt>
                <c:pt idx="60">
                  <c:v>2.2433700000000001</c:v>
                </c:pt>
                <c:pt idx="61">
                  <c:v>1.6368199999999999</c:v>
                </c:pt>
                <c:pt idx="62">
                  <c:v>1.6102300000000001</c:v>
                </c:pt>
                <c:pt idx="63">
                  <c:v>1.39459</c:v>
                </c:pt>
                <c:pt idx="64">
                  <c:v>1.18957</c:v>
                </c:pt>
                <c:pt idx="65">
                  <c:v>1.35599</c:v>
                </c:pt>
                <c:pt idx="66">
                  <c:v>1.2936300000000001</c:v>
                </c:pt>
                <c:pt idx="67">
                  <c:v>1.4952700000000001</c:v>
                </c:pt>
                <c:pt idx="68">
                  <c:v>1.4024000000000001</c:v>
                </c:pt>
                <c:pt idx="69">
                  <c:v>2.0422099999999999</c:v>
                </c:pt>
                <c:pt idx="70">
                  <c:v>2.3921199999999998</c:v>
                </c:pt>
                <c:pt idx="71">
                  <c:v>1.73576</c:v>
                </c:pt>
                <c:pt idx="72">
                  <c:v>2.1263399999999999</c:v>
                </c:pt>
                <c:pt idx="73">
                  <c:v>2.9724699999999999</c:v>
                </c:pt>
                <c:pt idx="74">
                  <c:v>2.6451699999999998</c:v>
                </c:pt>
                <c:pt idx="75">
                  <c:v>2.4299200000000001</c:v>
                </c:pt>
                <c:pt idx="76">
                  <c:v>3.01031</c:v>
                </c:pt>
                <c:pt idx="77">
                  <c:v>2.6662400000000002</c:v>
                </c:pt>
                <c:pt idx="78">
                  <c:v>1.41852</c:v>
                </c:pt>
                <c:pt idx="79">
                  <c:v>1.9473800000000001</c:v>
                </c:pt>
                <c:pt idx="80">
                  <c:v>2.8414100000000002</c:v>
                </c:pt>
                <c:pt idx="81">
                  <c:v>2.29237</c:v>
                </c:pt>
                <c:pt idx="82">
                  <c:v>1.6071899999999999</c:v>
                </c:pt>
                <c:pt idx="83">
                  <c:v>1.9824299999999999</c:v>
                </c:pt>
                <c:pt idx="84">
                  <c:v>2.4858600000000002</c:v>
                </c:pt>
                <c:pt idx="85">
                  <c:v>2.2477100000000001</c:v>
                </c:pt>
                <c:pt idx="86">
                  <c:v>2.0300500000000001</c:v>
                </c:pt>
                <c:pt idx="87">
                  <c:v>2.2576999999999998</c:v>
                </c:pt>
                <c:pt idx="88">
                  <c:v>2.5522300000000002</c:v>
                </c:pt>
                <c:pt idx="89">
                  <c:v>3.00258</c:v>
                </c:pt>
                <c:pt idx="90">
                  <c:v>3.64974</c:v>
                </c:pt>
                <c:pt idx="91">
                  <c:v>3.9756399999999998</c:v>
                </c:pt>
                <c:pt idx="92">
                  <c:v>4.6128799999999996</c:v>
                </c:pt>
                <c:pt idx="93">
                  <c:v>4.97804</c:v>
                </c:pt>
                <c:pt idx="94">
                  <c:v>5.2589100000000002</c:v>
                </c:pt>
                <c:pt idx="95">
                  <c:v>5.4800399999999998</c:v>
                </c:pt>
                <c:pt idx="96">
                  <c:v>5.7084900000000003</c:v>
                </c:pt>
                <c:pt idx="97">
                  <c:v>5.37005</c:v>
                </c:pt>
                <c:pt idx="98">
                  <c:v>4.8701999999999996</c:v>
                </c:pt>
                <c:pt idx="99">
                  <c:v>4.4840799999999996</c:v>
                </c:pt>
                <c:pt idx="100">
                  <c:v>3.8449800000000001</c:v>
                </c:pt>
                <c:pt idx="101">
                  <c:v>3.26064</c:v>
                </c:pt>
                <c:pt idx="102">
                  <c:v>3.0015399999999999</c:v>
                </c:pt>
                <c:pt idx="103">
                  <c:v>2.8986800000000001</c:v>
                </c:pt>
                <c:pt idx="104">
                  <c:v>2.8717199999999998</c:v>
                </c:pt>
                <c:pt idx="105">
                  <c:v>2.6606900000000002</c:v>
                </c:pt>
                <c:pt idx="106">
                  <c:v>2.5258400000000001</c:v>
                </c:pt>
                <c:pt idx="107">
                  <c:v>2.5171700000000001</c:v>
                </c:pt>
                <c:pt idx="108">
                  <c:v>2.8039200000000002</c:v>
                </c:pt>
                <c:pt idx="109">
                  <c:v>2.9902500000000001</c:v>
                </c:pt>
                <c:pt idx="110">
                  <c:v>2.9701599999999999</c:v>
                </c:pt>
                <c:pt idx="111">
                  <c:v>3.9839799999999999</c:v>
                </c:pt>
                <c:pt idx="112">
                  <c:v>3.5697299999999998</c:v>
                </c:pt>
                <c:pt idx="113">
                  <c:v>3.5815899999999998</c:v>
                </c:pt>
                <c:pt idx="114">
                  <c:v>3.9953799999999999</c:v>
                </c:pt>
                <c:pt idx="115">
                  <c:v>4.2781900000000004</c:v>
                </c:pt>
                <c:pt idx="116">
                  <c:v>4.2639300000000002</c:v>
                </c:pt>
                <c:pt idx="117">
                  <c:v>4.0585300000000002</c:v>
                </c:pt>
                <c:pt idx="118">
                  <c:v>4.1696200000000001</c:v>
                </c:pt>
                <c:pt idx="119">
                  <c:v>4.0142800000000003</c:v>
                </c:pt>
                <c:pt idx="120">
                  <c:v>4.2924300000000004</c:v>
                </c:pt>
                <c:pt idx="121">
                  <c:v>3.5174599999999998</c:v>
                </c:pt>
                <c:pt idx="122">
                  <c:v>4.0682099999999997</c:v>
                </c:pt>
                <c:pt idx="123">
                  <c:v>3.4836200000000002</c:v>
                </c:pt>
                <c:pt idx="124">
                  <c:v>3.3831000000000002</c:v>
                </c:pt>
                <c:pt idx="125">
                  <c:v>3.37032</c:v>
                </c:pt>
                <c:pt idx="126">
                  <c:v>3.1954600000000002</c:v>
                </c:pt>
                <c:pt idx="127">
                  <c:v>3.3529599999999999</c:v>
                </c:pt>
                <c:pt idx="128">
                  <c:v>3.0204499999999999</c:v>
                </c:pt>
                <c:pt idx="129">
                  <c:v>3.3496700000000001</c:v>
                </c:pt>
                <c:pt idx="130">
                  <c:v>3.3344800000000001</c:v>
                </c:pt>
                <c:pt idx="131">
                  <c:v>3.2490199999999998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76F0-4E3E-9324-DFC8093CBC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1375352"/>
        <c:axId val="1011379288"/>
      </c:scatterChart>
      <c:valAx>
        <c:axId val="1011375352"/>
        <c:scaling>
          <c:orientation val="minMax"/>
          <c:max val="150"/>
          <c:min val="4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Cambria Math" panose="02040503050406030204" pitchFamily="18" charset="0"/>
                    <a:ea typeface="Cambria Math" panose="02040503050406030204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Velocity(m/s)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9288"/>
        <c:crosses val="autoZero"/>
        <c:crossBetween val="midCat"/>
        <c:majorUnit val="20"/>
      </c:valAx>
      <c:valAx>
        <c:axId val="1011379288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Georgia" panose="02040502050405020303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Acceleration(m/s2)</a:t>
                </a:r>
                <a:endParaRPr lang="fi-FI" sz="1200" b="0">
                  <a:latin typeface="Georgia" panose="02040502050405020303" pitchFamily="18" charset="0"/>
                </a:endParaRP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5352"/>
        <c:crosses val="autoZero"/>
        <c:crossBetween val="midCat"/>
        <c:majorUnit val="1"/>
      </c:valAx>
      <c:spPr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10424787076581778"/>
          <c:y val="0.10839737583502876"/>
          <c:w val="0.85685800042154892"/>
          <c:h val="0.211508523733865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/>
  </c:chart>
  <c:spPr>
    <a:ln>
      <a:solidFill>
        <a:schemeClr val="bg1"/>
      </a:solidFill>
    </a:ln>
  </c:spPr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7947298969135"/>
          <c:y val="9.7283454899575308E-2"/>
          <c:w val="0.85868793879683325"/>
          <c:h val="0.63636701839678822"/>
        </c:manualLayout>
      </c:layout>
      <c:scatterChart>
        <c:scatterStyle val="lineMarker"/>
        <c:varyColors val="0"/>
        <c:ser>
          <c:idx val="2"/>
          <c:order val="0"/>
          <c:tx>
            <c:v>A</c:v>
          </c:tx>
          <c:spPr>
            <a:ln w="12700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xVal>
            <c:numRef>
              <c:f>'Pendolino-A'!$A$1:$A$150</c:f>
              <c:numCache>
                <c:formatCode>General</c:formatCode>
                <c:ptCount val="1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'Pendolino-A'!$B$1:$B$150</c:f>
              <c:numCache>
                <c:formatCode>General</c:formatCode>
                <c:ptCount val="150"/>
                <c:pt idx="0">
                  <c:v>0.44157400000000002</c:v>
                </c:pt>
                <c:pt idx="1">
                  <c:v>0.53735299999999997</c:v>
                </c:pt>
                <c:pt idx="2">
                  <c:v>0.56196000000000002</c:v>
                </c:pt>
                <c:pt idx="3">
                  <c:v>0.59593799999999997</c:v>
                </c:pt>
                <c:pt idx="4">
                  <c:v>0.52401699999999996</c:v>
                </c:pt>
                <c:pt idx="5">
                  <c:v>0.553176</c:v>
                </c:pt>
                <c:pt idx="6">
                  <c:v>0.50245300000000004</c:v>
                </c:pt>
                <c:pt idx="7">
                  <c:v>0.476634</c:v>
                </c:pt>
                <c:pt idx="8">
                  <c:v>0.53628900000000002</c:v>
                </c:pt>
                <c:pt idx="9">
                  <c:v>0.472611</c:v>
                </c:pt>
                <c:pt idx="10">
                  <c:v>0.464528</c:v>
                </c:pt>
                <c:pt idx="11">
                  <c:v>0.45509699999999997</c:v>
                </c:pt>
                <c:pt idx="12">
                  <c:v>0.39719599999999999</c:v>
                </c:pt>
                <c:pt idx="13">
                  <c:v>0.36899700000000002</c:v>
                </c:pt>
                <c:pt idx="14">
                  <c:v>0.40161799999999998</c:v>
                </c:pt>
                <c:pt idx="15">
                  <c:v>0.458202</c:v>
                </c:pt>
                <c:pt idx="16">
                  <c:v>0.55618199999999995</c:v>
                </c:pt>
                <c:pt idx="17">
                  <c:v>0.54274800000000001</c:v>
                </c:pt>
                <c:pt idx="18">
                  <c:v>0.53806799999999999</c:v>
                </c:pt>
                <c:pt idx="19">
                  <c:v>0.60842799999999997</c:v>
                </c:pt>
                <c:pt idx="20">
                  <c:v>0.80468899999999999</c:v>
                </c:pt>
                <c:pt idx="21">
                  <c:v>0.96677599999999997</c:v>
                </c:pt>
                <c:pt idx="22">
                  <c:v>1.0452999999999999</c:v>
                </c:pt>
                <c:pt idx="23">
                  <c:v>1.17886</c:v>
                </c:pt>
                <c:pt idx="24">
                  <c:v>1.3267800000000001</c:v>
                </c:pt>
                <c:pt idx="25">
                  <c:v>1.03749</c:v>
                </c:pt>
                <c:pt idx="26">
                  <c:v>0.87308399999999997</c:v>
                </c:pt>
                <c:pt idx="27">
                  <c:v>1.36833</c:v>
                </c:pt>
                <c:pt idx="28">
                  <c:v>1.7775300000000001</c:v>
                </c:pt>
                <c:pt idx="29">
                  <c:v>1.97123</c:v>
                </c:pt>
                <c:pt idx="30">
                  <c:v>1.9810700000000001</c:v>
                </c:pt>
                <c:pt idx="31">
                  <c:v>1.4778</c:v>
                </c:pt>
                <c:pt idx="32">
                  <c:v>0.78950399999999998</c:v>
                </c:pt>
                <c:pt idx="33">
                  <c:v>0.77665799999999996</c:v>
                </c:pt>
                <c:pt idx="34">
                  <c:v>1.09982</c:v>
                </c:pt>
                <c:pt idx="35">
                  <c:v>1.30054</c:v>
                </c:pt>
                <c:pt idx="36">
                  <c:v>1.3759999999999999</c:v>
                </c:pt>
                <c:pt idx="37">
                  <c:v>1.64832</c:v>
                </c:pt>
                <c:pt idx="38">
                  <c:v>1.32376</c:v>
                </c:pt>
                <c:pt idx="39">
                  <c:v>1.71637</c:v>
                </c:pt>
                <c:pt idx="40">
                  <c:v>1.45448</c:v>
                </c:pt>
                <c:pt idx="41">
                  <c:v>1.9787399999999999</c:v>
                </c:pt>
                <c:pt idx="42">
                  <c:v>2.1632199999999999</c:v>
                </c:pt>
                <c:pt idx="43">
                  <c:v>2.2848199999999999</c:v>
                </c:pt>
                <c:pt idx="44">
                  <c:v>2.4047100000000001</c:v>
                </c:pt>
                <c:pt idx="45">
                  <c:v>2.54861</c:v>
                </c:pt>
                <c:pt idx="46">
                  <c:v>2.24716</c:v>
                </c:pt>
                <c:pt idx="47">
                  <c:v>1.94886</c:v>
                </c:pt>
                <c:pt idx="48">
                  <c:v>2.1589200000000002</c:v>
                </c:pt>
                <c:pt idx="49">
                  <c:v>1.6856</c:v>
                </c:pt>
                <c:pt idx="50">
                  <c:v>2.2242000000000002</c:v>
                </c:pt>
                <c:pt idx="51">
                  <c:v>2.1852999999999998</c:v>
                </c:pt>
                <c:pt idx="52">
                  <c:v>2.9196399999999998</c:v>
                </c:pt>
                <c:pt idx="53">
                  <c:v>2.41526</c:v>
                </c:pt>
                <c:pt idx="54">
                  <c:v>2.323</c:v>
                </c:pt>
                <c:pt idx="55">
                  <c:v>2.3752900000000001</c:v>
                </c:pt>
                <c:pt idx="56">
                  <c:v>2.4222999999999999</c:v>
                </c:pt>
                <c:pt idx="57">
                  <c:v>2.2129699999999999</c:v>
                </c:pt>
                <c:pt idx="58">
                  <c:v>1.9517899999999999</c:v>
                </c:pt>
                <c:pt idx="59">
                  <c:v>1.55881</c:v>
                </c:pt>
                <c:pt idx="60">
                  <c:v>1.3740699999999999</c:v>
                </c:pt>
                <c:pt idx="61">
                  <c:v>0.77826399999999996</c:v>
                </c:pt>
                <c:pt idx="62">
                  <c:v>0.84207299999999996</c:v>
                </c:pt>
                <c:pt idx="63">
                  <c:v>0.95687699999999998</c:v>
                </c:pt>
                <c:pt idx="64">
                  <c:v>1.3200400000000001</c:v>
                </c:pt>
                <c:pt idx="65">
                  <c:v>1.7544900000000001</c:v>
                </c:pt>
                <c:pt idx="66">
                  <c:v>1.8820300000000001</c:v>
                </c:pt>
                <c:pt idx="67">
                  <c:v>1.75051</c:v>
                </c:pt>
                <c:pt idx="68">
                  <c:v>1.7838499999999999</c:v>
                </c:pt>
                <c:pt idx="69">
                  <c:v>1.93591</c:v>
                </c:pt>
                <c:pt idx="70">
                  <c:v>1.9143600000000001</c:v>
                </c:pt>
                <c:pt idx="71">
                  <c:v>2.1451899999999999</c:v>
                </c:pt>
                <c:pt idx="72">
                  <c:v>1.8669800000000001</c:v>
                </c:pt>
                <c:pt idx="73">
                  <c:v>1.8175399999999999</c:v>
                </c:pt>
                <c:pt idx="74">
                  <c:v>1.0604199999999999</c:v>
                </c:pt>
                <c:pt idx="75">
                  <c:v>1.3285100000000001</c:v>
                </c:pt>
                <c:pt idx="76">
                  <c:v>1.0479499999999999</c:v>
                </c:pt>
                <c:pt idx="77">
                  <c:v>1.1325700000000001</c:v>
                </c:pt>
                <c:pt idx="78">
                  <c:v>0.89419199999999999</c:v>
                </c:pt>
                <c:pt idx="79">
                  <c:v>1.0167600000000001</c:v>
                </c:pt>
                <c:pt idx="80">
                  <c:v>1.3113600000000001</c:v>
                </c:pt>
                <c:pt idx="81">
                  <c:v>1.68075</c:v>
                </c:pt>
                <c:pt idx="82">
                  <c:v>1.8139000000000001</c:v>
                </c:pt>
                <c:pt idx="83">
                  <c:v>1.93726</c:v>
                </c:pt>
                <c:pt idx="84">
                  <c:v>1.99518</c:v>
                </c:pt>
                <c:pt idx="85">
                  <c:v>2.0405099999999998</c:v>
                </c:pt>
                <c:pt idx="86">
                  <c:v>2.2186699999999999</c:v>
                </c:pt>
                <c:pt idx="87">
                  <c:v>2.4744999999999999</c:v>
                </c:pt>
                <c:pt idx="88">
                  <c:v>2.6829200000000002</c:v>
                </c:pt>
                <c:pt idx="89">
                  <c:v>2.9030900000000002</c:v>
                </c:pt>
                <c:pt idx="90">
                  <c:v>3.2187800000000002</c:v>
                </c:pt>
                <c:pt idx="91">
                  <c:v>3.2650299999999999</c:v>
                </c:pt>
                <c:pt idx="92">
                  <c:v>3.4153799999999999</c:v>
                </c:pt>
                <c:pt idx="93">
                  <c:v>3.11755</c:v>
                </c:pt>
                <c:pt idx="94">
                  <c:v>3.0943999999999998</c:v>
                </c:pt>
                <c:pt idx="95">
                  <c:v>2.80186</c:v>
                </c:pt>
                <c:pt idx="96">
                  <c:v>2.6038399999999999</c:v>
                </c:pt>
                <c:pt idx="97">
                  <c:v>2.1630600000000002</c:v>
                </c:pt>
                <c:pt idx="98">
                  <c:v>1.8684400000000001</c:v>
                </c:pt>
                <c:pt idx="99">
                  <c:v>1.8956999999999999</c:v>
                </c:pt>
                <c:pt idx="100">
                  <c:v>1.6974199999999999</c:v>
                </c:pt>
                <c:pt idx="101">
                  <c:v>1.5238700000000001</c:v>
                </c:pt>
                <c:pt idx="102">
                  <c:v>1.40412</c:v>
                </c:pt>
                <c:pt idx="103">
                  <c:v>1.4175199999999999</c:v>
                </c:pt>
                <c:pt idx="104">
                  <c:v>1.3750500000000001</c:v>
                </c:pt>
                <c:pt idx="105">
                  <c:v>1.31877</c:v>
                </c:pt>
                <c:pt idx="106">
                  <c:v>1.19299</c:v>
                </c:pt>
                <c:pt idx="107">
                  <c:v>1.3375600000000001</c:v>
                </c:pt>
                <c:pt idx="108">
                  <c:v>1.37642</c:v>
                </c:pt>
                <c:pt idx="109">
                  <c:v>1.28508</c:v>
                </c:pt>
                <c:pt idx="110">
                  <c:v>1.1031599999999999</c:v>
                </c:pt>
                <c:pt idx="111">
                  <c:v>1.01956</c:v>
                </c:pt>
                <c:pt idx="112">
                  <c:v>1.2688200000000001</c:v>
                </c:pt>
                <c:pt idx="113">
                  <c:v>1.00135</c:v>
                </c:pt>
                <c:pt idx="114">
                  <c:v>0.99121800000000004</c:v>
                </c:pt>
                <c:pt idx="115">
                  <c:v>0.84229399999999999</c:v>
                </c:pt>
                <c:pt idx="116">
                  <c:v>1.01315</c:v>
                </c:pt>
                <c:pt idx="117">
                  <c:v>0.79805000000000004</c:v>
                </c:pt>
                <c:pt idx="118">
                  <c:v>1.02338</c:v>
                </c:pt>
                <c:pt idx="119">
                  <c:v>0.75603100000000001</c:v>
                </c:pt>
                <c:pt idx="120">
                  <c:v>0.76832400000000001</c:v>
                </c:pt>
                <c:pt idx="121">
                  <c:v>0.72317500000000001</c:v>
                </c:pt>
                <c:pt idx="122">
                  <c:v>0.73738400000000004</c:v>
                </c:pt>
                <c:pt idx="123">
                  <c:v>0.89364699999999997</c:v>
                </c:pt>
                <c:pt idx="124">
                  <c:v>0.80358499999999999</c:v>
                </c:pt>
                <c:pt idx="125">
                  <c:v>0.84900200000000003</c:v>
                </c:pt>
                <c:pt idx="126">
                  <c:v>0.93535800000000002</c:v>
                </c:pt>
                <c:pt idx="127">
                  <c:v>0.76517999999999997</c:v>
                </c:pt>
                <c:pt idx="128">
                  <c:v>0.84130400000000005</c:v>
                </c:pt>
                <c:pt idx="129">
                  <c:v>0.97878200000000004</c:v>
                </c:pt>
                <c:pt idx="130">
                  <c:v>0.97399899999999995</c:v>
                </c:pt>
                <c:pt idx="131">
                  <c:v>0.82577800000000001</c:v>
                </c:pt>
                <c:pt idx="132">
                  <c:v>1.1002000000000001</c:v>
                </c:pt>
                <c:pt idx="133">
                  <c:v>1.1293299999999999</c:v>
                </c:pt>
                <c:pt idx="134">
                  <c:v>1.0767599999999999</c:v>
                </c:pt>
                <c:pt idx="135">
                  <c:v>1.25282</c:v>
                </c:pt>
                <c:pt idx="136">
                  <c:v>1.32978</c:v>
                </c:pt>
                <c:pt idx="137">
                  <c:v>1.57931</c:v>
                </c:pt>
                <c:pt idx="138">
                  <c:v>1.78996</c:v>
                </c:pt>
                <c:pt idx="139">
                  <c:v>1.5569900000000001</c:v>
                </c:pt>
                <c:pt idx="140">
                  <c:v>1.3409899999999999</c:v>
                </c:pt>
                <c:pt idx="141">
                  <c:v>1.66429</c:v>
                </c:pt>
                <c:pt idx="142">
                  <c:v>1.59232</c:v>
                </c:pt>
                <c:pt idx="143">
                  <c:v>1.50275</c:v>
                </c:pt>
                <c:pt idx="144">
                  <c:v>1.58114</c:v>
                </c:pt>
                <c:pt idx="145">
                  <c:v>1.78444</c:v>
                </c:pt>
                <c:pt idx="146">
                  <c:v>1.9011499999999999</c:v>
                </c:pt>
                <c:pt idx="147">
                  <c:v>1.8306500000000001</c:v>
                </c:pt>
                <c:pt idx="148">
                  <c:v>1.6271500000000001</c:v>
                </c:pt>
                <c:pt idx="149">
                  <c:v>2.1244299999999998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3C1-4F7C-99E1-1EC81476BA81}"/>
            </c:ext>
          </c:extLst>
        </c:ser>
        <c:ser>
          <c:idx val="4"/>
          <c:order val="1"/>
          <c:tx>
            <c:v>B</c:v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'Pendolino-A'!$E$1:$E$150</c:f>
              <c:numCache>
                <c:formatCode>General</c:formatCode>
                <c:ptCount val="1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'Pendolino-A'!$F$1:$F$150</c:f>
              <c:numCache>
                <c:formatCode>General</c:formatCode>
                <c:ptCount val="150"/>
                <c:pt idx="0">
                  <c:v>0.234096</c:v>
                </c:pt>
                <c:pt idx="1">
                  <c:v>0.21593100000000001</c:v>
                </c:pt>
                <c:pt idx="2">
                  <c:v>0.25624400000000003</c:v>
                </c:pt>
                <c:pt idx="3">
                  <c:v>0.40515699999999999</c:v>
                </c:pt>
                <c:pt idx="4">
                  <c:v>0.38115599999999999</c:v>
                </c:pt>
                <c:pt idx="5">
                  <c:v>0.36384499999999997</c:v>
                </c:pt>
                <c:pt idx="6">
                  <c:v>0.31144300000000003</c:v>
                </c:pt>
                <c:pt idx="7">
                  <c:v>0.26696999999999999</c:v>
                </c:pt>
                <c:pt idx="8">
                  <c:v>0.22734099999999999</c:v>
                </c:pt>
                <c:pt idx="9">
                  <c:v>0.27210200000000001</c:v>
                </c:pt>
                <c:pt idx="10">
                  <c:v>0.28820200000000001</c:v>
                </c:pt>
                <c:pt idx="11">
                  <c:v>0.24224300000000001</c:v>
                </c:pt>
                <c:pt idx="12">
                  <c:v>0.31037700000000001</c:v>
                </c:pt>
                <c:pt idx="13">
                  <c:v>0.30029800000000001</c:v>
                </c:pt>
                <c:pt idx="14">
                  <c:v>0.30563200000000001</c:v>
                </c:pt>
                <c:pt idx="15">
                  <c:v>0.27719199999999999</c:v>
                </c:pt>
                <c:pt idx="16">
                  <c:v>0.27055899999999999</c:v>
                </c:pt>
                <c:pt idx="17">
                  <c:v>0.26953300000000002</c:v>
                </c:pt>
                <c:pt idx="18">
                  <c:v>0.33768799999999999</c:v>
                </c:pt>
                <c:pt idx="19">
                  <c:v>0.37682700000000002</c:v>
                </c:pt>
                <c:pt idx="20">
                  <c:v>0.48248799999999997</c:v>
                </c:pt>
                <c:pt idx="21">
                  <c:v>0.52492099999999997</c:v>
                </c:pt>
                <c:pt idx="22">
                  <c:v>0.55904699999999996</c:v>
                </c:pt>
                <c:pt idx="23">
                  <c:v>0.60412900000000003</c:v>
                </c:pt>
                <c:pt idx="24">
                  <c:v>0.78312199999999998</c:v>
                </c:pt>
                <c:pt idx="25">
                  <c:v>0.71538000000000002</c:v>
                </c:pt>
                <c:pt idx="26">
                  <c:v>0.80971099999999996</c:v>
                </c:pt>
                <c:pt idx="27">
                  <c:v>0.91314300000000004</c:v>
                </c:pt>
                <c:pt idx="28">
                  <c:v>1.06897</c:v>
                </c:pt>
                <c:pt idx="29">
                  <c:v>1.2464500000000001</c:v>
                </c:pt>
                <c:pt idx="30">
                  <c:v>1.1494</c:v>
                </c:pt>
                <c:pt idx="31">
                  <c:v>1.12218</c:v>
                </c:pt>
                <c:pt idx="32">
                  <c:v>0.89348799999999995</c:v>
                </c:pt>
                <c:pt idx="33">
                  <c:v>0.86890199999999995</c:v>
                </c:pt>
                <c:pt idx="34">
                  <c:v>0.73084800000000005</c:v>
                </c:pt>
                <c:pt idx="35">
                  <c:v>1.20008</c:v>
                </c:pt>
                <c:pt idx="36">
                  <c:v>1.21408</c:v>
                </c:pt>
                <c:pt idx="37">
                  <c:v>1.44608</c:v>
                </c:pt>
                <c:pt idx="38">
                  <c:v>1.2895099999999999</c:v>
                </c:pt>
                <c:pt idx="39">
                  <c:v>1.27529</c:v>
                </c:pt>
                <c:pt idx="40">
                  <c:v>1.58758</c:v>
                </c:pt>
                <c:pt idx="41">
                  <c:v>1.6371899999999999</c:v>
                </c:pt>
                <c:pt idx="42">
                  <c:v>1.78806</c:v>
                </c:pt>
                <c:pt idx="43">
                  <c:v>2.2441</c:v>
                </c:pt>
                <c:pt idx="44">
                  <c:v>2.0196499999999999</c:v>
                </c:pt>
                <c:pt idx="45">
                  <c:v>2.3508100000000001</c:v>
                </c:pt>
                <c:pt idx="46">
                  <c:v>2.10243</c:v>
                </c:pt>
                <c:pt idx="47">
                  <c:v>1.7155899999999999</c:v>
                </c:pt>
                <c:pt idx="48">
                  <c:v>1.58307</c:v>
                </c:pt>
                <c:pt idx="49">
                  <c:v>1.5970200000000001</c:v>
                </c:pt>
                <c:pt idx="50">
                  <c:v>1.6761299999999999</c:v>
                </c:pt>
                <c:pt idx="51">
                  <c:v>1.7046600000000001</c:v>
                </c:pt>
                <c:pt idx="52">
                  <c:v>2.05829</c:v>
                </c:pt>
                <c:pt idx="53">
                  <c:v>2.4543699999999999</c:v>
                </c:pt>
                <c:pt idx="54">
                  <c:v>1.95119</c:v>
                </c:pt>
                <c:pt idx="55">
                  <c:v>2.0246</c:v>
                </c:pt>
                <c:pt idx="56">
                  <c:v>2.0931700000000002</c:v>
                </c:pt>
                <c:pt idx="57">
                  <c:v>1.5992299999999999</c:v>
                </c:pt>
                <c:pt idx="58">
                  <c:v>1.1033299999999999</c:v>
                </c:pt>
                <c:pt idx="59">
                  <c:v>0.86712400000000001</c:v>
                </c:pt>
                <c:pt idx="60">
                  <c:v>0.89067300000000005</c:v>
                </c:pt>
                <c:pt idx="61">
                  <c:v>0.88740600000000003</c:v>
                </c:pt>
                <c:pt idx="62">
                  <c:v>0.97767899999999996</c:v>
                </c:pt>
                <c:pt idx="63">
                  <c:v>0.86412100000000003</c:v>
                </c:pt>
                <c:pt idx="64">
                  <c:v>1.0234799999999999</c:v>
                </c:pt>
                <c:pt idx="65">
                  <c:v>1.43896</c:v>
                </c:pt>
                <c:pt idx="66">
                  <c:v>1.6577999999999999</c:v>
                </c:pt>
                <c:pt idx="67">
                  <c:v>1.8453200000000001</c:v>
                </c:pt>
                <c:pt idx="68">
                  <c:v>1.45719</c:v>
                </c:pt>
                <c:pt idx="69">
                  <c:v>2.14656</c:v>
                </c:pt>
                <c:pt idx="70">
                  <c:v>2.0423399999999998</c:v>
                </c:pt>
                <c:pt idx="71">
                  <c:v>1.6791799999999999</c:v>
                </c:pt>
                <c:pt idx="72">
                  <c:v>1.5223500000000001</c:v>
                </c:pt>
                <c:pt idx="73">
                  <c:v>1.07341</c:v>
                </c:pt>
                <c:pt idx="74">
                  <c:v>1.16381</c:v>
                </c:pt>
                <c:pt idx="75">
                  <c:v>0.83126500000000003</c:v>
                </c:pt>
                <c:pt idx="76">
                  <c:v>1.09182</c:v>
                </c:pt>
                <c:pt idx="77">
                  <c:v>0.792381</c:v>
                </c:pt>
                <c:pt idx="78">
                  <c:v>0.926284</c:v>
                </c:pt>
                <c:pt idx="79">
                  <c:v>0.98941699999999999</c:v>
                </c:pt>
                <c:pt idx="80">
                  <c:v>1.0583800000000001</c:v>
                </c:pt>
                <c:pt idx="81">
                  <c:v>1.1455299999999999</c:v>
                </c:pt>
                <c:pt idx="82">
                  <c:v>1.1868700000000001</c:v>
                </c:pt>
                <c:pt idx="83">
                  <c:v>1.4711399999999999</c:v>
                </c:pt>
                <c:pt idx="84">
                  <c:v>1.8467499999999999</c:v>
                </c:pt>
                <c:pt idx="85">
                  <c:v>1.98356</c:v>
                </c:pt>
                <c:pt idx="86">
                  <c:v>2.2909000000000002</c:v>
                </c:pt>
                <c:pt idx="87">
                  <c:v>2.37602</c:v>
                </c:pt>
                <c:pt idx="88">
                  <c:v>2.4624100000000002</c:v>
                </c:pt>
                <c:pt idx="89">
                  <c:v>2.8556900000000001</c:v>
                </c:pt>
                <c:pt idx="90">
                  <c:v>3.2297500000000001</c:v>
                </c:pt>
                <c:pt idx="91">
                  <c:v>3.2582800000000001</c:v>
                </c:pt>
                <c:pt idx="92">
                  <c:v>3.11538</c:v>
                </c:pt>
                <c:pt idx="93">
                  <c:v>3.0965199999999999</c:v>
                </c:pt>
                <c:pt idx="94">
                  <c:v>2.7684099999999998</c:v>
                </c:pt>
                <c:pt idx="95">
                  <c:v>2.5332599999999998</c:v>
                </c:pt>
                <c:pt idx="96">
                  <c:v>2.31799</c:v>
                </c:pt>
                <c:pt idx="97">
                  <c:v>1.8975299999999999</c:v>
                </c:pt>
                <c:pt idx="98">
                  <c:v>1.8892199999999999</c:v>
                </c:pt>
                <c:pt idx="99">
                  <c:v>1.6114299999999999</c:v>
                </c:pt>
                <c:pt idx="100">
                  <c:v>1.51986</c:v>
                </c:pt>
                <c:pt idx="101">
                  <c:v>1.4924999999999999</c:v>
                </c:pt>
                <c:pt idx="102">
                  <c:v>1.4459900000000001</c:v>
                </c:pt>
                <c:pt idx="103">
                  <c:v>1.2875300000000001</c:v>
                </c:pt>
                <c:pt idx="104">
                  <c:v>1.38649</c:v>
                </c:pt>
                <c:pt idx="105">
                  <c:v>1.23281</c:v>
                </c:pt>
                <c:pt idx="106">
                  <c:v>1.0893900000000001</c:v>
                </c:pt>
                <c:pt idx="107">
                  <c:v>1.3781399999999999</c:v>
                </c:pt>
                <c:pt idx="108">
                  <c:v>1.0716699999999999</c:v>
                </c:pt>
                <c:pt idx="109">
                  <c:v>1.22394</c:v>
                </c:pt>
                <c:pt idx="110">
                  <c:v>1.0829</c:v>
                </c:pt>
                <c:pt idx="111">
                  <c:v>1.08158</c:v>
                </c:pt>
                <c:pt idx="112">
                  <c:v>0.951797</c:v>
                </c:pt>
                <c:pt idx="113">
                  <c:v>0.89416799999999996</c:v>
                </c:pt>
                <c:pt idx="114">
                  <c:v>0.85961299999999996</c:v>
                </c:pt>
                <c:pt idx="115">
                  <c:v>0.93724300000000005</c:v>
                </c:pt>
                <c:pt idx="116">
                  <c:v>0.85023199999999999</c:v>
                </c:pt>
                <c:pt idx="117">
                  <c:v>0.86444500000000002</c:v>
                </c:pt>
                <c:pt idx="118">
                  <c:v>0.82681899999999997</c:v>
                </c:pt>
                <c:pt idx="119">
                  <c:v>0.77093299999999998</c:v>
                </c:pt>
                <c:pt idx="120">
                  <c:v>0.77315199999999995</c:v>
                </c:pt>
                <c:pt idx="121">
                  <c:v>0.75594899999999998</c:v>
                </c:pt>
                <c:pt idx="122">
                  <c:v>0.72734900000000002</c:v>
                </c:pt>
                <c:pt idx="123">
                  <c:v>0.73586399999999996</c:v>
                </c:pt>
                <c:pt idx="124">
                  <c:v>0.71611199999999997</c:v>
                </c:pt>
                <c:pt idx="125">
                  <c:v>0.76574900000000001</c:v>
                </c:pt>
                <c:pt idx="126">
                  <c:v>0.73190900000000003</c:v>
                </c:pt>
                <c:pt idx="127">
                  <c:v>0.77973700000000001</c:v>
                </c:pt>
                <c:pt idx="128">
                  <c:v>0.70093399999999995</c:v>
                </c:pt>
                <c:pt idx="129">
                  <c:v>0.81237499999999996</c:v>
                </c:pt>
                <c:pt idx="130">
                  <c:v>0.73166900000000001</c:v>
                </c:pt>
                <c:pt idx="131">
                  <c:v>0.78723900000000002</c:v>
                </c:pt>
                <c:pt idx="132">
                  <c:v>1.0753900000000001</c:v>
                </c:pt>
                <c:pt idx="133">
                  <c:v>0.80369800000000002</c:v>
                </c:pt>
                <c:pt idx="134">
                  <c:v>0.80364000000000002</c:v>
                </c:pt>
                <c:pt idx="135">
                  <c:v>1.1878299999999999</c:v>
                </c:pt>
                <c:pt idx="136">
                  <c:v>0.99967499999999998</c:v>
                </c:pt>
                <c:pt idx="137">
                  <c:v>1.01857</c:v>
                </c:pt>
                <c:pt idx="138">
                  <c:v>1.08101</c:v>
                </c:pt>
                <c:pt idx="139">
                  <c:v>1.22061</c:v>
                </c:pt>
                <c:pt idx="140">
                  <c:v>1.1874499999999999</c:v>
                </c:pt>
                <c:pt idx="141">
                  <c:v>1.33989</c:v>
                </c:pt>
                <c:pt idx="142">
                  <c:v>1.1631400000000001</c:v>
                </c:pt>
                <c:pt idx="143">
                  <c:v>1.37862</c:v>
                </c:pt>
                <c:pt idx="144">
                  <c:v>1.27833</c:v>
                </c:pt>
                <c:pt idx="145">
                  <c:v>1.3597600000000001</c:v>
                </c:pt>
                <c:pt idx="146">
                  <c:v>1.2686999999999999</c:v>
                </c:pt>
                <c:pt idx="147">
                  <c:v>1.3751199999999999</c:v>
                </c:pt>
                <c:pt idx="148">
                  <c:v>1.22621</c:v>
                </c:pt>
                <c:pt idx="149">
                  <c:v>1.1260300000000001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3C1-4F7C-99E1-1EC81476BA81}"/>
            </c:ext>
          </c:extLst>
        </c:ser>
        <c:ser>
          <c:idx val="0"/>
          <c:order val="2"/>
          <c:tx>
            <c:v>C</c:v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'Pendolino-A'!$I$1:$I$151</c:f>
              <c:numCache>
                <c:formatCode>General</c:formatCode>
                <c:ptCount val="151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'Pendolino-A'!$J$1:$J$151</c:f>
              <c:numCache>
                <c:formatCode>General</c:formatCode>
                <c:ptCount val="151"/>
                <c:pt idx="0">
                  <c:v>0.21918399999999999</c:v>
                </c:pt>
                <c:pt idx="1">
                  <c:v>0.24358399999999999</c:v>
                </c:pt>
                <c:pt idx="2">
                  <c:v>0.26851000000000003</c:v>
                </c:pt>
                <c:pt idx="3">
                  <c:v>0.45016499999999998</c:v>
                </c:pt>
                <c:pt idx="4">
                  <c:v>0.32793499999999998</c:v>
                </c:pt>
                <c:pt idx="5">
                  <c:v>0.31273699999999999</c:v>
                </c:pt>
                <c:pt idx="6">
                  <c:v>0.22980400000000001</c:v>
                </c:pt>
                <c:pt idx="7">
                  <c:v>0.22216900000000001</c:v>
                </c:pt>
                <c:pt idx="8">
                  <c:v>0.24112900000000001</c:v>
                </c:pt>
                <c:pt idx="9">
                  <c:v>0.24221100000000001</c:v>
                </c:pt>
                <c:pt idx="10">
                  <c:v>0.25259300000000001</c:v>
                </c:pt>
                <c:pt idx="11">
                  <c:v>0.22899</c:v>
                </c:pt>
                <c:pt idx="12">
                  <c:v>0.28063500000000002</c:v>
                </c:pt>
                <c:pt idx="13">
                  <c:v>0.23469000000000001</c:v>
                </c:pt>
                <c:pt idx="14">
                  <c:v>0.27857999999999999</c:v>
                </c:pt>
                <c:pt idx="15">
                  <c:v>0.293993</c:v>
                </c:pt>
                <c:pt idx="16">
                  <c:v>0.25534000000000001</c:v>
                </c:pt>
                <c:pt idx="17">
                  <c:v>0.31302799999999997</c:v>
                </c:pt>
                <c:pt idx="18">
                  <c:v>0.37977</c:v>
                </c:pt>
                <c:pt idx="19">
                  <c:v>0.34423199999999998</c:v>
                </c:pt>
                <c:pt idx="20">
                  <c:v>0.29872500000000002</c:v>
                </c:pt>
                <c:pt idx="21">
                  <c:v>0.37301699999999999</c:v>
                </c:pt>
                <c:pt idx="22">
                  <c:v>0.36666100000000001</c:v>
                </c:pt>
                <c:pt idx="23">
                  <c:v>0.451046</c:v>
                </c:pt>
                <c:pt idx="24">
                  <c:v>0.53905099999999995</c:v>
                </c:pt>
                <c:pt idx="25">
                  <c:v>0.63578400000000002</c:v>
                </c:pt>
                <c:pt idx="26">
                  <c:v>0.60634200000000005</c:v>
                </c:pt>
                <c:pt idx="27">
                  <c:v>0.73616999999999999</c:v>
                </c:pt>
                <c:pt idx="28">
                  <c:v>0.63646100000000005</c:v>
                </c:pt>
                <c:pt idx="29">
                  <c:v>0.75343899999999997</c:v>
                </c:pt>
                <c:pt idx="30">
                  <c:v>0.81782100000000002</c:v>
                </c:pt>
                <c:pt idx="31">
                  <c:v>0.831067</c:v>
                </c:pt>
                <c:pt idx="32">
                  <c:v>0.81756099999999998</c:v>
                </c:pt>
                <c:pt idx="33">
                  <c:v>0.67521600000000004</c:v>
                </c:pt>
                <c:pt idx="34">
                  <c:v>0.73963599999999996</c:v>
                </c:pt>
                <c:pt idx="35">
                  <c:v>0.71077000000000001</c:v>
                </c:pt>
                <c:pt idx="36">
                  <c:v>0.62519000000000002</c:v>
                </c:pt>
                <c:pt idx="37">
                  <c:v>0.68853399999999998</c:v>
                </c:pt>
                <c:pt idx="38">
                  <c:v>0.84604599999999996</c:v>
                </c:pt>
                <c:pt idx="39">
                  <c:v>0.87378299999999998</c:v>
                </c:pt>
                <c:pt idx="40">
                  <c:v>1.1375</c:v>
                </c:pt>
                <c:pt idx="41">
                  <c:v>1.0893200000000001</c:v>
                </c:pt>
                <c:pt idx="42">
                  <c:v>1.34555</c:v>
                </c:pt>
                <c:pt idx="43">
                  <c:v>1.5694900000000001</c:v>
                </c:pt>
                <c:pt idx="44">
                  <c:v>1.5649999999999999</c:v>
                </c:pt>
                <c:pt idx="45">
                  <c:v>1.68014</c:v>
                </c:pt>
                <c:pt idx="46">
                  <c:v>1.70943</c:v>
                </c:pt>
                <c:pt idx="47">
                  <c:v>1.60419</c:v>
                </c:pt>
                <c:pt idx="48">
                  <c:v>1.3932199999999999</c:v>
                </c:pt>
                <c:pt idx="49">
                  <c:v>1.2121599999999999</c:v>
                </c:pt>
                <c:pt idx="50">
                  <c:v>0.961592</c:v>
                </c:pt>
                <c:pt idx="51">
                  <c:v>0.96494199999999997</c:v>
                </c:pt>
                <c:pt idx="52">
                  <c:v>0.86852099999999999</c:v>
                </c:pt>
                <c:pt idx="53">
                  <c:v>0.85739900000000002</c:v>
                </c:pt>
                <c:pt idx="54">
                  <c:v>0.76101099999999999</c:v>
                </c:pt>
                <c:pt idx="55">
                  <c:v>0.68018100000000004</c:v>
                </c:pt>
                <c:pt idx="56">
                  <c:v>0.744784</c:v>
                </c:pt>
                <c:pt idx="57">
                  <c:v>0.65459000000000001</c:v>
                </c:pt>
                <c:pt idx="58">
                  <c:v>0.60991099999999998</c:v>
                </c:pt>
                <c:pt idx="59">
                  <c:v>0.56207300000000004</c:v>
                </c:pt>
                <c:pt idx="60">
                  <c:v>0.54225299999999999</c:v>
                </c:pt>
                <c:pt idx="61">
                  <c:v>0.53605999999999998</c:v>
                </c:pt>
                <c:pt idx="62">
                  <c:v>0.63183400000000001</c:v>
                </c:pt>
                <c:pt idx="63">
                  <c:v>0.488815</c:v>
                </c:pt>
                <c:pt idx="64">
                  <c:v>0.652451</c:v>
                </c:pt>
                <c:pt idx="65">
                  <c:v>0.63487300000000002</c:v>
                </c:pt>
                <c:pt idx="66">
                  <c:v>0.77310699999999999</c:v>
                </c:pt>
                <c:pt idx="67">
                  <c:v>0.72348800000000002</c:v>
                </c:pt>
                <c:pt idx="68">
                  <c:v>0.61098799999999998</c:v>
                </c:pt>
                <c:pt idx="69">
                  <c:v>0.62218799999999996</c:v>
                </c:pt>
                <c:pt idx="70">
                  <c:v>0.68301599999999996</c:v>
                </c:pt>
                <c:pt idx="71">
                  <c:v>0.56293700000000002</c:v>
                </c:pt>
                <c:pt idx="72">
                  <c:v>0.56722899999999998</c:v>
                </c:pt>
                <c:pt idx="73">
                  <c:v>0.60372300000000001</c:v>
                </c:pt>
                <c:pt idx="74">
                  <c:v>0.60123300000000002</c:v>
                </c:pt>
                <c:pt idx="75">
                  <c:v>0.71863999999999995</c:v>
                </c:pt>
                <c:pt idx="76">
                  <c:v>0.79958099999999999</c:v>
                </c:pt>
                <c:pt idx="77">
                  <c:v>0.75219499999999995</c:v>
                </c:pt>
                <c:pt idx="78">
                  <c:v>0.97522799999999998</c:v>
                </c:pt>
                <c:pt idx="79">
                  <c:v>1.01353</c:v>
                </c:pt>
                <c:pt idx="80">
                  <c:v>1.12043</c:v>
                </c:pt>
                <c:pt idx="81">
                  <c:v>1.28443</c:v>
                </c:pt>
                <c:pt idx="82">
                  <c:v>1.5105299999999999</c:v>
                </c:pt>
                <c:pt idx="83">
                  <c:v>1.7076899999999999</c:v>
                </c:pt>
                <c:pt idx="84">
                  <c:v>1.86869</c:v>
                </c:pt>
                <c:pt idx="85">
                  <c:v>2.13008</c:v>
                </c:pt>
                <c:pt idx="86">
                  <c:v>2.3287399999999998</c:v>
                </c:pt>
                <c:pt idx="87">
                  <c:v>2.5070299999999999</c:v>
                </c:pt>
                <c:pt idx="88">
                  <c:v>2.6615500000000001</c:v>
                </c:pt>
                <c:pt idx="89">
                  <c:v>2.8100499999999999</c:v>
                </c:pt>
                <c:pt idx="90">
                  <c:v>2.9847899999999998</c:v>
                </c:pt>
                <c:pt idx="91">
                  <c:v>2.8593799999999998</c:v>
                </c:pt>
                <c:pt idx="92">
                  <c:v>2.6222099999999999</c:v>
                </c:pt>
                <c:pt idx="93">
                  <c:v>2.4473500000000001</c:v>
                </c:pt>
                <c:pt idx="94">
                  <c:v>2.2208800000000002</c:v>
                </c:pt>
                <c:pt idx="95">
                  <c:v>2.0119799999999999</c:v>
                </c:pt>
                <c:pt idx="96">
                  <c:v>1.8364799999999999</c:v>
                </c:pt>
                <c:pt idx="97">
                  <c:v>1.61622</c:v>
                </c:pt>
                <c:pt idx="98">
                  <c:v>1.6654899999999999</c:v>
                </c:pt>
                <c:pt idx="99">
                  <c:v>1.4505300000000001</c:v>
                </c:pt>
                <c:pt idx="100">
                  <c:v>1.5558000000000001</c:v>
                </c:pt>
                <c:pt idx="101">
                  <c:v>1.22529</c:v>
                </c:pt>
                <c:pt idx="102">
                  <c:v>1.2232000000000001</c:v>
                </c:pt>
                <c:pt idx="103">
                  <c:v>1.13358</c:v>
                </c:pt>
                <c:pt idx="104">
                  <c:v>1.03847</c:v>
                </c:pt>
                <c:pt idx="105">
                  <c:v>1.09755</c:v>
                </c:pt>
                <c:pt idx="106">
                  <c:v>1.04619</c:v>
                </c:pt>
                <c:pt idx="107">
                  <c:v>1.11531</c:v>
                </c:pt>
                <c:pt idx="108">
                  <c:v>0.994502</c:v>
                </c:pt>
                <c:pt idx="109">
                  <c:v>0.98292199999999996</c:v>
                </c:pt>
                <c:pt idx="110">
                  <c:v>0.99665999999999999</c:v>
                </c:pt>
                <c:pt idx="111">
                  <c:v>1.00177</c:v>
                </c:pt>
                <c:pt idx="112">
                  <c:v>1.0178499999999999</c:v>
                </c:pt>
                <c:pt idx="113">
                  <c:v>1.1264700000000001</c:v>
                </c:pt>
                <c:pt idx="114">
                  <c:v>1.0113300000000001</c:v>
                </c:pt>
                <c:pt idx="115">
                  <c:v>1.0850900000000001</c:v>
                </c:pt>
                <c:pt idx="116">
                  <c:v>0.97555000000000003</c:v>
                </c:pt>
                <c:pt idx="117">
                  <c:v>0.97099299999999999</c:v>
                </c:pt>
                <c:pt idx="118">
                  <c:v>0.92780899999999999</c:v>
                </c:pt>
                <c:pt idx="119">
                  <c:v>0.926979</c:v>
                </c:pt>
                <c:pt idx="120">
                  <c:v>0.87610500000000002</c:v>
                </c:pt>
                <c:pt idx="121">
                  <c:v>0.89623799999999998</c:v>
                </c:pt>
                <c:pt idx="122">
                  <c:v>0.87276799999999999</c:v>
                </c:pt>
                <c:pt idx="123">
                  <c:v>0.91407700000000003</c:v>
                </c:pt>
                <c:pt idx="124">
                  <c:v>0.862263</c:v>
                </c:pt>
                <c:pt idx="125">
                  <c:v>0.938585</c:v>
                </c:pt>
                <c:pt idx="126">
                  <c:v>0.92276899999999995</c:v>
                </c:pt>
                <c:pt idx="127">
                  <c:v>1.0334099999999999</c:v>
                </c:pt>
                <c:pt idx="128">
                  <c:v>0.92662599999999995</c:v>
                </c:pt>
                <c:pt idx="129">
                  <c:v>1.0359</c:v>
                </c:pt>
                <c:pt idx="130">
                  <c:v>0.93031900000000001</c:v>
                </c:pt>
                <c:pt idx="131">
                  <c:v>0.91846300000000003</c:v>
                </c:pt>
                <c:pt idx="132">
                  <c:v>0.89049500000000004</c:v>
                </c:pt>
                <c:pt idx="133">
                  <c:v>1.0492999999999999</c:v>
                </c:pt>
                <c:pt idx="134">
                  <c:v>1.1723399999999999</c:v>
                </c:pt>
                <c:pt idx="135">
                  <c:v>1.2811699999999999</c:v>
                </c:pt>
                <c:pt idx="136">
                  <c:v>1.3829</c:v>
                </c:pt>
                <c:pt idx="137">
                  <c:v>1.7550699999999999</c:v>
                </c:pt>
                <c:pt idx="138">
                  <c:v>1.7604500000000001</c:v>
                </c:pt>
                <c:pt idx="139">
                  <c:v>1.79826</c:v>
                </c:pt>
                <c:pt idx="140">
                  <c:v>1.9616</c:v>
                </c:pt>
                <c:pt idx="141">
                  <c:v>1.9619800000000001</c:v>
                </c:pt>
                <c:pt idx="142">
                  <c:v>2.25502</c:v>
                </c:pt>
                <c:pt idx="143">
                  <c:v>2.1183800000000002</c:v>
                </c:pt>
                <c:pt idx="144">
                  <c:v>2.5615100000000002</c:v>
                </c:pt>
                <c:pt idx="145">
                  <c:v>2.7369599999999998</c:v>
                </c:pt>
                <c:pt idx="146">
                  <c:v>2.5044300000000002</c:v>
                </c:pt>
                <c:pt idx="147">
                  <c:v>2.9264999999999999</c:v>
                </c:pt>
                <c:pt idx="148">
                  <c:v>1.89384</c:v>
                </c:pt>
                <c:pt idx="149">
                  <c:v>2.5460199999999999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3C1-4F7C-99E1-1EC81476B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1375352"/>
        <c:axId val="1011379288"/>
      </c:scatterChart>
      <c:valAx>
        <c:axId val="1011375352"/>
        <c:scaling>
          <c:orientation val="minMax"/>
          <c:max val="180"/>
          <c:min val="4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Cambria Math" panose="02040503050406030204" pitchFamily="18" charset="0"/>
                    <a:ea typeface="Cambria Math" panose="02040503050406030204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Velocity(m/s)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9288"/>
        <c:crosses val="autoZero"/>
        <c:crossBetween val="midCat"/>
        <c:majorUnit val="20"/>
      </c:valAx>
      <c:valAx>
        <c:axId val="101137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Georgia" panose="02040502050405020303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Acceleration</a:t>
                </a:r>
                <a:r>
                  <a:rPr lang="fi-FI" sz="1200" b="0">
                    <a:latin typeface="Georgia" panose="02040502050405020303" pitchFamily="18" charset="0"/>
                  </a:rPr>
                  <a:t> (m/s2)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5352"/>
        <c:crosses val="autoZero"/>
        <c:crossBetween val="midCat"/>
      </c:valAx>
      <c:spPr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4135869320493122"/>
          <c:y val="0.10501586313892036"/>
          <c:w val="0.31500520126173526"/>
          <c:h val="0.120632191689388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/>
  </c:chart>
  <c:spPr>
    <a:ln>
      <a:solidFill>
        <a:schemeClr val="bg1"/>
      </a:solidFill>
    </a:ln>
  </c:spPr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7947298969135"/>
          <c:y val="9.7283454899575308E-2"/>
          <c:w val="0.85868793879683325"/>
          <c:h val="0.66399033300573462"/>
        </c:manualLayout>
      </c:layout>
      <c:scatterChart>
        <c:scatterStyle val="lineMarker"/>
        <c:varyColors val="0"/>
        <c:ser>
          <c:idx val="2"/>
          <c:order val="0"/>
          <c:tx>
            <c:v>A</c:v>
          </c:tx>
          <c:spPr>
            <a:ln w="12700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xVal>
            <c:numRef>
              <c:f>'Pendolino-U'!$A$1:$A$150</c:f>
              <c:numCache>
                <c:formatCode>General</c:formatCode>
                <c:ptCount val="1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'Pendolino-U'!$B$1:$B$150</c:f>
              <c:numCache>
                <c:formatCode>General</c:formatCode>
                <c:ptCount val="150"/>
                <c:pt idx="0">
                  <c:v>1.37612</c:v>
                </c:pt>
                <c:pt idx="1">
                  <c:v>1.3550800000000001</c:v>
                </c:pt>
                <c:pt idx="2">
                  <c:v>1.3485799999999999</c:v>
                </c:pt>
                <c:pt idx="3">
                  <c:v>1.39194</c:v>
                </c:pt>
                <c:pt idx="4">
                  <c:v>1.43249</c:v>
                </c:pt>
                <c:pt idx="5">
                  <c:v>1.3460000000000001</c:v>
                </c:pt>
                <c:pt idx="6">
                  <c:v>1.31846</c:v>
                </c:pt>
                <c:pt idx="7">
                  <c:v>1.3610199999999999</c:v>
                </c:pt>
                <c:pt idx="8">
                  <c:v>1.40594</c:v>
                </c:pt>
                <c:pt idx="9">
                  <c:v>1.4171100000000001</c:v>
                </c:pt>
                <c:pt idx="10">
                  <c:v>1.3962600000000001</c:v>
                </c:pt>
                <c:pt idx="11">
                  <c:v>1.4120699999999999</c:v>
                </c:pt>
                <c:pt idx="12">
                  <c:v>1.3807400000000001</c:v>
                </c:pt>
                <c:pt idx="13">
                  <c:v>1.3394600000000001</c:v>
                </c:pt>
                <c:pt idx="14">
                  <c:v>1.35497</c:v>
                </c:pt>
                <c:pt idx="15">
                  <c:v>1.3223400000000001</c:v>
                </c:pt>
                <c:pt idx="16">
                  <c:v>1.26352</c:v>
                </c:pt>
                <c:pt idx="17">
                  <c:v>1.28714</c:v>
                </c:pt>
                <c:pt idx="18">
                  <c:v>1.2539400000000001</c:v>
                </c:pt>
                <c:pt idx="19">
                  <c:v>1.43184</c:v>
                </c:pt>
                <c:pt idx="20">
                  <c:v>1.5079400000000001</c:v>
                </c:pt>
                <c:pt idx="21">
                  <c:v>1.44156</c:v>
                </c:pt>
                <c:pt idx="22">
                  <c:v>1.40852</c:v>
                </c:pt>
                <c:pt idx="23">
                  <c:v>1.5231300000000001</c:v>
                </c:pt>
                <c:pt idx="24">
                  <c:v>1.61297</c:v>
                </c:pt>
                <c:pt idx="25">
                  <c:v>1.60914</c:v>
                </c:pt>
                <c:pt idx="26">
                  <c:v>1.62869</c:v>
                </c:pt>
                <c:pt idx="27">
                  <c:v>1.67021</c:v>
                </c:pt>
                <c:pt idx="28">
                  <c:v>1.69804</c:v>
                </c:pt>
                <c:pt idx="29">
                  <c:v>1.7549600000000001</c:v>
                </c:pt>
                <c:pt idx="30">
                  <c:v>1.8220000000000001</c:v>
                </c:pt>
                <c:pt idx="31">
                  <c:v>1.9040699999999999</c:v>
                </c:pt>
                <c:pt idx="32">
                  <c:v>1.9270700000000001</c:v>
                </c:pt>
                <c:pt idx="33">
                  <c:v>1.83358</c:v>
                </c:pt>
                <c:pt idx="34">
                  <c:v>1.7721499999999999</c:v>
                </c:pt>
                <c:pt idx="35">
                  <c:v>1.9576</c:v>
                </c:pt>
                <c:pt idx="36">
                  <c:v>2.1753399999999998</c:v>
                </c:pt>
                <c:pt idx="37">
                  <c:v>2.1951499999999999</c:v>
                </c:pt>
                <c:pt idx="38">
                  <c:v>2.0918999999999999</c:v>
                </c:pt>
                <c:pt idx="39">
                  <c:v>2.2267100000000002</c:v>
                </c:pt>
                <c:pt idx="40">
                  <c:v>2.4719699999999998</c:v>
                </c:pt>
                <c:pt idx="41">
                  <c:v>2.7001300000000001</c:v>
                </c:pt>
                <c:pt idx="42">
                  <c:v>3.30796</c:v>
                </c:pt>
                <c:pt idx="43">
                  <c:v>3.90706</c:v>
                </c:pt>
                <c:pt idx="44">
                  <c:v>4.3362699999999998</c:v>
                </c:pt>
                <c:pt idx="45">
                  <c:v>4.5239799999999999</c:v>
                </c:pt>
                <c:pt idx="46">
                  <c:v>4.5194299999999998</c:v>
                </c:pt>
                <c:pt idx="47">
                  <c:v>4.2780399999999998</c:v>
                </c:pt>
                <c:pt idx="48">
                  <c:v>3.8644799999999999</c:v>
                </c:pt>
                <c:pt idx="49">
                  <c:v>3.3899300000000001</c:v>
                </c:pt>
                <c:pt idx="50">
                  <c:v>2.9091399999999998</c:v>
                </c:pt>
                <c:pt idx="51">
                  <c:v>2.4581599999999999</c:v>
                </c:pt>
                <c:pt idx="52">
                  <c:v>2.1093000000000002</c:v>
                </c:pt>
                <c:pt idx="53">
                  <c:v>1.8952199999999999</c:v>
                </c:pt>
                <c:pt idx="54">
                  <c:v>1.7047699999999999</c:v>
                </c:pt>
                <c:pt idx="55">
                  <c:v>1.5759700000000001</c:v>
                </c:pt>
                <c:pt idx="56">
                  <c:v>1.4617100000000001</c:v>
                </c:pt>
                <c:pt idx="57">
                  <c:v>1.36941</c:v>
                </c:pt>
                <c:pt idx="58">
                  <c:v>1.2923100000000001</c:v>
                </c:pt>
                <c:pt idx="59">
                  <c:v>1.26258</c:v>
                </c:pt>
                <c:pt idx="60">
                  <c:v>1.22725</c:v>
                </c:pt>
                <c:pt idx="61">
                  <c:v>1.2304600000000001</c:v>
                </c:pt>
                <c:pt idx="62">
                  <c:v>1.24268</c:v>
                </c:pt>
                <c:pt idx="63">
                  <c:v>1.2497400000000001</c:v>
                </c:pt>
                <c:pt idx="64">
                  <c:v>1.2411399999999999</c:v>
                </c:pt>
                <c:pt idx="65">
                  <c:v>1.2244699999999999</c:v>
                </c:pt>
                <c:pt idx="66">
                  <c:v>1.2192700000000001</c:v>
                </c:pt>
                <c:pt idx="67">
                  <c:v>1.24316</c:v>
                </c:pt>
                <c:pt idx="68">
                  <c:v>1.2873600000000001</c:v>
                </c:pt>
                <c:pt idx="69">
                  <c:v>1.3053300000000001</c:v>
                </c:pt>
                <c:pt idx="70">
                  <c:v>1.3285400000000001</c:v>
                </c:pt>
                <c:pt idx="71">
                  <c:v>1.34788</c:v>
                </c:pt>
                <c:pt idx="72">
                  <c:v>1.34704</c:v>
                </c:pt>
                <c:pt idx="73">
                  <c:v>1.3486100000000001</c:v>
                </c:pt>
                <c:pt idx="74">
                  <c:v>1.33524</c:v>
                </c:pt>
                <c:pt idx="75">
                  <c:v>1.3556699999999999</c:v>
                </c:pt>
                <c:pt idx="76">
                  <c:v>1.40168</c:v>
                </c:pt>
                <c:pt idx="77">
                  <c:v>1.45739</c:v>
                </c:pt>
                <c:pt idx="78">
                  <c:v>1.5147999999999999</c:v>
                </c:pt>
                <c:pt idx="79">
                  <c:v>1.5765400000000001</c:v>
                </c:pt>
                <c:pt idx="80">
                  <c:v>1.6262799999999999</c:v>
                </c:pt>
                <c:pt idx="81">
                  <c:v>1.7334400000000001</c:v>
                </c:pt>
                <c:pt idx="82">
                  <c:v>1.89069</c:v>
                </c:pt>
                <c:pt idx="83">
                  <c:v>2.1003699999999998</c:v>
                </c:pt>
                <c:pt idx="84">
                  <c:v>2.3458999999999999</c:v>
                </c:pt>
                <c:pt idx="85">
                  <c:v>2.6369199999999999</c:v>
                </c:pt>
                <c:pt idx="86">
                  <c:v>2.9317000000000002</c:v>
                </c:pt>
                <c:pt idx="87">
                  <c:v>3.1811199999999999</c:v>
                </c:pt>
                <c:pt idx="88">
                  <c:v>3.3944399999999999</c:v>
                </c:pt>
                <c:pt idx="89">
                  <c:v>3.6771400000000001</c:v>
                </c:pt>
                <c:pt idx="90">
                  <c:v>3.8103799999999999</c:v>
                </c:pt>
                <c:pt idx="91">
                  <c:v>3.82864</c:v>
                </c:pt>
                <c:pt idx="92">
                  <c:v>3.9032200000000001</c:v>
                </c:pt>
                <c:pt idx="93">
                  <c:v>3.8464900000000002</c:v>
                </c:pt>
                <c:pt idx="94">
                  <c:v>3.6578900000000001</c:v>
                </c:pt>
                <c:pt idx="95">
                  <c:v>3.5406499999999999</c:v>
                </c:pt>
                <c:pt idx="96">
                  <c:v>3.2611599999999998</c:v>
                </c:pt>
                <c:pt idx="97">
                  <c:v>2.9638399999999998</c:v>
                </c:pt>
                <c:pt idx="98">
                  <c:v>2.65666</c:v>
                </c:pt>
                <c:pt idx="99">
                  <c:v>2.2736800000000001</c:v>
                </c:pt>
                <c:pt idx="100">
                  <c:v>2.1787800000000002</c:v>
                </c:pt>
                <c:pt idx="101">
                  <c:v>2.0850499999999998</c:v>
                </c:pt>
                <c:pt idx="102">
                  <c:v>1.9847399999999999</c:v>
                </c:pt>
                <c:pt idx="103">
                  <c:v>1.94265</c:v>
                </c:pt>
                <c:pt idx="104">
                  <c:v>1.84701</c:v>
                </c:pt>
                <c:pt idx="105">
                  <c:v>1.7542800000000001</c:v>
                </c:pt>
                <c:pt idx="106">
                  <c:v>1.7448300000000001</c:v>
                </c:pt>
                <c:pt idx="107">
                  <c:v>1.8537999999999999</c:v>
                </c:pt>
                <c:pt idx="108">
                  <c:v>1.95007</c:v>
                </c:pt>
                <c:pt idx="109">
                  <c:v>2.0019300000000002</c:v>
                </c:pt>
                <c:pt idx="110">
                  <c:v>2.0035699999999999</c:v>
                </c:pt>
                <c:pt idx="111">
                  <c:v>1.96777</c:v>
                </c:pt>
                <c:pt idx="112">
                  <c:v>1.93384</c:v>
                </c:pt>
                <c:pt idx="113">
                  <c:v>1.8452599999999999</c:v>
                </c:pt>
                <c:pt idx="114">
                  <c:v>1.78095</c:v>
                </c:pt>
                <c:pt idx="115">
                  <c:v>1.67642</c:v>
                </c:pt>
                <c:pt idx="116">
                  <c:v>1.57047</c:v>
                </c:pt>
                <c:pt idx="117">
                  <c:v>1.4960599999999999</c:v>
                </c:pt>
                <c:pt idx="118">
                  <c:v>1.47079</c:v>
                </c:pt>
                <c:pt idx="119">
                  <c:v>1.4497500000000001</c:v>
                </c:pt>
                <c:pt idx="120">
                  <c:v>1.42313</c:v>
                </c:pt>
                <c:pt idx="121">
                  <c:v>1.3910899999999999</c:v>
                </c:pt>
                <c:pt idx="122">
                  <c:v>1.3589899999999999</c:v>
                </c:pt>
                <c:pt idx="123">
                  <c:v>1.333</c:v>
                </c:pt>
                <c:pt idx="124">
                  <c:v>1.3046899999999999</c:v>
                </c:pt>
                <c:pt idx="125">
                  <c:v>1.27373</c:v>
                </c:pt>
                <c:pt idx="126">
                  <c:v>1.2549300000000001</c:v>
                </c:pt>
                <c:pt idx="127">
                  <c:v>1.21861</c:v>
                </c:pt>
                <c:pt idx="128">
                  <c:v>1.19598</c:v>
                </c:pt>
                <c:pt idx="129">
                  <c:v>1.1897</c:v>
                </c:pt>
                <c:pt idx="130">
                  <c:v>1.19489</c:v>
                </c:pt>
                <c:pt idx="131">
                  <c:v>1.2417100000000001</c:v>
                </c:pt>
                <c:pt idx="132">
                  <c:v>1.33016</c:v>
                </c:pt>
                <c:pt idx="133">
                  <c:v>1.39839</c:v>
                </c:pt>
                <c:pt idx="134">
                  <c:v>1.47468</c:v>
                </c:pt>
                <c:pt idx="135">
                  <c:v>1.5587</c:v>
                </c:pt>
                <c:pt idx="136">
                  <c:v>1.5875999999999999</c:v>
                </c:pt>
                <c:pt idx="137">
                  <c:v>1.6356999999999999</c:v>
                </c:pt>
                <c:pt idx="138">
                  <c:v>1.7133799999999999</c:v>
                </c:pt>
                <c:pt idx="139">
                  <c:v>1.71356</c:v>
                </c:pt>
                <c:pt idx="140">
                  <c:v>1.7093100000000001</c:v>
                </c:pt>
                <c:pt idx="141">
                  <c:v>1.7269699999999999</c:v>
                </c:pt>
                <c:pt idx="142">
                  <c:v>1.7262999999999999</c:v>
                </c:pt>
                <c:pt idx="143">
                  <c:v>1.7621800000000001</c:v>
                </c:pt>
                <c:pt idx="144">
                  <c:v>1.75386</c:v>
                </c:pt>
                <c:pt idx="145">
                  <c:v>1.7541</c:v>
                </c:pt>
                <c:pt idx="146">
                  <c:v>1.76366</c:v>
                </c:pt>
                <c:pt idx="147">
                  <c:v>1.7675000000000001</c:v>
                </c:pt>
                <c:pt idx="148">
                  <c:v>1.7722</c:v>
                </c:pt>
                <c:pt idx="149">
                  <c:v>1.71201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054-4BA7-BF6A-02CE617459C4}"/>
            </c:ext>
          </c:extLst>
        </c:ser>
        <c:ser>
          <c:idx val="4"/>
          <c:order val="1"/>
          <c:tx>
            <c:v>B</c:v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'Pendolino-U'!$E$1:$E$150</c:f>
              <c:numCache>
                <c:formatCode>General</c:formatCode>
                <c:ptCount val="1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'Pendolino-U'!$F$1:$F$150</c:f>
              <c:numCache>
                <c:formatCode>General</c:formatCode>
                <c:ptCount val="150"/>
                <c:pt idx="0">
                  <c:v>1.35267</c:v>
                </c:pt>
                <c:pt idx="1">
                  <c:v>1.3278399999999999</c:v>
                </c:pt>
                <c:pt idx="2">
                  <c:v>1.32379</c:v>
                </c:pt>
                <c:pt idx="3">
                  <c:v>1.3581399999999999</c:v>
                </c:pt>
                <c:pt idx="4">
                  <c:v>1.38191</c:v>
                </c:pt>
                <c:pt idx="5">
                  <c:v>1.3397600000000001</c:v>
                </c:pt>
                <c:pt idx="6">
                  <c:v>1.27298</c:v>
                </c:pt>
                <c:pt idx="7">
                  <c:v>1.35663</c:v>
                </c:pt>
                <c:pt idx="8">
                  <c:v>1.3883099999999999</c:v>
                </c:pt>
                <c:pt idx="9">
                  <c:v>1.39202</c:v>
                </c:pt>
                <c:pt idx="10">
                  <c:v>1.37829</c:v>
                </c:pt>
                <c:pt idx="11">
                  <c:v>1.3991800000000001</c:v>
                </c:pt>
                <c:pt idx="12">
                  <c:v>1.3558300000000001</c:v>
                </c:pt>
                <c:pt idx="13">
                  <c:v>1.29992</c:v>
                </c:pt>
                <c:pt idx="14">
                  <c:v>1.3347800000000001</c:v>
                </c:pt>
                <c:pt idx="15">
                  <c:v>1.28118</c:v>
                </c:pt>
                <c:pt idx="16">
                  <c:v>1.24668</c:v>
                </c:pt>
                <c:pt idx="17">
                  <c:v>1.24394</c:v>
                </c:pt>
                <c:pt idx="18">
                  <c:v>1.2413400000000001</c:v>
                </c:pt>
                <c:pt idx="19">
                  <c:v>1.4312199999999999</c:v>
                </c:pt>
                <c:pt idx="20">
                  <c:v>1.4726300000000001</c:v>
                </c:pt>
                <c:pt idx="21">
                  <c:v>1.38659</c:v>
                </c:pt>
                <c:pt idx="22">
                  <c:v>1.4019299999999999</c:v>
                </c:pt>
                <c:pt idx="23">
                  <c:v>1.51542</c:v>
                </c:pt>
                <c:pt idx="24">
                  <c:v>1.5742400000000001</c:v>
                </c:pt>
                <c:pt idx="25">
                  <c:v>1.5586199999999999</c:v>
                </c:pt>
                <c:pt idx="26">
                  <c:v>1.59982</c:v>
                </c:pt>
                <c:pt idx="27">
                  <c:v>1.6576200000000001</c:v>
                </c:pt>
                <c:pt idx="28">
                  <c:v>1.6836800000000001</c:v>
                </c:pt>
                <c:pt idx="29">
                  <c:v>1.7417100000000001</c:v>
                </c:pt>
                <c:pt idx="30">
                  <c:v>1.82298</c:v>
                </c:pt>
                <c:pt idx="31">
                  <c:v>1.87737</c:v>
                </c:pt>
                <c:pt idx="32">
                  <c:v>1.8716299999999999</c:v>
                </c:pt>
                <c:pt idx="33">
                  <c:v>1.7980400000000001</c:v>
                </c:pt>
                <c:pt idx="34">
                  <c:v>1.7642599999999999</c:v>
                </c:pt>
                <c:pt idx="35">
                  <c:v>1.9930699999999999</c:v>
                </c:pt>
                <c:pt idx="36">
                  <c:v>2.1854499999999999</c:v>
                </c:pt>
                <c:pt idx="37">
                  <c:v>2.1870599999999998</c:v>
                </c:pt>
                <c:pt idx="38">
                  <c:v>2.1118299999999999</c:v>
                </c:pt>
                <c:pt idx="39">
                  <c:v>2.2540900000000001</c:v>
                </c:pt>
                <c:pt idx="40">
                  <c:v>2.48983</c:v>
                </c:pt>
                <c:pt idx="41">
                  <c:v>2.78905</c:v>
                </c:pt>
                <c:pt idx="42">
                  <c:v>3.4519000000000002</c:v>
                </c:pt>
                <c:pt idx="43">
                  <c:v>3.9883299999999999</c:v>
                </c:pt>
                <c:pt idx="44">
                  <c:v>4.3832300000000002</c:v>
                </c:pt>
                <c:pt idx="45">
                  <c:v>4.5194599999999996</c:v>
                </c:pt>
                <c:pt idx="46">
                  <c:v>4.4644000000000004</c:v>
                </c:pt>
                <c:pt idx="47">
                  <c:v>4.1540999999999997</c:v>
                </c:pt>
                <c:pt idx="48">
                  <c:v>3.7517</c:v>
                </c:pt>
                <c:pt idx="49">
                  <c:v>3.26755</c:v>
                </c:pt>
                <c:pt idx="50">
                  <c:v>2.7785600000000001</c:v>
                </c:pt>
                <c:pt idx="51">
                  <c:v>2.3332199999999998</c:v>
                </c:pt>
                <c:pt idx="52">
                  <c:v>2.0369199999999998</c:v>
                </c:pt>
                <c:pt idx="53">
                  <c:v>1.8194999999999999</c:v>
                </c:pt>
                <c:pt idx="54">
                  <c:v>1.63954</c:v>
                </c:pt>
                <c:pt idx="55">
                  <c:v>1.5221100000000001</c:v>
                </c:pt>
                <c:pt idx="56">
                  <c:v>1.42177</c:v>
                </c:pt>
                <c:pt idx="57">
                  <c:v>1.33057</c:v>
                </c:pt>
                <c:pt idx="58">
                  <c:v>1.2643200000000001</c:v>
                </c:pt>
                <c:pt idx="59">
                  <c:v>1.22675</c:v>
                </c:pt>
                <c:pt idx="60">
                  <c:v>1.2115199999999999</c:v>
                </c:pt>
                <c:pt idx="61">
                  <c:v>1.21861</c:v>
                </c:pt>
                <c:pt idx="62">
                  <c:v>1.2179199999999999</c:v>
                </c:pt>
                <c:pt idx="63">
                  <c:v>1.2040900000000001</c:v>
                </c:pt>
                <c:pt idx="64">
                  <c:v>1.1888000000000001</c:v>
                </c:pt>
                <c:pt idx="65">
                  <c:v>1.18886</c:v>
                </c:pt>
                <c:pt idx="66">
                  <c:v>1.1891400000000001</c:v>
                </c:pt>
                <c:pt idx="67">
                  <c:v>1.22689</c:v>
                </c:pt>
                <c:pt idx="68">
                  <c:v>1.2682500000000001</c:v>
                </c:pt>
                <c:pt idx="69">
                  <c:v>1.2721800000000001</c:v>
                </c:pt>
                <c:pt idx="70">
                  <c:v>1.30043</c:v>
                </c:pt>
                <c:pt idx="71">
                  <c:v>1.2967200000000001</c:v>
                </c:pt>
                <c:pt idx="72">
                  <c:v>1.3159000000000001</c:v>
                </c:pt>
                <c:pt idx="73">
                  <c:v>1.30257</c:v>
                </c:pt>
                <c:pt idx="74">
                  <c:v>1.2966899999999999</c:v>
                </c:pt>
                <c:pt idx="75">
                  <c:v>1.3268899999999999</c:v>
                </c:pt>
                <c:pt idx="76">
                  <c:v>1.3915900000000001</c:v>
                </c:pt>
                <c:pt idx="77">
                  <c:v>1.43529</c:v>
                </c:pt>
                <c:pt idx="78">
                  <c:v>1.4842500000000001</c:v>
                </c:pt>
                <c:pt idx="79">
                  <c:v>1.5489599999999999</c:v>
                </c:pt>
                <c:pt idx="80">
                  <c:v>1.6227499999999999</c:v>
                </c:pt>
                <c:pt idx="81">
                  <c:v>1.7048099999999999</c:v>
                </c:pt>
                <c:pt idx="82">
                  <c:v>1.8772800000000001</c:v>
                </c:pt>
                <c:pt idx="83">
                  <c:v>2.0817700000000001</c:v>
                </c:pt>
                <c:pt idx="84">
                  <c:v>2.3398599999999998</c:v>
                </c:pt>
                <c:pt idx="85">
                  <c:v>2.6255899999999999</c:v>
                </c:pt>
                <c:pt idx="86">
                  <c:v>2.8894099999999998</c:v>
                </c:pt>
                <c:pt idx="87">
                  <c:v>3.1308699999999998</c:v>
                </c:pt>
                <c:pt idx="88">
                  <c:v>3.4290600000000002</c:v>
                </c:pt>
                <c:pt idx="89">
                  <c:v>3.6553300000000002</c:v>
                </c:pt>
                <c:pt idx="90">
                  <c:v>3.7117</c:v>
                </c:pt>
                <c:pt idx="91">
                  <c:v>3.8321200000000002</c:v>
                </c:pt>
                <c:pt idx="92">
                  <c:v>3.8707199999999999</c:v>
                </c:pt>
                <c:pt idx="93">
                  <c:v>3.7305999999999999</c:v>
                </c:pt>
                <c:pt idx="94">
                  <c:v>3.6677399999999998</c:v>
                </c:pt>
                <c:pt idx="95">
                  <c:v>3.47634</c:v>
                </c:pt>
                <c:pt idx="96">
                  <c:v>3.1774100000000001</c:v>
                </c:pt>
                <c:pt idx="97">
                  <c:v>2.9280599999999999</c:v>
                </c:pt>
                <c:pt idx="98">
                  <c:v>2.58081</c:v>
                </c:pt>
                <c:pt idx="99">
                  <c:v>2.23455</c:v>
                </c:pt>
                <c:pt idx="100">
                  <c:v>2.1584099999999999</c:v>
                </c:pt>
                <c:pt idx="101">
                  <c:v>2.08256</c:v>
                </c:pt>
                <c:pt idx="102">
                  <c:v>1.9830399999999999</c:v>
                </c:pt>
                <c:pt idx="103">
                  <c:v>1.8851500000000001</c:v>
                </c:pt>
                <c:pt idx="104">
                  <c:v>1.8254600000000001</c:v>
                </c:pt>
                <c:pt idx="105">
                  <c:v>1.71685</c:v>
                </c:pt>
                <c:pt idx="106">
                  <c:v>1.75553</c:v>
                </c:pt>
                <c:pt idx="107">
                  <c:v>1.89229</c:v>
                </c:pt>
                <c:pt idx="108">
                  <c:v>1.96279</c:v>
                </c:pt>
                <c:pt idx="109">
                  <c:v>2.0175000000000001</c:v>
                </c:pt>
                <c:pt idx="110">
                  <c:v>1.9969699999999999</c:v>
                </c:pt>
                <c:pt idx="111">
                  <c:v>1.9879500000000001</c:v>
                </c:pt>
                <c:pt idx="112">
                  <c:v>1.9179299999999999</c:v>
                </c:pt>
                <c:pt idx="113">
                  <c:v>1.87229</c:v>
                </c:pt>
                <c:pt idx="114">
                  <c:v>1.7712699999999999</c:v>
                </c:pt>
                <c:pt idx="115">
                  <c:v>1.6498299999999999</c:v>
                </c:pt>
                <c:pt idx="116">
                  <c:v>1.57684</c:v>
                </c:pt>
                <c:pt idx="117">
                  <c:v>1.4869300000000001</c:v>
                </c:pt>
                <c:pt idx="118">
                  <c:v>1.4508399999999999</c:v>
                </c:pt>
                <c:pt idx="119">
                  <c:v>1.41811</c:v>
                </c:pt>
                <c:pt idx="120">
                  <c:v>1.3923300000000001</c:v>
                </c:pt>
                <c:pt idx="121">
                  <c:v>1.3767400000000001</c:v>
                </c:pt>
                <c:pt idx="122">
                  <c:v>1.34196</c:v>
                </c:pt>
                <c:pt idx="123">
                  <c:v>1.3181499999999999</c:v>
                </c:pt>
                <c:pt idx="124">
                  <c:v>1.29419</c:v>
                </c:pt>
                <c:pt idx="125">
                  <c:v>1.2721199999999999</c:v>
                </c:pt>
                <c:pt idx="126">
                  <c:v>1.2624299999999999</c:v>
                </c:pt>
                <c:pt idx="127">
                  <c:v>1.2328699999999999</c:v>
                </c:pt>
                <c:pt idx="128">
                  <c:v>1.22885</c:v>
                </c:pt>
                <c:pt idx="129">
                  <c:v>1.20356</c:v>
                </c:pt>
                <c:pt idx="130">
                  <c:v>1.20099</c:v>
                </c:pt>
                <c:pt idx="131">
                  <c:v>1.2349000000000001</c:v>
                </c:pt>
                <c:pt idx="132">
                  <c:v>1.31596</c:v>
                </c:pt>
                <c:pt idx="133">
                  <c:v>1.3885099999999999</c:v>
                </c:pt>
                <c:pt idx="134">
                  <c:v>1.4473800000000001</c:v>
                </c:pt>
                <c:pt idx="135">
                  <c:v>1.5319</c:v>
                </c:pt>
                <c:pt idx="136">
                  <c:v>1.59335</c:v>
                </c:pt>
                <c:pt idx="137">
                  <c:v>1.6308499999999999</c:v>
                </c:pt>
                <c:pt idx="138">
                  <c:v>1.6840999999999999</c:v>
                </c:pt>
                <c:pt idx="139">
                  <c:v>1.7712399999999999</c:v>
                </c:pt>
                <c:pt idx="140">
                  <c:v>1.75509</c:v>
                </c:pt>
                <c:pt idx="141">
                  <c:v>1.8060700000000001</c:v>
                </c:pt>
                <c:pt idx="142">
                  <c:v>1.7893699999999999</c:v>
                </c:pt>
                <c:pt idx="143">
                  <c:v>1.82745</c:v>
                </c:pt>
                <c:pt idx="144">
                  <c:v>1.82081</c:v>
                </c:pt>
                <c:pt idx="145">
                  <c:v>1.8239399999999999</c:v>
                </c:pt>
                <c:pt idx="146">
                  <c:v>1.80891</c:v>
                </c:pt>
                <c:pt idx="147">
                  <c:v>1.77176</c:v>
                </c:pt>
                <c:pt idx="148">
                  <c:v>1.75284</c:v>
                </c:pt>
                <c:pt idx="149">
                  <c:v>1.7295100000000001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054-4BA7-BF6A-02CE617459C4}"/>
            </c:ext>
          </c:extLst>
        </c:ser>
        <c:ser>
          <c:idx val="0"/>
          <c:order val="2"/>
          <c:tx>
            <c:v>C</c:v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'Pendolino-U'!$I$1:$I$150</c:f>
              <c:numCache>
                <c:formatCode>General</c:formatCode>
                <c:ptCount val="150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90</c:v>
                </c:pt>
                <c:pt idx="51">
                  <c:v>91</c:v>
                </c:pt>
                <c:pt idx="52">
                  <c:v>92</c:v>
                </c:pt>
                <c:pt idx="53">
                  <c:v>93</c:v>
                </c:pt>
                <c:pt idx="54">
                  <c:v>94</c:v>
                </c:pt>
                <c:pt idx="55">
                  <c:v>95</c:v>
                </c:pt>
                <c:pt idx="56">
                  <c:v>96</c:v>
                </c:pt>
                <c:pt idx="57">
                  <c:v>97</c:v>
                </c:pt>
                <c:pt idx="58">
                  <c:v>98</c:v>
                </c:pt>
                <c:pt idx="59">
                  <c:v>99</c:v>
                </c:pt>
                <c:pt idx="60">
                  <c:v>100</c:v>
                </c:pt>
                <c:pt idx="61">
                  <c:v>101</c:v>
                </c:pt>
                <c:pt idx="62">
                  <c:v>102</c:v>
                </c:pt>
                <c:pt idx="63">
                  <c:v>103</c:v>
                </c:pt>
                <c:pt idx="64">
                  <c:v>104</c:v>
                </c:pt>
                <c:pt idx="65">
                  <c:v>105</c:v>
                </c:pt>
                <c:pt idx="66">
                  <c:v>106</c:v>
                </c:pt>
                <c:pt idx="67">
                  <c:v>107</c:v>
                </c:pt>
                <c:pt idx="68">
                  <c:v>108</c:v>
                </c:pt>
                <c:pt idx="69">
                  <c:v>109</c:v>
                </c:pt>
                <c:pt idx="70">
                  <c:v>110</c:v>
                </c:pt>
                <c:pt idx="71">
                  <c:v>111</c:v>
                </c:pt>
                <c:pt idx="72">
                  <c:v>112</c:v>
                </c:pt>
                <c:pt idx="73">
                  <c:v>113</c:v>
                </c:pt>
                <c:pt idx="74">
                  <c:v>114</c:v>
                </c:pt>
                <c:pt idx="75">
                  <c:v>115</c:v>
                </c:pt>
                <c:pt idx="76">
                  <c:v>116</c:v>
                </c:pt>
                <c:pt idx="77">
                  <c:v>117</c:v>
                </c:pt>
                <c:pt idx="78">
                  <c:v>118</c:v>
                </c:pt>
                <c:pt idx="79">
                  <c:v>119</c:v>
                </c:pt>
                <c:pt idx="80">
                  <c:v>120</c:v>
                </c:pt>
                <c:pt idx="81">
                  <c:v>121</c:v>
                </c:pt>
                <c:pt idx="82">
                  <c:v>122</c:v>
                </c:pt>
                <c:pt idx="83">
                  <c:v>123</c:v>
                </c:pt>
                <c:pt idx="84">
                  <c:v>124</c:v>
                </c:pt>
                <c:pt idx="85">
                  <c:v>125</c:v>
                </c:pt>
                <c:pt idx="86">
                  <c:v>126</c:v>
                </c:pt>
                <c:pt idx="87">
                  <c:v>127</c:v>
                </c:pt>
                <c:pt idx="88">
                  <c:v>128</c:v>
                </c:pt>
                <c:pt idx="89">
                  <c:v>129</c:v>
                </c:pt>
                <c:pt idx="90">
                  <c:v>130</c:v>
                </c:pt>
                <c:pt idx="91">
                  <c:v>131</c:v>
                </c:pt>
                <c:pt idx="92">
                  <c:v>132</c:v>
                </c:pt>
                <c:pt idx="93">
                  <c:v>133</c:v>
                </c:pt>
                <c:pt idx="94">
                  <c:v>134</c:v>
                </c:pt>
                <c:pt idx="95">
                  <c:v>135</c:v>
                </c:pt>
                <c:pt idx="96">
                  <c:v>136</c:v>
                </c:pt>
                <c:pt idx="97">
                  <c:v>137</c:v>
                </c:pt>
                <c:pt idx="98">
                  <c:v>138</c:v>
                </c:pt>
                <c:pt idx="99">
                  <c:v>139</c:v>
                </c:pt>
                <c:pt idx="100">
                  <c:v>140</c:v>
                </c:pt>
                <c:pt idx="101">
                  <c:v>141</c:v>
                </c:pt>
                <c:pt idx="102">
                  <c:v>142</c:v>
                </c:pt>
                <c:pt idx="103">
                  <c:v>143</c:v>
                </c:pt>
                <c:pt idx="104">
                  <c:v>144</c:v>
                </c:pt>
                <c:pt idx="105">
                  <c:v>145</c:v>
                </c:pt>
                <c:pt idx="106">
                  <c:v>146</c:v>
                </c:pt>
                <c:pt idx="107">
                  <c:v>147</c:v>
                </c:pt>
                <c:pt idx="108">
                  <c:v>148</c:v>
                </c:pt>
                <c:pt idx="109">
                  <c:v>149</c:v>
                </c:pt>
                <c:pt idx="110">
                  <c:v>150</c:v>
                </c:pt>
                <c:pt idx="111">
                  <c:v>151</c:v>
                </c:pt>
                <c:pt idx="112">
                  <c:v>152</c:v>
                </c:pt>
                <c:pt idx="113">
                  <c:v>153</c:v>
                </c:pt>
                <c:pt idx="114">
                  <c:v>154</c:v>
                </c:pt>
                <c:pt idx="115">
                  <c:v>155</c:v>
                </c:pt>
                <c:pt idx="116">
                  <c:v>156</c:v>
                </c:pt>
                <c:pt idx="117">
                  <c:v>157</c:v>
                </c:pt>
                <c:pt idx="118">
                  <c:v>158</c:v>
                </c:pt>
                <c:pt idx="119">
                  <c:v>159</c:v>
                </c:pt>
                <c:pt idx="120">
                  <c:v>160</c:v>
                </c:pt>
                <c:pt idx="121">
                  <c:v>161</c:v>
                </c:pt>
                <c:pt idx="122">
                  <c:v>162</c:v>
                </c:pt>
                <c:pt idx="123">
                  <c:v>163</c:v>
                </c:pt>
                <c:pt idx="124">
                  <c:v>164</c:v>
                </c:pt>
                <c:pt idx="125">
                  <c:v>165</c:v>
                </c:pt>
                <c:pt idx="126">
                  <c:v>166</c:v>
                </c:pt>
                <c:pt idx="127">
                  <c:v>167</c:v>
                </c:pt>
                <c:pt idx="128">
                  <c:v>168</c:v>
                </c:pt>
                <c:pt idx="129">
                  <c:v>169</c:v>
                </c:pt>
                <c:pt idx="130">
                  <c:v>170</c:v>
                </c:pt>
                <c:pt idx="131">
                  <c:v>171</c:v>
                </c:pt>
                <c:pt idx="132">
                  <c:v>172</c:v>
                </c:pt>
                <c:pt idx="133">
                  <c:v>173</c:v>
                </c:pt>
                <c:pt idx="134">
                  <c:v>174</c:v>
                </c:pt>
                <c:pt idx="135">
                  <c:v>175</c:v>
                </c:pt>
                <c:pt idx="136">
                  <c:v>176</c:v>
                </c:pt>
                <c:pt idx="137">
                  <c:v>177</c:v>
                </c:pt>
                <c:pt idx="138">
                  <c:v>178</c:v>
                </c:pt>
                <c:pt idx="139">
                  <c:v>179</c:v>
                </c:pt>
                <c:pt idx="140">
                  <c:v>180</c:v>
                </c:pt>
                <c:pt idx="141">
                  <c:v>181</c:v>
                </c:pt>
                <c:pt idx="142">
                  <c:v>182</c:v>
                </c:pt>
                <c:pt idx="143">
                  <c:v>183</c:v>
                </c:pt>
                <c:pt idx="144">
                  <c:v>184</c:v>
                </c:pt>
                <c:pt idx="145">
                  <c:v>185</c:v>
                </c:pt>
                <c:pt idx="146">
                  <c:v>186</c:v>
                </c:pt>
                <c:pt idx="147">
                  <c:v>187</c:v>
                </c:pt>
                <c:pt idx="148">
                  <c:v>188</c:v>
                </c:pt>
                <c:pt idx="149">
                  <c:v>189</c:v>
                </c:pt>
              </c:numCache>
            </c:numRef>
          </c:xVal>
          <c:yVal>
            <c:numRef>
              <c:f>'Pendolino-U'!$J$1:$J$150</c:f>
              <c:numCache>
                <c:formatCode>General</c:formatCode>
                <c:ptCount val="150"/>
                <c:pt idx="0">
                  <c:v>1.4650700000000001</c:v>
                </c:pt>
                <c:pt idx="1">
                  <c:v>1.4456500000000001</c:v>
                </c:pt>
                <c:pt idx="2">
                  <c:v>1.4527099999999999</c:v>
                </c:pt>
                <c:pt idx="3">
                  <c:v>1.57508</c:v>
                </c:pt>
                <c:pt idx="4">
                  <c:v>1.4479500000000001</c:v>
                </c:pt>
                <c:pt idx="5">
                  <c:v>1.45581</c:v>
                </c:pt>
                <c:pt idx="6">
                  <c:v>1.3682000000000001</c:v>
                </c:pt>
                <c:pt idx="7">
                  <c:v>1.4699899999999999</c:v>
                </c:pt>
                <c:pt idx="8">
                  <c:v>1.49125</c:v>
                </c:pt>
                <c:pt idx="9">
                  <c:v>1.49624</c:v>
                </c:pt>
                <c:pt idx="10">
                  <c:v>1.49237</c:v>
                </c:pt>
                <c:pt idx="11">
                  <c:v>1.5002</c:v>
                </c:pt>
                <c:pt idx="12">
                  <c:v>1.4856400000000001</c:v>
                </c:pt>
                <c:pt idx="13">
                  <c:v>1.4191499999999999</c:v>
                </c:pt>
                <c:pt idx="14">
                  <c:v>1.46471</c:v>
                </c:pt>
                <c:pt idx="15">
                  <c:v>1.3963300000000001</c:v>
                </c:pt>
                <c:pt idx="16">
                  <c:v>1.3526</c:v>
                </c:pt>
                <c:pt idx="17">
                  <c:v>1.3604499999999999</c:v>
                </c:pt>
                <c:pt idx="18">
                  <c:v>1.3431</c:v>
                </c:pt>
                <c:pt idx="19">
                  <c:v>1.5244500000000001</c:v>
                </c:pt>
                <c:pt idx="20">
                  <c:v>1.56128</c:v>
                </c:pt>
                <c:pt idx="21">
                  <c:v>1.4865999999999999</c:v>
                </c:pt>
                <c:pt idx="22">
                  <c:v>1.4948399999999999</c:v>
                </c:pt>
                <c:pt idx="23">
                  <c:v>1.62134</c:v>
                </c:pt>
                <c:pt idx="24">
                  <c:v>1.6377900000000001</c:v>
                </c:pt>
                <c:pt idx="25">
                  <c:v>1.63855</c:v>
                </c:pt>
                <c:pt idx="26">
                  <c:v>1.68991</c:v>
                </c:pt>
                <c:pt idx="27">
                  <c:v>1.7430600000000001</c:v>
                </c:pt>
                <c:pt idx="28">
                  <c:v>1.76952</c:v>
                </c:pt>
                <c:pt idx="29">
                  <c:v>1.8026500000000001</c:v>
                </c:pt>
                <c:pt idx="30">
                  <c:v>1.88971</c:v>
                </c:pt>
                <c:pt idx="31">
                  <c:v>1.9813499999999999</c:v>
                </c:pt>
                <c:pt idx="32">
                  <c:v>1.9618</c:v>
                </c:pt>
                <c:pt idx="33">
                  <c:v>1.8792899999999999</c:v>
                </c:pt>
                <c:pt idx="34">
                  <c:v>1.89941</c:v>
                </c:pt>
                <c:pt idx="35">
                  <c:v>2.1169699999999998</c:v>
                </c:pt>
                <c:pt idx="36">
                  <c:v>2.2606700000000002</c:v>
                </c:pt>
                <c:pt idx="37">
                  <c:v>2.1950599999999998</c:v>
                </c:pt>
                <c:pt idx="38">
                  <c:v>2.2239</c:v>
                </c:pt>
                <c:pt idx="39">
                  <c:v>2.3814500000000001</c:v>
                </c:pt>
                <c:pt idx="40">
                  <c:v>2.61131</c:v>
                </c:pt>
                <c:pt idx="41">
                  <c:v>2.9736699999999998</c:v>
                </c:pt>
                <c:pt idx="42">
                  <c:v>3.59456</c:v>
                </c:pt>
                <c:pt idx="43">
                  <c:v>4.13652</c:v>
                </c:pt>
                <c:pt idx="44">
                  <c:v>4.4452499999999997</c:v>
                </c:pt>
                <c:pt idx="45">
                  <c:v>4.4861000000000004</c:v>
                </c:pt>
                <c:pt idx="46">
                  <c:v>4.3901000000000003</c:v>
                </c:pt>
                <c:pt idx="47">
                  <c:v>3.99987</c:v>
                </c:pt>
                <c:pt idx="48">
                  <c:v>3.59599</c:v>
                </c:pt>
                <c:pt idx="49">
                  <c:v>3.0973000000000002</c:v>
                </c:pt>
                <c:pt idx="50">
                  <c:v>2.6561900000000001</c:v>
                </c:pt>
                <c:pt idx="51">
                  <c:v>2.2632599999999998</c:v>
                </c:pt>
                <c:pt idx="52">
                  <c:v>2.0045999999999999</c:v>
                </c:pt>
                <c:pt idx="53">
                  <c:v>1.79321</c:v>
                </c:pt>
                <c:pt idx="54">
                  <c:v>1.65011</c:v>
                </c:pt>
                <c:pt idx="55">
                  <c:v>1.53807</c:v>
                </c:pt>
                <c:pt idx="56">
                  <c:v>1.44502</c:v>
                </c:pt>
                <c:pt idx="57">
                  <c:v>1.3495999999999999</c:v>
                </c:pt>
                <c:pt idx="58">
                  <c:v>1.29609</c:v>
                </c:pt>
                <c:pt idx="59">
                  <c:v>1.2595099999999999</c:v>
                </c:pt>
                <c:pt idx="60">
                  <c:v>1.24864</c:v>
                </c:pt>
                <c:pt idx="61">
                  <c:v>1.2613700000000001</c:v>
                </c:pt>
                <c:pt idx="62">
                  <c:v>1.2744500000000001</c:v>
                </c:pt>
                <c:pt idx="63">
                  <c:v>1.2912600000000001</c:v>
                </c:pt>
                <c:pt idx="64">
                  <c:v>1.3024</c:v>
                </c:pt>
                <c:pt idx="65">
                  <c:v>1.28678</c:v>
                </c:pt>
                <c:pt idx="66">
                  <c:v>1.24777</c:v>
                </c:pt>
                <c:pt idx="67">
                  <c:v>1.2814300000000001</c:v>
                </c:pt>
                <c:pt idx="68">
                  <c:v>1.3109599999999999</c:v>
                </c:pt>
                <c:pt idx="69">
                  <c:v>1.35039</c:v>
                </c:pt>
                <c:pt idx="70">
                  <c:v>1.38672</c:v>
                </c:pt>
                <c:pt idx="71">
                  <c:v>1.3927</c:v>
                </c:pt>
                <c:pt idx="72">
                  <c:v>1.38148</c:v>
                </c:pt>
                <c:pt idx="73">
                  <c:v>1.3773599999999999</c:v>
                </c:pt>
                <c:pt idx="74">
                  <c:v>1.3969800000000001</c:v>
                </c:pt>
                <c:pt idx="75">
                  <c:v>1.43441</c:v>
                </c:pt>
                <c:pt idx="76">
                  <c:v>1.4828600000000001</c:v>
                </c:pt>
                <c:pt idx="77">
                  <c:v>1.52925</c:v>
                </c:pt>
                <c:pt idx="78">
                  <c:v>1.5798399999999999</c:v>
                </c:pt>
                <c:pt idx="79">
                  <c:v>1.68855</c:v>
                </c:pt>
                <c:pt idx="80">
                  <c:v>1.8196399999999999</c:v>
                </c:pt>
                <c:pt idx="81">
                  <c:v>1.95844</c:v>
                </c:pt>
                <c:pt idx="82">
                  <c:v>2.1716199999999999</c:v>
                </c:pt>
                <c:pt idx="83">
                  <c:v>2.4247899999999998</c:v>
                </c:pt>
                <c:pt idx="84">
                  <c:v>2.7318699999999998</c:v>
                </c:pt>
                <c:pt idx="85">
                  <c:v>3.0404</c:v>
                </c:pt>
                <c:pt idx="86">
                  <c:v>3.3150400000000002</c:v>
                </c:pt>
                <c:pt idx="87">
                  <c:v>3.5413000000000001</c:v>
                </c:pt>
                <c:pt idx="88">
                  <c:v>3.66031</c:v>
                </c:pt>
                <c:pt idx="89">
                  <c:v>3.8218299999999998</c:v>
                </c:pt>
                <c:pt idx="90">
                  <c:v>3.8647800000000001</c:v>
                </c:pt>
                <c:pt idx="91">
                  <c:v>3.7993999999999999</c:v>
                </c:pt>
                <c:pt idx="92">
                  <c:v>3.7532800000000002</c:v>
                </c:pt>
                <c:pt idx="93">
                  <c:v>3.6225499999999999</c:v>
                </c:pt>
                <c:pt idx="94">
                  <c:v>3.3468900000000001</c:v>
                </c:pt>
                <c:pt idx="95">
                  <c:v>3.1428799999999999</c:v>
                </c:pt>
                <c:pt idx="96">
                  <c:v>2.8321700000000001</c:v>
                </c:pt>
                <c:pt idx="97">
                  <c:v>2.4450799999999999</c:v>
                </c:pt>
                <c:pt idx="98">
                  <c:v>2.2395700000000001</c:v>
                </c:pt>
                <c:pt idx="99">
                  <c:v>2.1389999999999998</c:v>
                </c:pt>
                <c:pt idx="100">
                  <c:v>2.05009</c:v>
                </c:pt>
                <c:pt idx="101">
                  <c:v>1.9788300000000001</c:v>
                </c:pt>
                <c:pt idx="102">
                  <c:v>1.86663</c:v>
                </c:pt>
                <c:pt idx="103">
                  <c:v>1.84684</c:v>
                </c:pt>
                <c:pt idx="104">
                  <c:v>1.8169500000000001</c:v>
                </c:pt>
                <c:pt idx="105">
                  <c:v>1.81732</c:v>
                </c:pt>
                <c:pt idx="106">
                  <c:v>1.829</c:v>
                </c:pt>
                <c:pt idx="107">
                  <c:v>1.83369</c:v>
                </c:pt>
                <c:pt idx="108">
                  <c:v>1.8278300000000001</c:v>
                </c:pt>
                <c:pt idx="109">
                  <c:v>1.7894099999999999</c:v>
                </c:pt>
                <c:pt idx="110">
                  <c:v>1.71669</c:v>
                </c:pt>
                <c:pt idx="111">
                  <c:v>1.7002299999999999</c:v>
                </c:pt>
                <c:pt idx="112">
                  <c:v>1.6816599999999999</c:v>
                </c:pt>
                <c:pt idx="113">
                  <c:v>1.6611100000000001</c:v>
                </c:pt>
                <c:pt idx="114">
                  <c:v>1.61744</c:v>
                </c:pt>
                <c:pt idx="115">
                  <c:v>1.58887</c:v>
                </c:pt>
                <c:pt idx="116">
                  <c:v>1.58911</c:v>
                </c:pt>
                <c:pt idx="117">
                  <c:v>1.62361</c:v>
                </c:pt>
                <c:pt idx="118">
                  <c:v>1.6501999999999999</c:v>
                </c:pt>
                <c:pt idx="119">
                  <c:v>1.63165</c:v>
                </c:pt>
                <c:pt idx="120">
                  <c:v>1.6455200000000001</c:v>
                </c:pt>
                <c:pt idx="121">
                  <c:v>1.6604000000000001</c:v>
                </c:pt>
                <c:pt idx="122">
                  <c:v>1.60267</c:v>
                </c:pt>
                <c:pt idx="123">
                  <c:v>1.5397799999999999</c:v>
                </c:pt>
                <c:pt idx="124">
                  <c:v>1.52424</c:v>
                </c:pt>
                <c:pt idx="125">
                  <c:v>1.4741200000000001</c:v>
                </c:pt>
                <c:pt idx="126">
                  <c:v>1.4055599999999999</c:v>
                </c:pt>
                <c:pt idx="127">
                  <c:v>1.41723</c:v>
                </c:pt>
                <c:pt idx="128">
                  <c:v>1.4253499999999999</c:v>
                </c:pt>
                <c:pt idx="129">
                  <c:v>1.43832</c:v>
                </c:pt>
                <c:pt idx="130">
                  <c:v>1.46234</c:v>
                </c:pt>
                <c:pt idx="131">
                  <c:v>1.5560499999999999</c:v>
                </c:pt>
                <c:pt idx="132">
                  <c:v>1.6453100000000001</c:v>
                </c:pt>
                <c:pt idx="133">
                  <c:v>1.7124600000000001</c:v>
                </c:pt>
                <c:pt idx="134">
                  <c:v>1.75427</c:v>
                </c:pt>
                <c:pt idx="135">
                  <c:v>1.80603</c:v>
                </c:pt>
                <c:pt idx="136">
                  <c:v>1.83647</c:v>
                </c:pt>
                <c:pt idx="137">
                  <c:v>1.8284100000000001</c:v>
                </c:pt>
                <c:pt idx="138">
                  <c:v>1.8873200000000001</c:v>
                </c:pt>
                <c:pt idx="139">
                  <c:v>1.9149</c:v>
                </c:pt>
                <c:pt idx="140">
                  <c:v>1.90279</c:v>
                </c:pt>
                <c:pt idx="141">
                  <c:v>1.93598</c:v>
                </c:pt>
                <c:pt idx="142">
                  <c:v>1.9191199999999999</c:v>
                </c:pt>
                <c:pt idx="143">
                  <c:v>1.93767</c:v>
                </c:pt>
                <c:pt idx="144">
                  <c:v>1.94354</c:v>
                </c:pt>
                <c:pt idx="145">
                  <c:v>1.9089</c:v>
                </c:pt>
                <c:pt idx="146">
                  <c:v>1.9247300000000001</c:v>
                </c:pt>
                <c:pt idx="147">
                  <c:v>1.88809</c:v>
                </c:pt>
                <c:pt idx="148">
                  <c:v>1.83013</c:v>
                </c:pt>
                <c:pt idx="149">
                  <c:v>1.8324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054-4BA7-BF6A-02CE617459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1375352"/>
        <c:axId val="1011379288"/>
      </c:scatterChart>
      <c:valAx>
        <c:axId val="1011375352"/>
        <c:scaling>
          <c:orientation val="minMax"/>
          <c:max val="180"/>
          <c:min val="4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Cambria Math" panose="02040503050406030204" pitchFamily="18" charset="0"/>
                    <a:ea typeface="Cambria Math" panose="02040503050406030204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Velocity(m/s)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9288"/>
        <c:crosses val="autoZero"/>
        <c:crossBetween val="midCat"/>
        <c:majorUnit val="20"/>
      </c:valAx>
      <c:valAx>
        <c:axId val="101137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 b="0">
                    <a:latin typeface="Georgia" panose="02040502050405020303" pitchFamily="18" charset="0"/>
                  </a:defRPr>
                </a:pPr>
                <a:r>
                  <a:rPr lang="fi-FI" sz="1200" b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Displacement</a:t>
                </a:r>
                <a:r>
                  <a:rPr lang="fi-FI" sz="1200" b="0">
                    <a:latin typeface="Georgia" panose="02040502050405020303" pitchFamily="18" charset="0"/>
                  </a:rPr>
                  <a:t> (mm)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fi-FI"/>
          </a:p>
        </c:txPr>
        <c:crossAx val="1011375352"/>
        <c:crosses val="autoZero"/>
        <c:crossBetween val="midCat"/>
        <c:majorUnit val="1"/>
      </c:valAx>
      <c:spPr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4135869320493122"/>
          <c:y val="0.10501586313892036"/>
          <c:w val="0.31500520126173526"/>
          <c:h val="0.120632191689388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/>
  </c:chart>
  <c:spPr>
    <a:ln>
      <a:solidFill>
        <a:schemeClr val="bg1"/>
      </a:solidFill>
    </a:ln>
  </c:spPr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0246846"/>
            <a:ext cx="9109075" cy="15907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0246846"/>
            <a:ext cx="9072564" cy="15907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802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109075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5641638"/>
            <a:ext cx="9072564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18470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477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109075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0240963"/>
            <a:ext cx="9072564" cy="15913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9109075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0212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072563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5641638"/>
            <a:ext cx="9072563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20E4612-0697-034F-AC32-E247CD79F60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836275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68417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38274" y="10242549"/>
            <a:ext cx="9072563" cy="159115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872788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20E4612-0697-034F-AC32-E247CD79F60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836275" y="15641638"/>
            <a:ext cx="9072563" cy="105124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340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2F7B6B-BE5E-0D45-AFF3-268FA3C46ABF}"/>
              </a:ext>
            </a:extLst>
          </p:cNvPr>
          <p:cNvSpPr/>
          <p:nvPr userDrawn="1"/>
        </p:nvSpPr>
        <p:spPr>
          <a:xfrm rot="5400000">
            <a:off x="10215797" y="-10215798"/>
            <a:ext cx="952030" cy="21383625"/>
          </a:xfrm>
          <a:prstGeom prst="rect">
            <a:avLst/>
          </a:prstGeom>
          <a:solidFill>
            <a:srgbClr val="F1D0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BBF69E8-C4AB-104C-A874-7D5E9FF635F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5417" y="26586878"/>
            <a:ext cx="8371729" cy="3256656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192378B-EBCB-F64C-8B98-1E17649ECBA9}"/>
              </a:ext>
            </a:extLst>
          </p:cNvPr>
          <p:cNvSpPr txBox="1">
            <a:spLocks/>
          </p:cNvSpPr>
          <p:nvPr userDrawn="1"/>
        </p:nvSpPr>
        <p:spPr>
          <a:xfrm>
            <a:off x="1438276" y="1816100"/>
            <a:ext cx="9109074" cy="14893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75" b="0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b="1" dirty="0"/>
              <a:t>Department of </a:t>
            </a:r>
            <a:br>
              <a:rPr lang="en-US" b="1" dirty="0"/>
            </a:br>
            <a:r>
              <a:rPr lang="en-US" b="1" dirty="0"/>
              <a:t>Civil Engineering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28F847-7655-FA44-AA90-1B9E32D93DE4}"/>
              </a:ext>
            </a:extLst>
          </p:cNvPr>
          <p:cNvSpPr/>
          <p:nvPr userDrawn="1"/>
        </p:nvSpPr>
        <p:spPr>
          <a:xfrm rot="5400000">
            <a:off x="1960463" y="5686177"/>
            <a:ext cx="216273" cy="126064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56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4575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06" userDrawn="1">
          <p15:clr>
            <a:srgbClr val="F26B43"/>
          </p15:clr>
        </p15:guide>
        <p15:guide id="2" pos="12541" userDrawn="1">
          <p15:clr>
            <a:srgbClr val="F26B43"/>
          </p15:clr>
        </p15:guide>
        <p15:guide id="3" orient="horz" pos="16475" userDrawn="1">
          <p15:clr>
            <a:srgbClr val="F26B43"/>
          </p15:clr>
        </p15:guide>
        <p15:guide id="4" orient="horz" pos="1144" userDrawn="1">
          <p15:clr>
            <a:srgbClr val="F26B43"/>
          </p15:clr>
        </p15:guide>
        <p15:guide id="5" pos="6644" userDrawn="1">
          <p15:clr>
            <a:srgbClr val="F26B43"/>
          </p15:clr>
        </p15:guide>
        <p15:guide id="6" pos="6826" userDrawn="1">
          <p15:clr>
            <a:srgbClr val="F26B43"/>
          </p15:clr>
        </p15:guide>
        <p15:guide id="7" orient="horz" pos="6451" userDrawn="1">
          <p15:clr>
            <a:srgbClr val="F26B43"/>
          </p15:clr>
        </p15:guide>
        <p15:guide id="8" orient="horz" pos="3049" userDrawn="1">
          <p15:clr>
            <a:srgbClr val="F26B43"/>
          </p15:clr>
        </p15:guide>
        <p15:guide id="9" orient="horz" pos="5090" userDrawn="1">
          <p15:clr>
            <a:srgbClr val="F26B43"/>
          </p15:clr>
        </p15:guide>
        <p15:guide id="10" orient="horz" pos="4909" userDrawn="1">
          <p15:clr>
            <a:srgbClr val="F26B43"/>
          </p15:clr>
        </p15:guide>
        <p15:guide id="11" orient="horz" pos="6270" userDrawn="1">
          <p15:clr>
            <a:srgbClr val="F26B43"/>
          </p15:clr>
        </p15:guide>
        <p15:guide id="12" orient="horz" pos="9672" userDrawn="1">
          <p15:clr>
            <a:srgbClr val="F26B43"/>
          </p15:clr>
        </p15:guide>
        <p15:guide id="13" orient="horz" pos="9853" userDrawn="1">
          <p15:clr>
            <a:srgbClr val="F26B43"/>
          </p15:clr>
        </p15:guide>
        <p15:guide id="14" orient="horz" pos="13074" userDrawn="1">
          <p15:clr>
            <a:srgbClr val="F26B43"/>
          </p15:clr>
        </p15:guide>
        <p15:guide id="15" orient="horz" pos="13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0139EC7-E0A9-4512-B0A4-CFA2D70A065D}"/>
              </a:ext>
            </a:extLst>
          </p:cNvPr>
          <p:cNvSpPr txBox="1">
            <a:spLocks/>
          </p:cNvSpPr>
          <p:nvPr/>
        </p:nvSpPr>
        <p:spPr>
          <a:xfrm>
            <a:off x="11069823" y="23521306"/>
            <a:ext cx="9072564" cy="37856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LID4096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B177A2-5A85-E542-A6D4-CBB12DE5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Master's Programme in      Building Technology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45D5D-8C8E-B844-A58D-BA1E6E716A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28389" y="4269305"/>
            <a:ext cx="18438813" cy="1873250"/>
          </a:xfrm>
        </p:spPr>
        <p:txBody>
          <a:bodyPr/>
          <a:lstStyle/>
          <a:p>
            <a:r>
              <a:rPr lang="en-US" dirty="0"/>
              <a:t>Dynamic analysis of high-speed railway bridge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06790-9A01-1C44-AEF8-F6CC42CDD3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0025" y="6928694"/>
            <a:ext cx="18438813" cy="18732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Student: Saroj, Adhikari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Supervisor: Jarkko, Niiranen, Civil Engineering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Advisor: Ristomatti, Helin, Sitowise Oy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3531582-0FBF-864E-AEEA-8EE1D7890D1D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438275" y="8944918"/>
                <a:ext cx="9109075" cy="8784976"/>
              </a:xfrm>
            </p:spPr>
            <p:txBody>
              <a:bodyPr/>
              <a:lstStyle/>
              <a:p>
                <a:r>
                  <a:rPr lang="en-US" b="1" dirty="0"/>
                  <a:t>Objective</a:t>
                </a:r>
                <a:endParaRPr lang="en-US" b="1" dirty="0">
                  <a:solidFill>
                    <a:schemeClr val="bg1"/>
                  </a:solidFill>
                </a:endParaRPr>
              </a:p>
              <a:p>
                <a:pPr algn="just" defTabSz="416052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dirty="0">
                    <a:effectLst/>
                    <a:ea typeface="Georgia" panose="02040502050405020303" pitchFamily="18" charset="0"/>
                    <a:cs typeface="Times New Roman" panose="02020603050405020304" pitchFamily="18" charset="0"/>
                  </a:rPr>
                  <a:t>The thesis aims to do research of the dynamic behavior of railway bridges under high-speed trains implementing Eurocode and NCCI design principles. The main goal of the research are as below: </a:t>
                </a:r>
              </a:p>
              <a:p>
                <a:pPr marL="457200" indent="-457200" algn="just" defTabSz="416052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dk1"/>
                    </a:solidFill>
                  </a:rPr>
                  <a:t>Estimating resonance speed of multi-span bridge using Eurocode formula of single span bridge,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fi-FI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fi-FI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fi-FI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rPr>
                      <m:t>×</m:t>
                    </m:r>
                    <m:sSub>
                      <m:sSubPr>
                        <m:ctrlP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𝜆</m:t>
                        </m:r>
                      </m:e>
                      <m:sub>
                        <m:r>
                          <a:rPr lang="fi-FI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Georgia" panose="02040502050405020303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dirty="0">
                    <a:solidFill>
                      <a:schemeClr val="dk1"/>
                    </a:solidFill>
                  </a:rPr>
                  <a:t> and compare to the resonance speed calculated from detailed dynamic analysis. </a:t>
                </a:r>
              </a:p>
              <a:p>
                <a:pPr marL="457200" indent="-457200" algn="just" defTabSz="416052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dk1"/>
                    </a:solidFill>
                  </a:rPr>
                  <a:t>Verification of NCCI 1 and Eurocode modelling assumptions.</a:t>
                </a:r>
              </a:p>
              <a:p>
                <a:pPr marL="457200" indent="-457200" algn="just" defTabSz="416052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dk1"/>
                    </a:solidFill>
                  </a:rPr>
                  <a:t>Investigation of dynamic response of bridges to high-speed trains using FEM software.</a:t>
                </a:r>
              </a:p>
              <a:p>
                <a:pPr algn="just">
                  <a:spcBef>
                    <a:spcPts val="600"/>
                  </a:spcBef>
                </a:pPr>
                <a:r>
                  <a:rPr lang="en-US" b="1" dirty="0"/>
                  <a:t>Methodology</a:t>
                </a:r>
              </a:p>
              <a:p>
                <a:pPr marL="342900" indent="-342900" algn="just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Modelling assumptions such as linear, elastic and uncracked material properties are assumed where prestressed properties are neglected.</a:t>
                </a:r>
              </a:p>
              <a:p>
                <a:pPr marL="342900" indent="-342900" algn="just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Moving load is chosen as vehicle bridge interaction method.</a:t>
                </a:r>
              </a:p>
              <a:p>
                <a:pPr marL="342900" indent="-342900" algn="just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Limit state verification and design bridge according to Eurocode and NCCI 1.</a:t>
                </a:r>
              </a:p>
              <a:p>
                <a:pPr marL="342900" indent="-342900" algn="just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Use FEM software and investigate sensitivity of response using different modelling elements such as beam and quad.</a:t>
                </a:r>
              </a:p>
              <a:p>
                <a:pPr marL="342900" indent="-342900" algn="just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Case study of two span and three span continuous bridge for varying dynamic response.</a:t>
                </a:r>
              </a:p>
              <a:p>
                <a:pPr algn="just"/>
                <a:endParaRPr lang="en-US" b="1" dirty="0"/>
              </a:p>
              <a:p>
                <a:pPr algn="just"/>
                <a:endParaRPr lang="en-US" sz="3200" b="1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3531582-0FBF-864E-AEEA-8EE1D7890D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438275" y="8944918"/>
                <a:ext cx="9109075" cy="8784976"/>
              </a:xfrm>
              <a:blipFill>
                <a:blip r:embed="rId2"/>
                <a:stretch>
                  <a:fillRect l="-1071" t="-902" r="-1004" b="-10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6D28A0-FF28-B64A-B0F6-19AD2F8A10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8944918"/>
            <a:ext cx="9072564" cy="7941550"/>
          </a:xfrm>
        </p:spPr>
        <p:txBody>
          <a:bodyPr/>
          <a:lstStyle/>
          <a:p>
            <a:pPr algn="just"/>
            <a:r>
              <a:rPr lang="en-US" b="1" dirty="0"/>
              <a:t>Summary of findings</a:t>
            </a:r>
          </a:p>
          <a:p>
            <a:pPr algn="just">
              <a:spcBef>
                <a:spcPts val="600"/>
              </a:spcBef>
            </a:pPr>
            <a:r>
              <a:rPr lang="en-US" dirty="0"/>
              <a:t>The key findings of the research are: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The beam model (A) is reliable and computationally efficient method of bridge modelling with higher acceleration response.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Modelling assumptions according to NCCI  yields higher values of dynamic response.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Cantilever beams in bridge oscillates with higher frequencies and results to higher acceleration even though other dynamic responses are close to zero.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All high-speed trains results resonance but, the amplitude of the acceleration can be within the maximum limit.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Realistic damping coefficient shall be used.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Lighter bridge are more susceptible to resonance.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The traditional use </a:t>
            </a:r>
            <a:r>
              <a:rPr lang="en-US"/>
              <a:t>of static results </a:t>
            </a:r>
            <a:r>
              <a:rPr lang="en-US" dirty="0"/>
              <a:t>of LM71-35 &amp; SW/0-35 are still higher than other dynamic load train results.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The dynamic amplification factor (DAF) of negative bending moment for two-span and three span bridge is very high.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Eurocode formula approximates the resonance speed of a bridge using natural frequency but is not sufficient to explain the complete dynamic response. For instance, limit state verification can not be done.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6431781-50D6-4643-96DA-23D95CA0CA34}"/>
              </a:ext>
            </a:extLst>
          </p:cNvPr>
          <p:cNvSpPr txBox="1">
            <a:spLocks/>
          </p:cNvSpPr>
          <p:nvPr/>
        </p:nvSpPr>
        <p:spPr>
          <a:xfrm>
            <a:off x="1546374" y="26658886"/>
            <a:ext cx="8964465" cy="584781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/>
              <a:t>Figure 3. DAF of negative bending moment at mid-span for two-span and three-span bridge for load model Pendolino.</a:t>
            </a:r>
            <a:r>
              <a:rPr lang="fi-FI" sz="2000" dirty="0"/>
              <a:t> </a:t>
            </a:r>
            <a:endParaRPr lang="fi-FI" sz="2000" i="1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8903839-C41A-72F1-FE6F-A472C914F3E7}"/>
              </a:ext>
            </a:extLst>
          </p:cNvPr>
          <p:cNvSpPr txBox="1">
            <a:spLocks/>
          </p:cNvSpPr>
          <p:nvPr/>
        </p:nvSpPr>
        <p:spPr>
          <a:xfrm>
            <a:off x="11086310" y="22266397"/>
            <a:ext cx="9109075" cy="877629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i="1" dirty="0"/>
              <a:t>Figure 2. Resonance effect due to high-speed trains in a two-span continuous bridge and acceleration below limit of 3.5 m/s2 for the design speed of 100 m/s for lower bound estimation.</a:t>
            </a:r>
            <a:r>
              <a:rPr lang="fi-FI" sz="2000" dirty="0"/>
              <a:t> </a:t>
            </a:r>
            <a:endParaRPr lang="fi-FI" sz="2000" i="1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3E10C93B-D1C5-4B50-1B11-8BD0BFF2B7EB}"/>
              </a:ext>
            </a:extLst>
          </p:cNvPr>
          <p:cNvSpPr txBox="1">
            <a:spLocks/>
          </p:cNvSpPr>
          <p:nvPr/>
        </p:nvSpPr>
        <p:spPr>
          <a:xfrm>
            <a:off x="11068979" y="23361429"/>
            <a:ext cx="8964465" cy="561153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/>
              <a:t>Table 1. Resonance speed </a:t>
            </a:r>
            <a:r>
              <a:rPr lang="fi-FI" sz="2000" i="1" dirty="0"/>
              <a:t>for two-span </a:t>
            </a:r>
            <a:r>
              <a:rPr lang="en-GB" sz="2000" i="1" dirty="0"/>
              <a:t>continuous</a:t>
            </a:r>
            <a:r>
              <a:rPr lang="fi-FI" sz="2000" i="1" dirty="0"/>
              <a:t> bridge.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E433677-345A-3052-87E7-5E6B013ED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727232"/>
              </p:ext>
            </p:extLst>
          </p:nvPr>
        </p:nvGraphicFramePr>
        <p:xfrm>
          <a:off x="11141622" y="23758914"/>
          <a:ext cx="8946294" cy="3476036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1641490">
                  <a:extLst>
                    <a:ext uri="{9D8B030D-6E8A-4147-A177-3AD203B41FA5}">
                      <a16:colId xmlns:a16="http://schemas.microsoft.com/office/drawing/2014/main" val="1602502876"/>
                    </a:ext>
                  </a:extLst>
                </a:gridCol>
                <a:gridCol w="1811098">
                  <a:extLst>
                    <a:ext uri="{9D8B030D-6E8A-4147-A177-3AD203B41FA5}">
                      <a16:colId xmlns:a16="http://schemas.microsoft.com/office/drawing/2014/main" val="3580829264"/>
                    </a:ext>
                  </a:extLst>
                </a:gridCol>
                <a:gridCol w="1811098">
                  <a:extLst>
                    <a:ext uri="{9D8B030D-6E8A-4147-A177-3AD203B41FA5}">
                      <a16:colId xmlns:a16="http://schemas.microsoft.com/office/drawing/2014/main" val="4169995187"/>
                    </a:ext>
                  </a:extLst>
                </a:gridCol>
                <a:gridCol w="1841304">
                  <a:extLst>
                    <a:ext uri="{9D8B030D-6E8A-4147-A177-3AD203B41FA5}">
                      <a16:colId xmlns:a16="http://schemas.microsoft.com/office/drawing/2014/main" val="4056703453"/>
                    </a:ext>
                  </a:extLst>
                </a:gridCol>
                <a:gridCol w="1841304">
                  <a:extLst>
                    <a:ext uri="{9D8B030D-6E8A-4147-A177-3AD203B41FA5}">
                      <a16:colId xmlns:a16="http://schemas.microsoft.com/office/drawing/2014/main" val="2354800334"/>
                    </a:ext>
                  </a:extLst>
                </a:gridCol>
              </a:tblGrid>
              <a:tr h="201625">
                <a:tc grid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</a:rPr>
                        <a:t>Resonance speed for two span continuous bridge (m/s)</a:t>
                      </a:r>
                      <a:endParaRPr lang="fi-FI" sz="2400" b="0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108282"/>
                  </a:ext>
                </a:extLst>
              </a:tr>
              <a:tr h="201625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Train models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Lower bound mass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Upper bound mass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360034"/>
                  </a:ext>
                </a:extLst>
              </a:tr>
              <a:tr h="3163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Dynamic analysis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Eurocode formula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Dynamic analysis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Eurocode formula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257460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Pendolino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32875388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HSLM-A1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60, 91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61, 91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56, 85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57, 86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8256537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HSLM-A2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63, 94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65, 97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59, 88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60, 90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84683854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HSLM-A3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64, 95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71642538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HSLM-A4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71, 103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66, 97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67, 100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373262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HSLM-A5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30899829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HSLM-A6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28421900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HSLM-A7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0419184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HSLM-A8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5816897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HSLM-A9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2714375"/>
                  </a:ext>
                </a:extLst>
              </a:tr>
              <a:tr h="20162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HSLM-A10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fi-FI" sz="2000" b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234973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ABD84DA-2168-04CE-A6D7-E267F682E923}"/>
                  </a:ext>
                </a:extLst>
              </p:cNvPr>
              <p:cNvSpPr txBox="1"/>
              <p:nvPr/>
            </p:nvSpPr>
            <p:spPr>
              <a:xfrm>
                <a:off x="3274988" y="25824616"/>
                <a:ext cx="3327919" cy="61824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𝐷𝐴𝐹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1=</m:t>
                      </m:r>
                      <m:f>
                        <m:fPr>
                          <m:ctrlPr>
                            <a:rPr lang="fi-FI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1800" b="0" i="1" smtClean="0">
                              <a:latin typeface="Cambria Math" panose="02040503050406030204" pitchFamily="18" charset="0"/>
                            </a:rPr>
                            <m:t>3649</m:t>
                          </m:r>
                          <m:r>
                            <a:rPr lang="fi-FI" sz="1800" b="0" i="1" smtClean="0">
                              <a:latin typeface="Cambria Math" panose="02040503050406030204" pitchFamily="18" charset="0"/>
                            </a:rPr>
                            <m:t>𝑘𝑁𝑚</m:t>
                          </m:r>
                        </m:num>
                        <m:den>
                          <m:r>
                            <a:rPr lang="fi-FI" sz="18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  <m:r>
                            <a:rPr lang="fi-FI" sz="1800" b="0" i="1" smtClean="0">
                              <a:latin typeface="Cambria Math" panose="02040503050406030204" pitchFamily="18" charset="0"/>
                            </a:rPr>
                            <m:t>𝑘𝑁𝑚</m:t>
                          </m:r>
                        </m:den>
                      </m:f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=12.16</m:t>
                      </m:r>
                    </m:oMath>
                  </m:oMathPara>
                </a14:m>
                <a:endParaRPr lang="fi-FI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ABD84DA-2168-04CE-A6D7-E267F682E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988" y="25824616"/>
                <a:ext cx="3327919" cy="6182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6" name="Group 95">
            <a:extLst>
              <a:ext uri="{FF2B5EF4-FFF2-40B4-BE49-F238E27FC236}">
                <a16:creationId xmlns:a16="http://schemas.microsoft.com/office/drawing/2014/main" id="{909E0290-4F91-0464-C218-3E7AB2B67D8A}"/>
              </a:ext>
            </a:extLst>
          </p:cNvPr>
          <p:cNvGrpSpPr/>
          <p:nvPr/>
        </p:nvGrpSpPr>
        <p:grpSpPr>
          <a:xfrm>
            <a:off x="11069823" y="17009814"/>
            <a:ext cx="8697378" cy="5256584"/>
            <a:chOff x="11069823" y="18017926"/>
            <a:chExt cx="9072564" cy="525658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E573694-7462-8566-0E90-EF5059D956E0}"/>
                </a:ext>
              </a:extLst>
            </p:cNvPr>
            <p:cNvSpPr txBox="1"/>
            <p:nvPr/>
          </p:nvSpPr>
          <p:spPr>
            <a:xfrm>
              <a:off x="11069823" y="18161942"/>
              <a:ext cx="9072564" cy="44012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fi-FI" sz="2000" dirty="0"/>
            </a:p>
            <a:p>
              <a:endParaRPr lang="LID4096" sz="2000" dirty="0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EA63BEEA-725A-E701-6298-06489B26FD6C}"/>
                </a:ext>
              </a:extLst>
            </p:cNvPr>
            <p:cNvGrpSpPr/>
            <p:nvPr/>
          </p:nvGrpSpPr>
          <p:grpSpPr>
            <a:xfrm>
              <a:off x="11146903" y="18017926"/>
              <a:ext cx="8182607" cy="5256584"/>
              <a:chOff x="11146903" y="18017926"/>
              <a:chExt cx="8182607" cy="5256584"/>
            </a:xfrm>
          </p:grpSpPr>
          <p:graphicFrame>
            <p:nvGraphicFramePr>
              <p:cNvPr id="45" name="Chart 44">
                <a:extLst>
                  <a:ext uri="{FF2B5EF4-FFF2-40B4-BE49-F238E27FC236}">
                    <a16:creationId xmlns:a16="http://schemas.microsoft.com/office/drawing/2014/main" id="{53CDDBEA-7E40-6E7E-29F5-D9787CE665F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17714819"/>
                  </p:ext>
                </p:extLst>
              </p:nvPr>
            </p:nvGraphicFramePr>
            <p:xfrm>
              <a:off x="11172050" y="18017926"/>
              <a:ext cx="8141596" cy="279569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aphicFrame>
            <p:nvGraphicFramePr>
              <p:cNvPr id="46" name="Chart 45">
                <a:extLst>
                  <a:ext uri="{FF2B5EF4-FFF2-40B4-BE49-F238E27FC236}">
                    <a16:creationId xmlns:a16="http://schemas.microsoft.com/office/drawing/2014/main" id="{22ECE442-7BA1-42C9-9671-7B93D933C7D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837205169"/>
                  </p:ext>
                </p:extLst>
              </p:nvPr>
            </p:nvGraphicFramePr>
            <p:xfrm>
              <a:off x="11146903" y="20711445"/>
              <a:ext cx="8182607" cy="256306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</p:grpSp>
      </p:grpSp>
      <p:sp>
        <p:nvSpPr>
          <p:cNvPr id="73" name="Text Placeholder 4">
            <a:extLst>
              <a:ext uri="{FF2B5EF4-FFF2-40B4-BE49-F238E27FC236}">
                <a16:creationId xmlns:a16="http://schemas.microsoft.com/office/drawing/2014/main" id="{69B9E59D-E62D-AD26-1F19-3079F90A0169}"/>
              </a:ext>
            </a:extLst>
          </p:cNvPr>
          <p:cNvSpPr txBox="1">
            <a:spLocks/>
          </p:cNvSpPr>
          <p:nvPr/>
        </p:nvSpPr>
        <p:spPr>
          <a:xfrm>
            <a:off x="1513081" y="22520066"/>
            <a:ext cx="8830262" cy="877629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i="1" dirty="0"/>
              <a:t>Figure 1. Dynamic response for three different models, where model A results higher value of acceleration.</a:t>
            </a:r>
            <a:endParaRPr lang="fi-FI" sz="2000" i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BCB8587-AE4C-849D-2D5D-1B0D63A156C0}"/>
              </a:ext>
            </a:extLst>
          </p:cNvPr>
          <p:cNvSpPr txBox="1"/>
          <p:nvPr/>
        </p:nvSpPr>
        <p:spPr>
          <a:xfrm>
            <a:off x="7890495" y="20793243"/>
            <a:ext cx="2517105" cy="1169551"/>
          </a:xfrm>
          <a:prstGeom prst="rect">
            <a:avLst/>
          </a:prstGeom>
          <a:solidFill>
            <a:schemeClr val="bg1"/>
          </a:solidFill>
          <a:ln w="12700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072564"/>
                      <a:gd name="connsiteY0" fmla="*/ 0 h 4401205"/>
                      <a:gd name="connsiteX1" fmla="*/ 788615 w 9072564"/>
                      <a:gd name="connsiteY1" fmla="*/ 0 h 4401205"/>
                      <a:gd name="connsiteX2" fmla="*/ 1214328 w 9072564"/>
                      <a:gd name="connsiteY2" fmla="*/ 0 h 4401205"/>
                      <a:gd name="connsiteX3" fmla="*/ 2093669 w 9072564"/>
                      <a:gd name="connsiteY3" fmla="*/ 0 h 4401205"/>
                      <a:gd name="connsiteX4" fmla="*/ 2791558 w 9072564"/>
                      <a:gd name="connsiteY4" fmla="*/ 0 h 4401205"/>
                      <a:gd name="connsiteX5" fmla="*/ 3217271 w 9072564"/>
                      <a:gd name="connsiteY5" fmla="*/ 0 h 4401205"/>
                      <a:gd name="connsiteX6" fmla="*/ 3915160 w 9072564"/>
                      <a:gd name="connsiteY6" fmla="*/ 0 h 4401205"/>
                      <a:gd name="connsiteX7" fmla="*/ 4794501 w 9072564"/>
                      <a:gd name="connsiteY7" fmla="*/ 0 h 4401205"/>
                      <a:gd name="connsiteX8" fmla="*/ 5401665 w 9072564"/>
                      <a:gd name="connsiteY8" fmla="*/ 0 h 4401205"/>
                      <a:gd name="connsiteX9" fmla="*/ 6008829 w 9072564"/>
                      <a:gd name="connsiteY9" fmla="*/ 0 h 4401205"/>
                      <a:gd name="connsiteX10" fmla="*/ 6706718 w 9072564"/>
                      <a:gd name="connsiteY10" fmla="*/ 0 h 4401205"/>
                      <a:gd name="connsiteX11" fmla="*/ 7495334 w 9072564"/>
                      <a:gd name="connsiteY11" fmla="*/ 0 h 4401205"/>
                      <a:gd name="connsiteX12" fmla="*/ 8283949 w 9072564"/>
                      <a:gd name="connsiteY12" fmla="*/ 0 h 4401205"/>
                      <a:gd name="connsiteX13" fmla="*/ 9072564 w 9072564"/>
                      <a:gd name="connsiteY13" fmla="*/ 0 h 4401205"/>
                      <a:gd name="connsiteX14" fmla="*/ 9072564 w 9072564"/>
                      <a:gd name="connsiteY14" fmla="*/ 716768 h 4401205"/>
                      <a:gd name="connsiteX15" fmla="*/ 9072564 w 9072564"/>
                      <a:gd name="connsiteY15" fmla="*/ 1257487 h 4401205"/>
                      <a:gd name="connsiteX16" fmla="*/ 9072564 w 9072564"/>
                      <a:gd name="connsiteY16" fmla="*/ 1886231 h 4401205"/>
                      <a:gd name="connsiteX17" fmla="*/ 9072564 w 9072564"/>
                      <a:gd name="connsiteY17" fmla="*/ 2558986 h 4401205"/>
                      <a:gd name="connsiteX18" fmla="*/ 9072564 w 9072564"/>
                      <a:gd name="connsiteY18" fmla="*/ 3275754 h 4401205"/>
                      <a:gd name="connsiteX19" fmla="*/ 9072564 w 9072564"/>
                      <a:gd name="connsiteY19" fmla="*/ 4401205 h 4401205"/>
                      <a:gd name="connsiteX20" fmla="*/ 8193223 w 9072564"/>
                      <a:gd name="connsiteY20" fmla="*/ 4401205 h 4401205"/>
                      <a:gd name="connsiteX21" fmla="*/ 7586059 w 9072564"/>
                      <a:gd name="connsiteY21" fmla="*/ 4401205 h 4401205"/>
                      <a:gd name="connsiteX22" fmla="*/ 6978895 w 9072564"/>
                      <a:gd name="connsiteY22" fmla="*/ 4401205 h 4401205"/>
                      <a:gd name="connsiteX23" fmla="*/ 6371731 w 9072564"/>
                      <a:gd name="connsiteY23" fmla="*/ 4401205 h 4401205"/>
                      <a:gd name="connsiteX24" fmla="*/ 5583116 w 9072564"/>
                      <a:gd name="connsiteY24" fmla="*/ 4401205 h 4401205"/>
                      <a:gd name="connsiteX25" fmla="*/ 4885227 w 9072564"/>
                      <a:gd name="connsiteY25" fmla="*/ 4401205 h 4401205"/>
                      <a:gd name="connsiteX26" fmla="*/ 4459514 w 9072564"/>
                      <a:gd name="connsiteY26" fmla="*/ 4401205 h 4401205"/>
                      <a:gd name="connsiteX27" fmla="*/ 3852350 w 9072564"/>
                      <a:gd name="connsiteY27" fmla="*/ 4401205 h 4401205"/>
                      <a:gd name="connsiteX28" fmla="*/ 3063735 w 9072564"/>
                      <a:gd name="connsiteY28" fmla="*/ 4401205 h 4401205"/>
                      <a:gd name="connsiteX29" fmla="*/ 2547297 w 9072564"/>
                      <a:gd name="connsiteY29" fmla="*/ 4401205 h 4401205"/>
                      <a:gd name="connsiteX30" fmla="*/ 1667956 w 9072564"/>
                      <a:gd name="connsiteY30" fmla="*/ 4401205 h 4401205"/>
                      <a:gd name="connsiteX31" fmla="*/ 788615 w 9072564"/>
                      <a:gd name="connsiteY31" fmla="*/ 4401205 h 4401205"/>
                      <a:gd name="connsiteX32" fmla="*/ 0 w 9072564"/>
                      <a:gd name="connsiteY32" fmla="*/ 4401205 h 4401205"/>
                      <a:gd name="connsiteX33" fmla="*/ 0 w 9072564"/>
                      <a:gd name="connsiteY33" fmla="*/ 3684437 h 4401205"/>
                      <a:gd name="connsiteX34" fmla="*/ 0 w 9072564"/>
                      <a:gd name="connsiteY34" fmla="*/ 3055694 h 4401205"/>
                      <a:gd name="connsiteX35" fmla="*/ 0 w 9072564"/>
                      <a:gd name="connsiteY35" fmla="*/ 2514974 h 4401205"/>
                      <a:gd name="connsiteX36" fmla="*/ 0 w 9072564"/>
                      <a:gd name="connsiteY36" fmla="*/ 1974255 h 4401205"/>
                      <a:gd name="connsiteX37" fmla="*/ 0 w 9072564"/>
                      <a:gd name="connsiteY37" fmla="*/ 1433535 h 4401205"/>
                      <a:gd name="connsiteX38" fmla="*/ 0 w 9072564"/>
                      <a:gd name="connsiteY38" fmla="*/ 892816 h 4401205"/>
                      <a:gd name="connsiteX39" fmla="*/ 0 w 9072564"/>
                      <a:gd name="connsiteY39" fmla="*/ 0 h 44012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9072564" h="4401205" fill="none" extrusionOk="0">
                        <a:moveTo>
                          <a:pt x="0" y="0"/>
                        </a:moveTo>
                        <a:cubicBezTo>
                          <a:pt x="392703" y="-15187"/>
                          <a:pt x="531020" y="12620"/>
                          <a:pt x="788615" y="0"/>
                        </a:cubicBezTo>
                        <a:cubicBezTo>
                          <a:pt x="1046211" y="-12620"/>
                          <a:pt x="1060094" y="-9027"/>
                          <a:pt x="1214328" y="0"/>
                        </a:cubicBezTo>
                        <a:cubicBezTo>
                          <a:pt x="1368562" y="9027"/>
                          <a:pt x="1678117" y="25369"/>
                          <a:pt x="2093669" y="0"/>
                        </a:cubicBezTo>
                        <a:cubicBezTo>
                          <a:pt x="2509221" y="-25369"/>
                          <a:pt x="2467435" y="11746"/>
                          <a:pt x="2791558" y="0"/>
                        </a:cubicBezTo>
                        <a:cubicBezTo>
                          <a:pt x="3115681" y="-11746"/>
                          <a:pt x="3041653" y="20564"/>
                          <a:pt x="3217271" y="0"/>
                        </a:cubicBezTo>
                        <a:cubicBezTo>
                          <a:pt x="3392889" y="-20564"/>
                          <a:pt x="3708639" y="-25112"/>
                          <a:pt x="3915160" y="0"/>
                        </a:cubicBezTo>
                        <a:cubicBezTo>
                          <a:pt x="4121681" y="25112"/>
                          <a:pt x="4457233" y="-12612"/>
                          <a:pt x="4794501" y="0"/>
                        </a:cubicBezTo>
                        <a:cubicBezTo>
                          <a:pt x="5131769" y="12612"/>
                          <a:pt x="5217399" y="7228"/>
                          <a:pt x="5401665" y="0"/>
                        </a:cubicBezTo>
                        <a:cubicBezTo>
                          <a:pt x="5585931" y="-7228"/>
                          <a:pt x="5806196" y="-23124"/>
                          <a:pt x="6008829" y="0"/>
                        </a:cubicBezTo>
                        <a:cubicBezTo>
                          <a:pt x="6211462" y="23124"/>
                          <a:pt x="6563108" y="18973"/>
                          <a:pt x="6706718" y="0"/>
                        </a:cubicBezTo>
                        <a:cubicBezTo>
                          <a:pt x="6850328" y="-18973"/>
                          <a:pt x="7226061" y="1775"/>
                          <a:pt x="7495334" y="0"/>
                        </a:cubicBezTo>
                        <a:cubicBezTo>
                          <a:pt x="7764607" y="-1775"/>
                          <a:pt x="8005804" y="1654"/>
                          <a:pt x="8283949" y="0"/>
                        </a:cubicBezTo>
                        <a:cubicBezTo>
                          <a:pt x="8562095" y="-1654"/>
                          <a:pt x="8850056" y="25312"/>
                          <a:pt x="9072564" y="0"/>
                        </a:cubicBezTo>
                        <a:cubicBezTo>
                          <a:pt x="9048448" y="184794"/>
                          <a:pt x="9052340" y="412022"/>
                          <a:pt x="9072564" y="716768"/>
                        </a:cubicBezTo>
                        <a:cubicBezTo>
                          <a:pt x="9092788" y="1021514"/>
                          <a:pt x="9069295" y="1052981"/>
                          <a:pt x="9072564" y="1257487"/>
                        </a:cubicBezTo>
                        <a:cubicBezTo>
                          <a:pt x="9075833" y="1461993"/>
                          <a:pt x="9076798" y="1746906"/>
                          <a:pt x="9072564" y="1886231"/>
                        </a:cubicBezTo>
                        <a:cubicBezTo>
                          <a:pt x="9068330" y="2025556"/>
                          <a:pt x="9051643" y="2305057"/>
                          <a:pt x="9072564" y="2558986"/>
                        </a:cubicBezTo>
                        <a:cubicBezTo>
                          <a:pt x="9093485" y="2812916"/>
                          <a:pt x="9039025" y="2991725"/>
                          <a:pt x="9072564" y="3275754"/>
                        </a:cubicBezTo>
                        <a:cubicBezTo>
                          <a:pt x="9106103" y="3559783"/>
                          <a:pt x="9069255" y="4107480"/>
                          <a:pt x="9072564" y="4401205"/>
                        </a:cubicBezTo>
                        <a:cubicBezTo>
                          <a:pt x="8657278" y="4444464"/>
                          <a:pt x="8616688" y="4424195"/>
                          <a:pt x="8193223" y="4401205"/>
                        </a:cubicBezTo>
                        <a:cubicBezTo>
                          <a:pt x="7769758" y="4378215"/>
                          <a:pt x="7709244" y="4382486"/>
                          <a:pt x="7586059" y="4401205"/>
                        </a:cubicBezTo>
                        <a:cubicBezTo>
                          <a:pt x="7462874" y="4419924"/>
                          <a:pt x="7262530" y="4429621"/>
                          <a:pt x="6978895" y="4401205"/>
                        </a:cubicBezTo>
                        <a:cubicBezTo>
                          <a:pt x="6695260" y="4372789"/>
                          <a:pt x="6617667" y="4425297"/>
                          <a:pt x="6371731" y="4401205"/>
                        </a:cubicBezTo>
                        <a:cubicBezTo>
                          <a:pt x="6125795" y="4377113"/>
                          <a:pt x="5963808" y="4426419"/>
                          <a:pt x="5583116" y="4401205"/>
                        </a:cubicBezTo>
                        <a:cubicBezTo>
                          <a:pt x="5202425" y="4375991"/>
                          <a:pt x="5107765" y="4435328"/>
                          <a:pt x="4885227" y="4401205"/>
                        </a:cubicBezTo>
                        <a:cubicBezTo>
                          <a:pt x="4662689" y="4367082"/>
                          <a:pt x="4636547" y="4399046"/>
                          <a:pt x="4459514" y="4401205"/>
                        </a:cubicBezTo>
                        <a:cubicBezTo>
                          <a:pt x="4282481" y="4403364"/>
                          <a:pt x="4000888" y="4401560"/>
                          <a:pt x="3852350" y="4401205"/>
                        </a:cubicBezTo>
                        <a:cubicBezTo>
                          <a:pt x="3703812" y="4400850"/>
                          <a:pt x="3222440" y="4375951"/>
                          <a:pt x="3063735" y="4401205"/>
                        </a:cubicBezTo>
                        <a:cubicBezTo>
                          <a:pt x="2905030" y="4426459"/>
                          <a:pt x="2679387" y="4420856"/>
                          <a:pt x="2547297" y="4401205"/>
                        </a:cubicBezTo>
                        <a:cubicBezTo>
                          <a:pt x="2415207" y="4381554"/>
                          <a:pt x="2000935" y="4431717"/>
                          <a:pt x="1667956" y="4401205"/>
                        </a:cubicBezTo>
                        <a:cubicBezTo>
                          <a:pt x="1334977" y="4370693"/>
                          <a:pt x="1138814" y="4419360"/>
                          <a:pt x="788615" y="4401205"/>
                        </a:cubicBezTo>
                        <a:cubicBezTo>
                          <a:pt x="438416" y="4383050"/>
                          <a:pt x="297418" y="4413679"/>
                          <a:pt x="0" y="4401205"/>
                        </a:cubicBezTo>
                        <a:cubicBezTo>
                          <a:pt x="-14339" y="4152048"/>
                          <a:pt x="-18343" y="4002125"/>
                          <a:pt x="0" y="3684437"/>
                        </a:cubicBezTo>
                        <a:cubicBezTo>
                          <a:pt x="18343" y="3366749"/>
                          <a:pt x="-1487" y="3301990"/>
                          <a:pt x="0" y="3055694"/>
                        </a:cubicBezTo>
                        <a:cubicBezTo>
                          <a:pt x="1487" y="2809398"/>
                          <a:pt x="7001" y="2623355"/>
                          <a:pt x="0" y="2514974"/>
                        </a:cubicBezTo>
                        <a:cubicBezTo>
                          <a:pt x="-7001" y="2406593"/>
                          <a:pt x="-8212" y="2091844"/>
                          <a:pt x="0" y="1974255"/>
                        </a:cubicBezTo>
                        <a:cubicBezTo>
                          <a:pt x="8212" y="1856666"/>
                          <a:pt x="5201" y="1563544"/>
                          <a:pt x="0" y="1433535"/>
                        </a:cubicBezTo>
                        <a:cubicBezTo>
                          <a:pt x="-5201" y="1303526"/>
                          <a:pt x="11971" y="1011715"/>
                          <a:pt x="0" y="892816"/>
                        </a:cubicBezTo>
                        <a:cubicBezTo>
                          <a:pt x="-11971" y="773917"/>
                          <a:pt x="8733" y="207382"/>
                          <a:pt x="0" y="0"/>
                        </a:cubicBezTo>
                        <a:close/>
                      </a:path>
                      <a:path w="9072564" h="4401205" stroke="0" extrusionOk="0">
                        <a:moveTo>
                          <a:pt x="0" y="0"/>
                        </a:moveTo>
                        <a:cubicBezTo>
                          <a:pt x="141208" y="30190"/>
                          <a:pt x="427217" y="-3288"/>
                          <a:pt x="607164" y="0"/>
                        </a:cubicBezTo>
                        <a:cubicBezTo>
                          <a:pt x="787111" y="3288"/>
                          <a:pt x="892740" y="-889"/>
                          <a:pt x="1032877" y="0"/>
                        </a:cubicBezTo>
                        <a:cubicBezTo>
                          <a:pt x="1173014" y="889"/>
                          <a:pt x="1602941" y="-39418"/>
                          <a:pt x="1912217" y="0"/>
                        </a:cubicBezTo>
                        <a:cubicBezTo>
                          <a:pt x="2221493" y="39418"/>
                          <a:pt x="2373074" y="-26632"/>
                          <a:pt x="2519381" y="0"/>
                        </a:cubicBezTo>
                        <a:cubicBezTo>
                          <a:pt x="2665688" y="26632"/>
                          <a:pt x="2884312" y="-23509"/>
                          <a:pt x="3126545" y="0"/>
                        </a:cubicBezTo>
                        <a:cubicBezTo>
                          <a:pt x="3368778" y="23509"/>
                          <a:pt x="3674889" y="9167"/>
                          <a:pt x="4005886" y="0"/>
                        </a:cubicBezTo>
                        <a:cubicBezTo>
                          <a:pt x="4336883" y="-9167"/>
                          <a:pt x="4364839" y="-14640"/>
                          <a:pt x="4522324" y="0"/>
                        </a:cubicBezTo>
                        <a:cubicBezTo>
                          <a:pt x="4679809" y="14640"/>
                          <a:pt x="5034908" y="38140"/>
                          <a:pt x="5401665" y="0"/>
                        </a:cubicBezTo>
                        <a:cubicBezTo>
                          <a:pt x="5768422" y="-38140"/>
                          <a:pt x="6063627" y="35202"/>
                          <a:pt x="6281006" y="0"/>
                        </a:cubicBezTo>
                        <a:cubicBezTo>
                          <a:pt x="6498385" y="-35202"/>
                          <a:pt x="6748146" y="-9850"/>
                          <a:pt x="6978895" y="0"/>
                        </a:cubicBezTo>
                        <a:cubicBezTo>
                          <a:pt x="7209644" y="9850"/>
                          <a:pt x="7661243" y="17337"/>
                          <a:pt x="7858236" y="0"/>
                        </a:cubicBezTo>
                        <a:cubicBezTo>
                          <a:pt x="8055229" y="-17337"/>
                          <a:pt x="8282170" y="20255"/>
                          <a:pt x="8465400" y="0"/>
                        </a:cubicBezTo>
                        <a:cubicBezTo>
                          <a:pt x="8648630" y="-20255"/>
                          <a:pt x="8937977" y="3299"/>
                          <a:pt x="9072564" y="0"/>
                        </a:cubicBezTo>
                        <a:cubicBezTo>
                          <a:pt x="9092174" y="172011"/>
                          <a:pt x="9049954" y="349713"/>
                          <a:pt x="9072564" y="672756"/>
                        </a:cubicBezTo>
                        <a:cubicBezTo>
                          <a:pt x="9095174" y="995799"/>
                          <a:pt x="9096763" y="1130004"/>
                          <a:pt x="9072564" y="1301499"/>
                        </a:cubicBezTo>
                        <a:cubicBezTo>
                          <a:pt x="9048365" y="1472994"/>
                          <a:pt x="9062781" y="1744762"/>
                          <a:pt x="9072564" y="1930243"/>
                        </a:cubicBezTo>
                        <a:cubicBezTo>
                          <a:pt x="9082347" y="2115724"/>
                          <a:pt x="9084612" y="2454329"/>
                          <a:pt x="9072564" y="2602998"/>
                        </a:cubicBezTo>
                        <a:cubicBezTo>
                          <a:pt x="9060516" y="2751668"/>
                          <a:pt x="9082939" y="3076851"/>
                          <a:pt x="9072564" y="3275754"/>
                        </a:cubicBezTo>
                        <a:cubicBezTo>
                          <a:pt x="9062189" y="3474657"/>
                          <a:pt x="9103877" y="3975892"/>
                          <a:pt x="9072564" y="4401205"/>
                        </a:cubicBezTo>
                        <a:cubicBezTo>
                          <a:pt x="8860669" y="4386979"/>
                          <a:pt x="8757406" y="4409692"/>
                          <a:pt x="8646851" y="4401205"/>
                        </a:cubicBezTo>
                        <a:cubicBezTo>
                          <a:pt x="8536296" y="4392718"/>
                          <a:pt x="8082119" y="4443112"/>
                          <a:pt x="7767511" y="4401205"/>
                        </a:cubicBezTo>
                        <a:cubicBezTo>
                          <a:pt x="7452903" y="4359298"/>
                          <a:pt x="7378694" y="4404493"/>
                          <a:pt x="7069621" y="4401205"/>
                        </a:cubicBezTo>
                        <a:cubicBezTo>
                          <a:pt x="6760548" y="4397918"/>
                          <a:pt x="6779827" y="4395499"/>
                          <a:pt x="6553183" y="4401205"/>
                        </a:cubicBezTo>
                        <a:cubicBezTo>
                          <a:pt x="6326539" y="4406911"/>
                          <a:pt x="6108202" y="4373350"/>
                          <a:pt x="5855293" y="4401205"/>
                        </a:cubicBezTo>
                        <a:cubicBezTo>
                          <a:pt x="5602384" y="4429061"/>
                          <a:pt x="5517093" y="4421876"/>
                          <a:pt x="5429581" y="4401205"/>
                        </a:cubicBezTo>
                        <a:cubicBezTo>
                          <a:pt x="5342069" y="4380534"/>
                          <a:pt x="5188243" y="4380201"/>
                          <a:pt x="5003868" y="4401205"/>
                        </a:cubicBezTo>
                        <a:cubicBezTo>
                          <a:pt x="4819493" y="4422209"/>
                          <a:pt x="4448244" y="4424195"/>
                          <a:pt x="4305978" y="4401205"/>
                        </a:cubicBezTo>
                        <a:cubicBezTo>
                          <a:pt x="4163712" y="4378216"/>
                          <a:pt x="4042384" y="4422868"/>
                          <a:pt x="3789540" y="4401205"/>
                        </a:cubicBezTo>
                        <a:cubicBezTo>
                          <a:pt x="3536696" y="4379542"/>
                          <a:pt x="3292174" y="4399713"/>
                          <a:pt x="3000925" y="4401205"/>
                        </a:cubicBezTo>
                        <a:cubicBezTo>
                          <a:pt x="2709676" y="4402697"/>
                          <a:pt x="2658745" y="4389044"/>
                          <a:pt x="2484487" y="4401205"/>
                        </a:cubicBezTo>
                        <a:cubicBezTo>
                          <a:pt x="2310229" y="4413366"/>
                          <a:pt x="2041337" y="4387262"/>
                          <a:pt x="1695872" y="4401205"/>
                        </a:cubicBezTo>
                        <a:cubicBezTo>
                          <a:pt x="1350407" y="4415148"/>
                          <a:pt x="1448343" y="4414172"/>
                          <a:pt x="1270159" y="4401205"/>
                        </a:cubicBezTo>
                        <a:cubicBezTo>
                          <a:pt x="1091975" y="4388238"/>
                          <a:pt x="445364" y="4449877"/>
                          <a:pt x="0" y="4401205"/>
                        </a:cubicBezTo>
                        <a:cubicBezTo>
                          <a:pt x="-21659" y="4282199"/>
                          <a:pt x="14143" y="4080011"/>
                          <a:pt x="0" y="3860486"/>
                        </a:cubicBezTo>
                        <a:cubicBezTo>
                          <a:pt x="-14143" y="3640961"/>
                          <a:pt x="8403" y="3472167"/>
                          <a:pt x="0" y="3143718"/>
                        </a:cubicBezTo>
                        <a:cubicBezTo>
                          <a:pt x="-8403" y="2815269"/>
                          <a:pt x="13126" y="2828722"/>
                          <a:pt x="0" y="2558986"/>
                        </a:cubicBezTo>
                        <a:cubicBezTo>
                          <a:pt x="-13126" y="2289250"/>
                          <a:pt x="31336" y="2036883"/>
                          <a:pt x="0" y="1842219"/>
                        </a:cubicBezTo>
                        <a:cubicBezTo>
                          <a:pt x="-31336" y="1647555"/>
                          <a:pt x="-17807" y="1519943"/>
                          <a:pt x="0" y="1301499"/>
                        </a:cubicBezTo>
                        <a:cubicBezTo>
                          <a:pt x="17807" y="1083055"/>
                          <a:pt x="23523" y="971410"/>
                          <a:pt x="0" y="804792"/>
                        </a:cubicBezTo>
                        <a:cubicBezTo>
                          <a:pt x="-23523" y="638174"/>
                          <a:pt x="-12304" y="26118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A – </a:t>
            </a:r>
            <a:r>
              <a:rPr lang="en-GB" sz="1400" dirty="0"/>
              <a:t>Beam girders with    flanges and intermediate slab</a:t>
            </a:r>
          </a:p>
          <a:p>
            <a:r>
              <a:rPr lang="en-GB" sz="1400" dirty="0"/>
              <a:t>B – Beam girders without flange and quad as flanges</a:t>
            </a:r>
          </a:p>
          <a:p>
            <a:r>
              <a:rPr lang="en-GB" sz="1400" dirty="0"/>
              <a:t>C – Quad model</a:t>
            </a:r>
          </a:p>
        </p:txBody>
      </p:sp>
      <p:graphicFrame>
        <p:nvGraphicFramePr>
          <p:cNvPr id="74" name="Chart 73">
            <a:extLst>
              <a:ext uri="{FF2B5EF4-FFF2-40B4-BE49-F238E27FC236}">
                <a16:creationId xmlns:a16="http://schemas.microsoft.com/office/drawing/2014/main" id="{E75821FD-3A23-3C3F-8C45-BAECF11ACF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6190822"/>
              </p:ext>
            </p:extLst>
          </p:nvPr>
        </p:nvGraphicFramePr>
        <p:xfrm>
          <a:off x="1788215" y="18089934"/>
          <a:ext cx="6102280" cy="228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5" name="Chart 74">
            <a:extLst>
              <a:ext uri="{FF2B5EF4-FFF2-40B4-BE49-F238E27FC236}">
                <a16:creationId xmlns:a16="http://schemas.microsoft.com/office/drawing/2014/main" id="{C0C432A0-ECDE-41CF-B548-BCD95E656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4359021"/>
              </p:ext>
            </p:extLst>
          </p:nvPr>
        </p:nvGraphicFramePr>
        <p:xfrm>
          <a:off x="1766217" y="20250174"/>
          <a:ext cx="6120458" cy="228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1345197-021A-1F54-D2B1-BB83AC7CF829}"/>
              </a:ext>
            </a:extLst>
          </p:cNvPr>
          <p:cNvCxnSpPr>
            <a:cxnSpLocks/>
          </p:cNvCxnSpPr>
          <p:nvPr/>
        </p:nvCxnSpPr>
        <p:spPr>
          <a:xfrm flipV="1">
            <a:off x="1452644" y="23274510"/>
            <a:ext cx="9244863" cy="12345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539E30B-8C2D-7AA0-BB17-5ABFB8DD0094}"/>
              </a:ext>
            </a:extLst>
          </p:cNvPr>
          <p:cNvCxnSpPr>
            <a:cxnSpLocks/>
          </p:cNvCxnSpPr>
          <p:nvPr/>
        </p:nvCxnSpPr>
        <p:spPr>
          <a:xfrm flipV="1">
            <a:off x="10682298" y="23262557"/>
            <a:ext cx="9379730" cy="12525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2DBD782F-888E-278A-BF5B-86A6A25269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077" y="23762148"/>
            <a:ext cx="8389663" cy="1947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5440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1918</TotalTime>
  <Words>640</Words>
  <Application>Microsoft Office PowerPoint</Application>
  <PresentationFormat>Custom</PresentationFormat>
  <Paragraphs>128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Cambria Math</vt:lpstr>
      <vt:lpstr>Georgia</vt:lpstr>
      <vt:lpstr>Office Theme</vt:lpstr>
      <vt:lpstr>Master's Programme in      Building Technology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Saroj Adhikari</cp:lastModifiedBy>
  <cp:revision>36</cp:revision>
  <cp:lastPrinted>2020-01-24T12:16:09Z</cp:lastPrinted>
  <dcterms:created xsi:type="dcterms:W3CDTF">2020-01-16T06:21:30Z</dcterms:created>
  <dcterms:modified xsi:type="dcterms:W3CDTF">2023-12-09T11:33:19Z</dcterms:modified>
</cp:coreProperties>
</file>