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81" r:id="rId2"/>
    <p:sldId id="1086" r:id="rId3"/>
    <p:sldId id="1084" r:id="rId4"/>
    <p:sldId id="1091" r:id="rId5"/>
    <p:sldId id="1092" r:id="rId6"/>
    <p:sldId id="1100" r:id="rId7"/>
    <p:sldId id="1093" r:id="rId8"/>
    <p:sldId id="1094" r:id="rId9"/>
    <p:sldId id="1095" r:id="rId10"/>
    <p:sldId id="1096" r:id="rId11"/>
    <p:sldId id="1097" r:id="rId12"/>
    <p:sldId id="1098" r:id="rId13"/>
    <p:sldId id="1099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84DE35-044F-9A1E-EDBD-841EE7FCDAF1}" name="Rekonen Satu" initials="RS" userId="S::satu.rekonen@aalto.fi::c5a4b106-ef44-4b66-b95d-ae8581ca85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87187" autoAdjust="0"/>
  </p:normalViewPr>
  <p:slideViewPr>
    <p:cSldViewPr snapToGrid="0" snapToObjects="1">
      <p:cViewPr varScale="1">
        <p:scale>
          <a:sx n="127" d="100"/>
          <a:sy n="127" d="100"/>
        </p:scale>
        <p:origin x="12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HUOM: Voit muokata aikaa (kellon kuvien alla) omaan aikatauluusi sopivaksi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 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HUOM: Voit muokata aikaa (kellon kuvien alla) omaan aikatauluusi sopivaksi 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HUOM: Voit muokata aikaa (kellon kuvien alla) omaan aikatauluusi sopivaksi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 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3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HUOM: Voit muokata aikaa (kellon kuvien alla) omaan aikatauluusi sopivaksi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 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3CA61-F504-A84D-8126-637858B98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2B0D39-BFE1-0942-82EC-4E9129714A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F4B3-BEBB-6847-BB08-9F9402AAB7C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6AD8C-9835-F645-8E17-36F2B92F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0"/>
            <a:ext cx="9144000" cy="5142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3DC59-8535-C65B-9116-97268D79CCBD}"/>
              </a:ext>
            </a:extLst>
          </p:cNvPr>
          <p:cNvSpPr txBox="1"/>
          <p:nvPr/>
        </p:nvSpPr>
        <p:spPr>
          <a:xfrm>
            <a:off x="465513" y="1979679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84452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C0E4D5-B678-A54D-8158-A4686EC67F2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614A1-2A3C-CF4E-BCDF-EFEECCEC949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FE887-AE06-994B-BD03-A118A6CC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42026-F4DC-32C4-1949-CBD4D72022B7}"/>
              </a:ext>
            </a:extLst>
          </p:cNvPr>
          <p:cNvSpPr txBox="1"/>
          <p:nvPr/>
        </p:nvSpPr>
        <p:spPr>
          <a:xfrm>
            <a:off x="465512" y="3180292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>
                <a:solidFill>
                  <a:srgbClr val="00A3A6"/>
                </a:solidFill>
                <a:latin typeface="Sentinel Bold" pitchFamily="2" charset="0"/>
              </a:rPr>
              <a:t>10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A9E56-18B6-E825-6E72-4A95D1EFAD71}"/>
              </a:ext>
            </a:extLst>
          </p:cNvPr>
          <p:cNvSpPr txBox="1"/>
          <p:nvPr/>
        </p:nvSpPr>
        <p:spPr>
          <a:xfrm>
            <a:off x="465513" y="1979679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255421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E66D6-6D2E-8E42-B788-E1040815875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39C47-5F06-E24C-A7F5-8E574DD33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0C5D1-4FCA-224E-91B2-AADD9227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5FE06-F562-02A7-6D2D-33BFF70D7ED9}"/>
              </a:ext>
            </a:extLst>
          </p:cNvPr>
          <p:cNvSpPr txBox="1"/>
          <p:nvPr/>
        </p:nvSpPr>
        <p:spPr>
          <a:xfrm>
            <a:off x="465512" y="3180292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10 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AAD68-EA09-A92F-734A-FDC48D889F2E}"/>
              </a:ext>
            </a:extLst>
          </p:cNvPr>
          <p:cNvSpPr txBox="1"/>
          <p:nvPr/>
        </p:nvSpPr>
        <p:spPr>
          <a:xfrm>
            <a:off x="465513" y="1979679"/>
            <a:ext cx="1296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10 min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BBBB1-7A57-ACE1-EA83-A4B191ABBE28}"/>
              </a:ext>
            </a:extLst>
          </p:cNvPr>
          <p:cNvSpPr txBox="1"/>
          <p:nvPr/>
        </p:nvSpPr>
        <p:spPr>
          <a:xfrm>
            <a:off x="332507" y="4369470"/>
            <a:ext cx="1579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5 min jakamiseen </a:t>
            </a:r>
          </a:p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per tiimi</a:t>
            </a:r>
          </a:p>
        </p:txBody>
      </p:sp>
    </p:spTree>
    <p:extLst>
      <p:ext uri="{BB962C8B-B14F-4D97-AF65-F5344CB8AC3E}">
        <p14:creationId xmlns:p14="http://schemas.microsoft.com/office/powerpoint/2010/main" val="269121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49B3E2-FF91-3141-9157-735FDF58BF6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029EE-7CA8-284F-B4A3-54BE1040068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B9DA7-1EE8-3046-B973-D426542E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0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B037A8-6925-3F4B-9199-7D0072AF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1D6F7E-7763-4945-84F5-82AA29448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8E3AD4-E334-3744-8B48-701B4722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A75721-F658-23A2-A460-5AEF3056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53A7F-6C24-CA2B-3E78-91E5BB86D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865FA-6FAA-0F2D-8DC2-8DBF51E6D27C}"/>
              </a:ext>
            </a:extLst>
          </p:cNvPr>
          <p:cNvSpPr txBox="1"/>
          <p:nvPr/>
        </p:nvSpPr>
        <p:spPr>
          <a:xfrm>
            <a:off x="155277" y="2022809"/>
            <a:ext cx="190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7 min</a:t>
            </a:r>
          </a:p>
          <a:p>
            <a:pPr lvl="0" algn="ctr"/>
            <a:r>
              <a:rPr lang="fi-FI" sz="900" b="1" i="1" spc="50" dirty="0">
                <a:solidFill>
                  <a:srgbClr val="00A3A6"/>
                </a:solidFill>
                <a:latin typeface="Sentinel Bold" pitchFamily="2" charset="0"/>
              </a:rPr>
              <a:t>itsenäinen ajattelu ja kirjoittaminen</a:t>
            </a:r>
          </a:p>
          <a:p>
            <a:pPr algn="ctr"/>
            <a:endParaRPr lang="fi-FI" sz="1100" b="1" i="1" dirty="0">
              <a:solidFill>
                <a:srgbClr val="00A3A6"/>
              </a:solidFill>
              <a:latin typeface="Sentinel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0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090772-D6E5-748D-3407-287E99CC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"/>
            <a:ext cx="9144000" cy="5142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C21E8-F9F2-1FF1-B309-E899482FB48D}"/>
              </a:ext>
            </a:extLst>
          </p:cNvPr>
          <p:cNvSpPr txBox="1"/>
          <p:nvPr/>
        </p:nvSpPr>
        <p:spPr>
          <a:xfrm>
            <a:off x="155277" y="2022809"/>
            <a:ext cx="190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7 min</a:t>
            </a:r>
          </a:p>
          <a:p>
            <a:pPr lvl="0" algn="ctr"/>
            <a:r>
              <a:rPr lang="fi-FI" sz="900" b="1" i="1" spc="50" dirty="0">
                <a:solidFill>
                  <a:srgbClr val="00A3A6"/>
                </a:solidFill>
                <a:latin typeface="Sentinel Bold" pitchFamily="2" charset="0"/>
              </a:rPr>
              <a:t>itsenäinen ajattelu ja kirjoittaminen</a:t>
            </a:r>
          </a:p>
          <a:p>
            <a:pPr algn="ctr"/>
            <a:endParaRPr lang="fi-FI" sz="1100" b="1" i="1" dirty="0">
              <a:solidFill>
                <a:srgbClr val="00A3A6"/>
              </a:solidFill>
              <a:latin typeface="Sentinel 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61E9F-203A-479F-3ED8-DABCE012A937}"/>
              </a:ext>
            </a:extLst>
          </p:cNvPr>
          <p:cNvSpPr txBox="1"/>
          <p:nvPr/>
        </p:nvSpPr>
        <p:spPr>
          <a:xfrm>
            <a:off x="155276" y="3334259"/>
            <a:ext cx="190643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1" i="1" dirty="0">
                <a:solidFill>
                  <a:srgbClr val="00A3A6"/>
                </a:solidFill>
                <a:latin typeface="Sentinel Bold" pitchFamily="2" charset="0"/>
              </a:rPr>
              <a:t>5 min</a:t>
            </a:r>
          </a:p>
          <a:p>
            <a:pPr lvl="0" algn="ctr"/>
            <a:r>
              <a:rPr lang="fi-FI" sz="900" b="1" i="1" spc="50" dirty="0">
                <a:solidFill>
                  <a:srgbClr val="00A3A6"/>
                </a:solidFill>
                <a:latin typeface="Sentinel Bold" pitchFamily="2" charset="0"/>
              </a:rPr>
              <a:t>Ajatusten jakaminen muille</a:t>
            </a:r>
          </a:p>
          <a:p>
            <a:pPr algn="ctr"/>
            <a:endParaRPr lang="fi-FI" sz="1100" b="1" i="1" dirty="0">
              <a:solidFill>
                <a:srgbClr val="00A3A6"/>
              </a:solidFill>
              <a:latin typeface="Sentinel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6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C8D4C-19C9-2C46-87CB-9ECFFFA619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A5E13-2CDE-3E42-BCE3-E03438D9B89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84FBD-F8A1-8344-ADD9-56B3E23B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958D8-6EED-CB44-8528-BC31213E2B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84CA-7131-5042-945B-4C0162ADF7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0A770-4C00-6344-B63B-1DCF26E2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8557</TotalTime>
  <Words>98</Words>
  <Application>Microsoft Macintosh PowerPoint</Application>
  <PresentationFormat>On-screen Show (16:9)</PresentationFormat>
  <Paragraphs>31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Sentinel Bold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Rekonen Satu</cp:lastModifiedBy>
  <cp:revision>271</cp:revision>
  <cp:lastPrinted>2019-10-17T08:06:37Z</cp:lastPrinted>
  <dcterms:created xsi:type="dcterms:W3CDTF">2019-06-06T07:51:46Z</dcterms:created>
  <dcterms:modified xsi:type="dcterms:W3CDTF">2023-11-23T09:27:50Z</dcterms:modified>
</cp:coreProperties>
</file>