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092" r:id="rId2"/>
    <p:sldId id="1093" r:id="rId3"/>
    <p:sldId id="1096" r:id="rId4"/>
    <p:sldId id="1097" r:id="rId5"/>
    <p:sldId id="1098" r:id="rId6"/>
    <p:sldId id="1099" r:id="rId7"/>
    <p:sldId id="1100" r:id="rId8"/>
    <p:sldId id="1101" r:id="rId9"/>
    <p:sldId id="1102" r:id="rId10"/>
    <p:sldId id="1103" r:id="rId11"/>
    <p:sldId id="1104" r:id="rId12"/>
    <p:sldId id="1105" r:id="rId13"/>
    <p:sldId id="1106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6"/>
    <a:srgbClr val="005B9F"/>
    <a:srgbClr val="0068B6"/>
    <a:srgbClr val="00964B"/>
    <a:srgbClr val="00965E"/>
    <a:srgbClr val="8CC64C"/>
    <a:srgbClr val="90CC4F"/>
    <a:srgbClr val="EF363B"/>
    <a:srgbClr val="000000"/>
    <a:srgbClr val="F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8" autoAdjust="0"/>
    <p:restoredTop sz="87187" autoAdjust="0"/>
  </p:normalViewPr>
  <p:slideViewPr>
    <p:cSldViewPr snapToGrid="0" snapToObjects="1">
      <p:cViewPr varScale="1">
        <p:scale>
          <a:sx n="127" d="100"/>
          <a:sy n="127" d="100"/>
        </p:scale>
        <p:origin x="73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11/23/23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11/23/23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64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ATTENTION: you can edit the time (below the clock icons) according to your own schedule.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94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ATTENTION: you can edit the time (below the clock icons) according to your own schedule.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05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ATTENTION: you can edit the time (below the clock icons) according to your own 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49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8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87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13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8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58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ATTENTION: you can edit the time (below the clock icons) according to your own schedule.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10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ATTENTION: you can edit the time (below the clock icons) according to your own schedule.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55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28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1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3" y="4215390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3" y="4509809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7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347791"/>
            <a:ext cx="4150123" cy="29389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1512"/>
            <a:ext cx="8497093" cy="1153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1" y="1347790"/>
            <a:ext cx="4077891" cy="29406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8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8437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9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198547"/>
            <a:ext cx="5486015" cy="1443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2803851"/>
            <a:ext cx="5486015" cy="1480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198547"/>
            <a:ext cx="2167128" cy="3112021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7451"/>
            <a:ext cx="8167909" cy="10095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450910"/>
            <a:ext cx="1624668" cy="2623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9" y="519112"/>
            <a:ext cx="5130403" cy="4153628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1" y="2615911"/>
            <a:ext cx="3015455" cy="1668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94857"/>
            <a:ext cx="3015456" cy="18722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3" userDrawn="1">
          <p15:clr>
            <a:srgbClr val="FBAE40"/>
          </p15:clr>
        </p15:guide>
        <p15:guide id="3" pos="553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EE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10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534493"/>
            <a:ext cx="1539000" cy="1753903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9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2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70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50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7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2" y="1152408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9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28266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5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312197"/>
            <a:ext cx="864000" cy="858852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5" y="2304307"/>
            <a:ext cx="1539000" cy="197969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318301"/>
            <a:ext cx="1539000" cy="19657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318300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318299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318299"/>
            <a:ext cx="1539000" cy="196570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49" y="0"/>
            <a:ext cx="9160449" cy="5143500"/>
          </a:xfrm>
          <a:prstGeom prst="rect">
            <a:avLst/>
          </a:prstGeom>
          <a:solidFill>
            <a:srgbClr val="EF36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6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94340" y="2868216"/>
            <a:ext cx="2955323" cy="353760"/>
            <a:chOff x="4484925" y="3824288"/>
            <a:chExt cx="3940431" cy="471680"/>
          </a:xfrm>
        </p:grpSpPr>
        <p:pic>
          <p:nvPicPr>
            <p:cNvPr id="7" name="Picture 6" descr="FB.png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8" name="Picture 7" descr="IG.png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9" name="Picture 8" descr="Twitter.png">
              <a:hlinkClick r:id="rId7"/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10" name="Picture 9" descr="Youtube.png">
              <a:hlinkClick r:id="rId9"/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11" name="Picture 10" descr="SC.png">
              <a:hlinkClick r:id="rId11"/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9" y="1364643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r="16133"/>
          <a:stretch/>
        </p:blipFill>
        <p:spPr>
          <a:xfrm>
            <a:off x="4576714" y="0"/>
            <a:ext cx="45672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r="20132"/>
          <a:stretch/>
        </p:blipFill>
        <p:spPr>
          <a:xfrm>
            <a:off x="4572002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22626" r="52630"/>
          <a:stretch/>
        </p:blipFill>
        <p:spPr>
          <a:xfrm>
            <a:off x="4576714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0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0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0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0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3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7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r="19861"/>
          <a:stretch/>
        </p:blipFill>
        <p:spPr>
          <a:xfrm>
            <a:off x="4715165" y="0"/>
            <a:ext cx="4428835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r="9199"/>
          <a:stretch/>
        </p:blipFill>
        <p:spPr>
          <a:xfrm>
            <a:off x="4722829" y="0"/>
            <a:ext cx="4421171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consequat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17631"/>
          <a:stretch/>
        </p:blipFill>
        <p:spPr>
          <a:xfrm>
            <a:off x="4713402" y="0"/>
            <a:ext cx="4430599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28437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2024418"/>
            <a:ext cx="8492897" cy="225958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9" y="1199907"/>
            <a:ext cx="8492897" cy="648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3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2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5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358539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4802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9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7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1" y="1759427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615909"/>
            <a:ext cx="3015456" cy="1645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01356"/>
            <a:ext cx="3015456" cy="17479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463698"/>
            <a:ext cx="5130403" cy="3797357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3" userDrawn="1">
          <p15:clr>
            <a:srgbClr val="FBAE40"/>
          </p15:clr>
        </p15:guide>
        <p15:guide id="3" pos="553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3ED36-D9C0-7C42-9171-8465E012D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9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431EA-4C3A-D348-AE1F-A2F34720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E743DA-2CA6-374E-9EA2-E8632842CBA2}"/>
              </a:ext>
            </a:extLst>
          </p:cNvPr>
          <p:cNvSpPr txBox="1"/>
          <p:nvPr/>
        </p:nvSpPr>
        <p:spPr>
          <a:xfrm>
            <a:off x="465513" y="1979679"/>
            <a:ext cx="1296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>
                <a:solidFill>
                  <a:srgbClr val="00A3A6"/>
                </a:solidFill>
                <a:latin typeface="Sentinel Bold" pitchFamily="2" charset="0"/>
              </a:rPr>
              <a:t>10 min</a:t>
            </a:r>
          </a:p>
        </p:txBody>
      </p:sp>
    </p:spTree>
    <p:extLst>
      <p:ext uri="{BB962C8B-B14F-4D97-AF65-F5344CB8AC3E}">
        <p14:creationId xmlns:p14="http://schemas.microsoft.com/office/powerpoint/2010/main" val="148860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CDC02-0FF5-2A47-AA40-E8F5F57E4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8A2117-C4B0-F649-AC62-4DACBBE19F44}"/>
              </a:ext>
            </a:extLst>
          </p:cNvPr>
          <p:cNvSpPr txBox="1"/>
          <p:nvPr/>
        </p:nvSpPr>
        <p:spPr>
          <a:xfrm>
            <a:off x="465513" y="1979679"/>
            <a:ext cx="1296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>
                <a:solidFill>
                  <a:srgbClr val="00A3A6"/>
                </a:solidFill>
                <a:latin typeface="Sentinel Bold" pitchFamily="2" charset="0"/>
              </a:rPr>
              <a:t>10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AF72B9-CAB9-9848-B8A0-79A76F87F795}"/>
              </a:ext>
            </a:extLst>
          </p:cNvPr>
          <p:cNvSpPr txBox="1"/>
          <p:nvPr/>
        </p:nvSpPr>
        <p:spPr>
          <a:xfrm>
            <a:off x="465512" y="3180292"/>
            <a:ext cx="1296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>
                <a:solidFill>
                  <a:srgbClr val="00A3A6"/>
                </a:solidFill>
                <a:latin typeface="Sentinel Bold" pitchFamily="2" charset="0"/>
              </a:rPr>
              <a:t>10 min</a:t>
            </a:r>
          </a:p>
        </p:txBody>
      </p:sp>
    </p:spTree>
    <p:extLst>
      <p:ext uri="{BB962C8B-B14F-4D97-AF65-F5344CB8AC3E}">
        <p14:creationId xmlns:p14="http://schemas.microsoft.com/office/powerpoint/2010/main" val="1993584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4B3B3C-EECE-234A-B0A3-1BDDF0E78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90CDD1-D95D-D542-8573-E0E4168ADDF5}"/>
              </a:ext>
            </a:extLst>
          </p:cNvPr>
          <p:cNvSpPr txBox="1"/>
          <p:nvPr/>
        </p:nvSpPr>
        <p:spPr>
          <a:xfrm>
            <a:off x="465513" y="1979679"/>
            <a:ext cx="1296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>
                <a:solidFill>
                  <a:srgbClr val="00A3A6"/>
                </a:solidFill>
                <a:latin typeface="Sentinel Bold" pitchFamily="2" charset="0"/>
              </a:rPr>
              <a:t>10 min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47445-C2CC-2348-B13A-49ED3A18D3EB}"/>
              </a:ext>
            </a:extLst>
          </p:cNvPr>
          <p:cNvSpPr txBox="1"/>
          <p:nvPr/>
        </p:nvSpPr>
        <p:spPr>
          <a:xfrm>
            <a:off x="465512" y="3180292"/>
            <a:ext cx="1296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>
                <a:solidFill>
                  <a:srgbClr val="00A3A6"/>
                </a:solidFill>
                <a:latin typeface="Sentinel Bold" pitchFamily="2" charset="0"/>
              </a:rPr>
              <a:t>10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2C01F-22BD-CB4F-8CAA-CC4BA42A4DCE}"/>
              </a:ext>
            </a:extLst>
          </p:cNvPr>
          <p:cNvSpPr txBox="1"/>
          <p:nvPr/>
        </p:nvSpPr>
        <p:spPr>
          <a:xfrm>
            <a:off x="332507" y="4369470"/>
            <a:ext cx="157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>
                <a:solidFill>
                  <a:srgbClr val="00A3A6"/>
                </a:solidFill>
                <a:latin typeface="Sentinel Bold" pitchFamily="2" charset="0"/>
              </a:rPr>
              <a:t>5 min</a:t>
            </a:r>
          </a:p>
          <a:p>
            <a:pPr algn="ctr"/>
            <a:r>
              <a:rPr lang="fi-FI" sz="900" b="1" i="1" spc="50">
                <a:solidFill>
                  <a:srgbClr val="00A3A6"/>
                </a:solidFill>
                <a:latin typeface="Sentinel Bold" pitchFamily="2" charset="0"/>
              </a:rPr>
              <a:t>for sharing per person </a:t>
            </a:r>
          </a:p>
        </p:txBody>
      </p:sp>
    </p:spTree>
    <p:extLst>
      <p:ext uri="{BB962C8B-B14F-4D97-AF65-F5344CB8AC3E}">
        <p14:creationId xmlns:p14="http://schemas.microsoft.com/office/powerpoint/2010/main" val="1376963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609EF6-C38D-4042-8C90-A1933EB49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A4E0C-603B-7C48-BA09-9504CE1C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1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6A939-47A6-2444-84AB-E3B4B40E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4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EB33C-E8EE-8F4B-BAA2-33170FD3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8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AEB7C3-FB45-9846-A129-F7D7E9F0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6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777E8-6E31-7345-B419-170662B6B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3F780D-1A1B-2B4B-9895-18B243858B6E}"/>
              </a:ext>
            </a:extLst>
          </p:cNvPr>
          <p:cNvSpPr txBox="1"/>
          <p:nvPr/>
        </p:nvSpPr>
        <p:spPr>
          <a:xfrm>
            <a:off x="155277" y="2022809"/>
            <a:ext cx="190643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>
                <a:solidFill>
                  <a:srgbClr val="00A3A6"/>
                </a:solidFill>
                <a:latin typeface="Sentinel Bold" pitchFamily="2" charset="0"/>
              </a:rPr>
              <a:t>7 min</a:t>
            </a:r>
          </a:p>
          <a:p>
            <a:pPr lvl="0" algn="ctr"/>
            <a:r>
              <a:rPr lang="fi-FI" sz="900" b="1" i="1" spc="50">
                <a:solidFill>
                  <a:srgbClr val="00A3A6"/>
                </a:solidFill>
                <a:latin typeface="Sentinel Bold" pitchFamily="2" charset="0"/>
              </a:rPr>
              <a:t>for sharing per person </a:t>
            </a:r>
          </a:p>
          <a:p>
            <a:pPr algn="ctr"/>
            <a:endParaRPr lang="fi-FI" sz="1100" b="1" i="1">
              <a:solidFill>
                <a:srgbClr val="00A3A6"/>
              </a:solidFill>
              <a:latin typeface="Sentinel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97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9FC63-08A8-E94C-888F-19297A812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61CC77-4E92-4D43-A8EF-8EF19C417D18}"/>
              </a:ext>
            </a:extLst>
          </p:cNvPr>
          <p:cNvSpPr txBox="1"/>
          <p:nvPr/>
        </p:nvSpPr>
        <p:spPr>
          <a:xfrm>
            <a:off x="155277" y="2022809"/>
            <a:ext cx="190643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>
                <a:solidFill>
                  <a:srgbClr val="00A3A6"/>
                </a:solidFill>
                <a:latin typeface="Sentinel Bold" pitchFamily="2" charset="0"/>
              </a:rPr>
              <a:t>7 min</a:t>
            </a:r>
          </a:p>
          <a:p>
            <a:pPr lvl="0" algn="ctr"/>
            <a:r>
              <a:rPr lang="fi-FI" sz="900" b="1" i="1" spc="50">
                <a:solidFill>
                  <a:srgbClr val="00A3A6"/>
                </a:solidFill>
                <a:latin typeface="Sentinel Bold" pitchFamily="2" charset="0"/>
              </a:rPr>
              <a:t>for sharing per person </a:t>
            </a:r>
          </a:p>
          <a:p>
            <a:pPr algn="ctr"/>
            <a:endParaRPr lang="fi-FI" sz="1100" b="1" i="1">
              <a:solidFill>
                <a:srgbClr val="00A3A6"/>
              </a:solidFill>
              <a:latin typeface="Sentinel 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E80C2-5EBB-EE40-BA8A-5CEB5E3D977A}"/>
              </a:ext>
            </a:extLst>
          </p:cNvPr>
          <p:cNvSpPr txBox="1"/>
          <p:nvPr/>
        </p:nvSpPr>
        <p:spPr>
          <a:xfrm>
            <a:off x="155276" y="3223422"/>
            <a:ext cx="190643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b="1" i="1">
                <a:solidFill>
                  <a:srgbClr val="00A3A6"/>
                </a:solidFill>
                <a:latin typeface="Sentinel Bold" pitchFamily="2" charset="0"/>
              </a:rPr>
              <a:t>5 min</a:t>
            </a:r>
          </a:p>
          <a:p>
            <a:pPr lvl="0" algn="ctr"/>
            <a:r>
              <a:rPr lang="fi-FI" sz="900" b="1" i="1" spc="50">
                <a:solidFill>
                  <a:srgbClr val="00A3A6"/>
                </a:solidFill>
                <a:latin typeface="Sentinel Bold" pitchFamily="2" charset="0"/>
              </a:rPr>
              <a:t>for sharing per person </a:t>
            </a:r>
          </a:p>
          <a:p>
            <a:pPr algn="ctr"/>
            <a:endParaRPr lang="fi-FI" sz="1100" b="1" i="1">
              <a:solidFill>
                <a:srgbClr val="00A3A6"/>
              </a:solidFill>
              <a:latin typeface="Sentinel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3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305A2-172C-AB40-94CF-2023A6E6A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7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94234-DF11-8B43-ABA6-E422AFD5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" y="0"/>
            <a:ext cx="9142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68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Aalto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9_red.potx" id="{539794F8-7F98-4DC0-8DA1-A44A674C1573}" vid="{20450917-CD55-41CA-AD82-8164D5413A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8489</TotalTime>
  <Words>142</Words>
  <Application>Microsoft Macintosh PowerPoint</Application>
  <PresentationFormat>On-screen Show (16:9)</PresentationFormat>
  <Paragraphs>31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</vt:lpstr>
      <vt:lpstr>Calibri</vt:lpstr>
      <vt:lpstr>Sentinel Bold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Collective sensemaking in design-driven exploratory projcets </dc:title>
  <dc:creator>Microsoft Office User</dc:creator>
  <cp:lastModifiedBy>Rekonen Satu</cp:lastModifiedBy>
  <cp:revision>259</cp:revision>
  <cp:lastPrinted>2019-10-17T08:06:37Z</cp:lastPrinted>
  <dcterms:created xsi:type="dcterms:W3CDTF">2019-06-06T07:51:46Z</dcterms:created>
  <dcterms:modified xsi:type="dcterms:W3CDTF">2023-11-23T09:38:37Z</dcterms:modified>
</cp:coreProperties>
</file>