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98" r:id="rId2"/>
  </p:sldMasterIdLst>
  <p:notesMasterIdLst>
    <p:notesMasterId r:id="rId21"/>
  </p:notesMasterIdLst>
  <p:sldIdLst>
    <p:sldId id="257" r:id="rId3"/>
    <p:sldId id="260" r:id="rId4"/>
    <p:sldId id="259" r:id="rId5"/>
    <p:sldId id="1134" r:id="rId6"/>
    <p:sldId id="1113" r:id="rId7"/>
    <p:sldId id="1132" r:id="rId8"/>
    <p:sldId id="1109" r:id="rId9"/>
    <p:sldId id="1115" r:id="rId10"/>
    <p:sldId id="1129" r:id="rId11"/>
    <p:sldId id="267" r:id="rId12"/>
    <p:sldId id="1133" r:id="rId13"/>
    <p:sldId id="262" r:id="rId14"/>
    <p:sldId id="263" r:id="rId15"/>
    <p:sldId id="264" r:id="rId16"/>
    <p:sldId id="280" r:id="rId17"/>
    <p:sldId id="261" r:id="rId18"/>
    <p:sldId id="265" r:id="rId19"/>
    <p:sldId id="1118" r:id="rId20"/>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A31E03-1D57-437A-958D-263080B58E37}" v="9" dt="2023-08-28T06:39:19.726"/>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3023" autoAdjust="0"/>
  </p:normalViewPr>
  <p:slideViewPr>
    <p:cSldViewPr snapToGrid="0" snapToObjects="1">
      <p:cViewPr varScale="1">
        <p:scale>
          <a:sx n="105" d="100"/>
          <a:sy n="105" d="100"/>
        </p:scale>
        <p:origin x="774" y="10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09F48-E7AF-7C42-B6D2-A533C4873F48}" type="datetimeFigureOut">
              <a:t>08/30/2023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0E2A6-43EA-5C4B-AB92-F6025A849377}" type="slidenum">
              <a:t>‹#›</a:t>
            </a:fld>
            <a:endParaRPr lang="en-GB"/>
          </a:p>
        </p:txBody>
      </p:sp>
    </p:spTree>
    <p:extLst>
      <p:ext uri="{BB962C8B-B14F-4D97-AF65-F5344CB8AC3E}">
        <p14:creationId xmlns:p14="http://schemas.microsoft.com/office/powerpoint/2010/main" val="356897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50E2A6-43EA-5C4B-AB92-F6025A849377}" type="slidenum">
              <a:rPr lang="en-FI"/>
              <a:t>1</a:t>
            </a:fld>
            <a:endParaRPr lang="en-FI"/>
          </a:p>
        </p:txBody>
      </p:sp>
    </p:spTree>
    <p:extLst>
      <p:ext uri="{BB962C8B-B14F-4D97-AF65-F5344CB8AC3E}">
        <p14:creationId xmlns:p14="http://schemas.microsoft.com/office/powerpoint/2010/main" val="364030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D50E2A6-43EA-5C4B-AB92-F6025A849377}" type="slidenum">
              <a:rPr lang="fi-FI" smtClean="0"/>
              <a:t>2</a:t>
            </a:fld>
            <a:endParaRPr lang="fi-FI"/>
          </a:p>
        </p:txBody>
      </p:sp>
    </p:spTree>
    <p:extLst>
      <p:ext uri="{BB962C8B-B14F-4D97-AF65-F5344CB8AC3E}">
        <p14:creationId xmlns:p14="http://schemas.microsoft.com/office/powerpoint/2010/main" val="222416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err="1"/>
              <a:t>The</a:t>
            </a:r>
            <a:r>
              <a:rPr lang="fi-FI" dirty="0"/>
              <a:t> </a:t>
            </a:r>
            <a:r>
              <a:rPr lang="fi-FI" dirty="0" err="1"/>
              <a:t>prospects</a:t>
            </a:r>
            <a:r>
              <a:rPr lang="fi-FI" dirty="0"/>
              <a:t> for </a:t>
            </a:r>
            <a:r>
              <a:rPr lang="fi-FI" dirty="0" err="1"/>
              <a:t>getting</a:t>
            </a:r>
            <a:r>
              <a:rPr lang="fi-FI" dirty="0"/>
              <a:t> </a:t>
            </a:r>
            <a:r>
              <a:rPr lang="fi-FI" dirty="0" err="1"/>
              <a:t>employed</a:t>
            </a:r>
            <a:r>
              <a:rPr lang="fi-FI" dirty="0"/>
              <a:t> </a:t>
            </a:r>
            <a:r>
              <a:rPr lang="fi-FI" dirty="0" err="1"/>
              <a:t>are</a:t>
            </a:r>
            <a:r>
              <a:rPr lang="fi-FI" dirty="0"/>
              <a:t> </a:t>
            </a:r>
            <a:r>
              <a:rPr lang="fi-FI" dirty="0" err="1"/>
              <a:t>good</a:t>
            </a:r>
            <a:r>
              <a:rPr lang="fi-FI" dirty="0"/>
              <a:t> </a:t>
            </a:r>
          </a:p>
          <a:p>
            <a:pPr marL="171450" indent="-171450">
              <a:buFontTx/>
              <a:buChar char="-"/>
            </a:pPr>
            <a:r>
              <a:rPr lang="fi-FI" dirty="0" err="1"/>
              <a:t>There</a:t>
            </a:r>
            <a:r>
              <a:rPr lang="fi-FI" dirty="0"/>
              <a:t> is a </a:t>
            </a:r>
            <a:r>
              <a:rPr lang="fi-FI" dirty="0" err="1"/>
              <a:t>high</a:t>
            </a:r>
            <a:r>
              <a:rPr lang="fi-FI" dirty="0"/>
              <a:t> </a:t>
            </a:r>
            <a:r>
              <a:rPr lang="fi-FI" dirty="0" err="1"/>
              <a:t>need</a:t>
            </a:r>
            <a:r>
              <a:rPr lang="fi-FI" dirty="0"/>
              <a:t> </a:t>
            </a:r>
          </a:p>
          <a:p>
            <a:pPr marL="171450" indent="-171450">
              <a:buFontTx/>
              <a:buChar char="-"/>
            </a:pPr>
            <a:endParaRPr lang="fi-FI" dirty="0"/>
          </a:p>
          <a:p>
            <a:endParaRPr lang="fi-FI" dirty="0"/>
          </a:p>
        </p:txBody>
      </p:sp>
      <p:sp>
        <p:nvSpPr>
          <p:cNvPr id="4" name="Dian numeron paikkamerkki 3"/>
          <p:cNvSpPr>
            <a:spLocks noGrp="1"/>
          </p:cNvSpPr>
          <p:nvPr>
            <p:ph type="sldNum" sz="quarter" idx="5"/>
          </p:nvPr>
        </p:nvSpPr>
        <p:spPr/>
        <p:txBody>
          <a:bodyPr/>
          <a:lstStyle/>
          <a:p>
            <a:fld id="{8D50E2A6-43EA-5C4B-AB92-F6025A849377}" type="slidenum">
              <a:rPr lang="fi-FI" smtClean="0"/>
              <a:t>6</a:t>
            </a:fld>
            <a:endParaRPr lang="fi-FI"/>
          </a:p>
        </p:txBody>
      </p:sp>
    </p:spTree>
    <p:extLst>
      <p:ext uri="{BB962C8B-B14F-4D97-AF65-F5344CB8AC3E}">
        <p14:creationId xmlns:p14="http://schemas.microsoft.com/office/powerpoint/2010/main" val="258791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Nostan vielä tähän alkuun murroksen kiihtyvää vauhtia konkretisoivat kuvat Elinkeinoelämän keskusliiton vihreiden investointien dataikkunasta. Mitattiin sitten euroissa tai työvoimassa tai hankkeiden määrässä, ympäri Suomen tapahtuu valtavan paljon. Elinkeinoelämän järjestöjen viesti on ollut jo hetken aikaa, että suurin kasvun este on osaavan työvoiman puute. Se viesti tulee todennäköisesti vahvistumaan entisestään.</a:t>
            </a:r>
          </a:p>
          <a:p>
            <a:pPr marL="171450" indent="-171450">
              <a:buFontTx/>
              <a:buChar char="-"/>
            </a:pPr>
            <a:r>
              <a:rPr lang="fi-FI" dirty="0"/>
              <a:t>Vihreä siirtymä nähdään myös keskeisimpänä Suomen kasvun avaimena, josta ollaan työmarkkinajärjestöjen kesken varsin yksimielisiä. Viesti työmarkkinaosapuolilta hallitusohjelmaneuvotteluihin on ollut vaatimus pitää kiinni hiilineutraaliustavoitteesta 2035 ja luontokadon pysäyttämisestä.</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0E2A6-43EA-5C4B-AB92-F6025A84937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03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 </a:t>
            </a:r>
            <a:r>
              <a:rPr lang="fi-FI" dirty="0" err="1"/>
              <a:t>What</a:t>
            </a:r>
            <a:r>
              <a:rPr lang="fi-FI" dirty="0"/>
              <a:t> is </a:t>
            </a:r>
            <a:r>
              <a:rPr lang="fi-FI" dirty="0" err="1"/>
              <a:t>also</a:t>
            </a:r>
            <a:r>
              <a:rPr lang="fi-FI" dirty="0"/>
              <a:t> </a:t>
            </a:r>
            <a:r>
              <a:rPr lang="fi-FI" dirty="0" err="1"/>
              <a:t>remarkable</a:t>
            </a:r>
            <a:r>
              <a:rPr lang="fi-FI" dirty="0"/>
              <a:t> is </a:t>
            </a:r>
            <a:r>
              <a:rPr lang="fi-FI" dirty="0" err="1"/>
              <a:t>that</a:t>
            </a:r>
            <a:r>
              <a:rPr lang="fi-FI" dirty="0"/>
              <a:t> </a:t>
            </a:r>
            <a:r>
              <a:rPr lang="fi-FI" dirty="0" err="1"/>
              <a:t>Finns</a:t>
            </a:r>
            <a:r>
              <a:rPr lang="fi-FI" dirty="0"/>
              <a:t> </a:t>
            </a:r>
            <a:r>
              <a:rPr lang="fi-FI" dirty="0" err="1"/>
              <a:t>are</a:t>
            </a:r>
            <a:r>
              <a:rPr lang="fi-FI" dirty="0"/>
              <a:t> </a:t>
            </a:r>
            <a:r>
              <a:rPr lang="fi-FI" dirty="0" err="1"/>
              <a:t>very</a:t>
            </a:r>
            <a:r>
              <a:rPr lang="fi-FI" dirty="0"/>
              <a:t> </a:t>
            </a:r>
            <a:r>
              <a:rPr lang="fi-FI" dirty="0" err="1"/>
              <a:t>happy</a:t>
            </a:r>
            <a:r>
              <a:rPr lang="fi-FI" dirty="0"/>
              <a:t> </a:t>
            </a:r>
            <a:r>
              <a:rPr lang="fi-FI" dirty="0" err="1"/>
              <a:t>with</a:t>
            </a:r>
            <a:r>
              <a:rPr lang="fi-FI" dirty="0"/>
              <a:t> </a:t>
            </a:r>
            <a:r>
              <a:rPr lang="fi-FI" dirty="0" err="1"/>
              <a:t>their</a:t>
            </a:r>
            <a:r>
              <a:rPr lang="fi-FI" dirty="0"/>
              <a:t> </a:t>
            </a:r>
            <a:r>
              <a:rPr lang="fi-FI" dirty="0" err="1"/>
              <a:t>jobs</a:t>
            </a:r>
            <a:r>
              <a:rPr lang="fi-FI" dirty="0"/>
              <a:t> and life in general.</a:t>
            </a:r>
          </a:p>
        </p:txBody>
      </p:sp>
      <p:sp>
        <p:nvSpPr>
          <p:cNvPr id="4" name="Dian numeron paikkamerkki 3"/>
          <p:cNvSpPr>
            <a:spLocks noGrp="1"/>
          </p:cNvSpPr>
          <p:nvPr>
            <p:ph type="sldNum" sz="quarter" idx="5"/>
          </p:nvPr>
        </p:nvSpPr>
        <p:spPr/>
        <p:txBody>
          <a:bodyPr/>
          <a:lstStyle/>
          <a:p>
            <a:fld id="{8D50E2A6-43EA-5C4B-AB92-F6025A849377}" type="slidenum">
              <a:rPr lang="fi-FI" smtClean="0"/>
              <a:t>8</a:t>
            </a:fld>
            <a:endParaRPr lang="fi-FI"/>
          </a:p>
        </p:txBody>
      </p:sp>
    </p:spTree>
    <p:extLst>
      <p:ext uri="{BB962C8B-B14F-4D97-AF65-F5344CB8AC3E}">
        <p14:creationId xmlns:p14="http://schemas.microsoft.com/office/powerpoint/2010/main" val="165766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D50E2A6-43EA-5C4B-AB92-F6025A849377}" type="slidenum">
              <a:rPr lang="fi-FI" smtClean="0"/>
              <a:t>17</a:t>
            </a:fld>
            <a:endParaRPr lang="fi-FI"/>
          </a:p>
        </p:txBody>
      </p:sp>
    </p:spTree>
    <p:extLst>
      <p:ext uri="{BB962C8B-B14F-4D97-AF65-F5344CB8AC3E}">
        <p14:creationId xmlns:p14="http://schemas.microsoft.com/office/powerpoint/2010/main" val="209495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Three </a:t>
            </a:r>
            <a:r>
              <a:rPr lang="fi-FI" dirty="0" err="1"/>
              <a:t>questions</a:t>
            </a:r>
            <a:r>
              <a:rPr lang="fi-FI" dirty="0"/>
              <a:t>:</a:t>
            </a:r>
          </a:p>
          <a:p>
            <a:pPr marL="171450" indent="-171450">
              <a:buFontTx/>
              <a:buChar char="-"/>
            </a:pPr>
            <a:r>
              <a:rPr lang="fi-FI" dirty="0"/>
              <a:t>Do </a:t>
            </a:r>
            <a:r>
              <a:rPr lang="fi-FI" dirty="0" err="1"/>
              <a:t>you</a:t>
            </a:r>
            <a:r>
              <a:rPr lang="fi-FI" dirty="0"/>
              <a:t> </a:t>
            </a:r>
            <a:r>
              <a:rPr lang="fi-FI" dirty="0" err="1"/>
              <a:t>wish</a:t>
            </a:r>
            <a:r>
              <a:rPr lang="fi-FI" dirty="0"/>
              <a:t> to </a:t>
            </a:r>
            <a:r>
              <a:rPr lang="fi-FI" dirty="0" err="1"/>
              <a:t>have</a:t>
            </a:r>
            <a:r>
              <a:rPr lang="fi-FI" dirty="0"/>
              <a:t> a </a:t>
            </a:r>
            <a:r>
              <a:rPr lang="fi-FI" dirty="0" err="1"/>
              <a:t>career</a:t>
            </a:r>
            <a:r>
              <a:rPr lang="fi-FI" dirty="0"/>
              <a:t> in Finland? (</a:t>
            </a:r>
            <a:r>
              <a:rPr lang="fi-FI" dirty="0" err="1"/>
              <a:t>yes</a:t>
            </a:r>
            <a:r>
              <a:rPr lang="fi-FI" dirty="0"/>
              <a:t>/no/</a:t>
            </a:r>
            <a:r>
              <a:rPr lang="fi-FI" dirty="0" err="1"/>
              <a:t>maybe</a:t>
            </a:r>
            <a:r>
              <a:rPr lang="fi-FI" dirty="0"/>
              <a:t>)</a:t>
            </a:r>
          </a:p>
          <a:p>
            <a:pPr marL="171450" indent="-171450">
              <a:buFontTx/>
              <a:buChar char="-"/>
            </a:pPr>
            <a:r>
              <a:rPr lang="fi-FI" dirty="0" err="1"/>
              <a:t>What</a:t>
            </a:r>
            <a:r>
              <a:rPr lang="fi-FI" dirty="0"/>
              <a:t> </a:t>
            </a:r>
            <a:r>
              <a:rPr lang="fi-FI" dirty="0" err="1"/>
              <a:t>makes</a:t>
            </a:r>
            <a:r>
              <a:rPr lang="fi-FI" dirty="0"/>
              <a:t> Finland an </a:t>
            </a:r>
            <a:r>
              <a:rPr lang="fi-FI" dirty="0" err="1"/>
              <a:t>attractive</a:t>
            </a:r>
            <a:r>
              <a:rPr lang="fi-FI" dirty="0"/>
              <a:t> country to </a:t>
            </a:r>
            <a:r>
              <a:rPr lang="fi-FI" dirty="0" err="1"/>
              <a:t>build</a:t>
            </a:r>
            <a:r>
              <a:rPr lang="fi-FI" dirty="0"/>
              <a:t> a </a:t>
            </a:r>
            <a:r>
              <a:rPr lang="fi-FI" dirty="0" err="1"/>
              <a:t>career</a:t>
            </a:r>
            <a:r>
              <a:rPr lang="fi-FI" dirty="0"/>
              <a:t>? (avoin)</a:t>
            </a:r>
          </a:p>
          <a:p>
            <a:pPr marL="171450" indent="-171450">
              <a:buFontTx/>
              <a:buChar char="-"/>
            </a:pPr>
            <a:r>
              <a:rPr lang="fi-FI" dirty="0" err="1"/>
              <a:t>What</a:t>
            </a:r>
            <a:r>
              <a:rPr lang="fi-FI" dirty="0"/>
              <a:t> </a:t>
            </a:r>
            <a:r>
              <a:rPr lang="fi-FI" dirty="0" err="1"/>
              <a:t>makes</a:t>
            </a:r>
            <a:r>
              <a:rPr lang="fi-FI" dirty="0"/>
              <a:t> Finland an </a:t>
            </a:r>
            <a:r>
              <a:rPr lang="fi-FI" dirty="0" err="1"/>
              <a:t>unattractive</a:t>
            </a:r>
            <a:r>
              <a:rPr lang="fi-FI" dirty="0"/>
              <a:t> country to </a:t>
            </a:r>
            <a:r>
              <a:rPr lang="fi-FI" dirty="0" err="1"/>
              <a:t>build</a:t>
            </a:r>
            <a:r>
              <a:rPr lang="fi-FI" dirty="0"/>
              <a:t> a </a:t>
            </a:r>
            <a:r>
              <a:rPr lang="fi-FI" dirty="0" err="1"/>
              <a:t>career</a:t>
            </a:r>
            <a:r>
              <a:rPr lang="fi-FI" dirty="0"/>
              <a:t>? (avoin)</a:t>
            </a:r>
          </a:p>
        </p:txBody>
      </p:sp>
      <p:sp>
        <p:nvSpPr>
          <p:cNvPr id="4" name="Dian numeron paikkamerkki 3"/>
          <p:cNvSpPr>
            <a:spLocks noGrp="1"/>
          </p:cNvSpPr>
          <p:nvPr>
            <p:ph type="sldNum" sz="quarter" idx="5"/>
          </p:nvPr>
        </p:nvSpPr>
        <p:spPr/>
        <p:txBody>
          <a:bodyPr/>
          <a:lstStyle/>
          <a:p>
            <a:fld id="{8D50E2A6-43EA-5C4B-AB92-F6025A849377}" type="slidenum">
              <a:rPr lang="fi-FI" smtClean="0"/>
              <a:t>18</a:t>
            </a:fld>
            <a:endParaRPr lang="fi-FI"/>
          </a:p>
        </p:txBody>
      </p:sp>
    </p:spTree>
    <p:extLst>
      <p:ext uri="{BB962C8B-B14F-4D97-AF65-F5344CB8AC3E}">
        <p14:creationId xmlns:p14="http://schemas.microsoft.com/office/powerpoint/2010/main" val="3203698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svg"/><Relationship Id="rId7"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9.svg"/><Relationship Id="rId5" Type="http://schemas.openxmlformats.org/officeDocument/2006/relationships/image" Target="../media/image8.svg"/><Relationship Id="rId10"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27.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svg"/><Relationship Id="rId7"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2.png"/><Relationship Id="rId11" Type="http://schemas.openxmlformats.org/officeDocument/2006/relationships/image" Target="../media/image29.svg"/><Relationship Id="rId5" Type="http://schemas.openxmlformats.org/officeDocument/2006/relationships/image" Target="../media/image8.svg"/><Relationship Id="rId10"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2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 01">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51230A-58FF-4D47-B21D-3DFCFF865D1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351" b="203"/>
          <a:stretch/>
        </p:blipFill>
        <p:spPr>
          <a:xfrm>
            <a:off x="-1" y="0"/>
            <a:ext cx="12192001" cy="6858000"/>
          </a:xfrm>
          <a:prstGeom prst="rect">
            <a:avLst/>
          </a:prstGeom>
        </p:spPr>
      </p:pic>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643605"/>
            <a:ext cx="9144000" cy="1889567"/>
          </a:xfrm>
        </p:spPr>
        <p:txBody>
          <a:bodyPr anchor="b">
            <a:noAutofit/>
          </a:bodyPr>
          <a:lstStyle>
            <a:lvl1pPr algn="ctr">
              <a:defRPr sz="4000">
                <a:solidFill>
                  <a:schemeClr val="tx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729357"/>
            <a:ext cx="9144000" cy="789473"/>
          </a:xfrm>
        </p:spPr>
        <p:txBody>
          <a:bodyPr>
            <a:noAutofit/>
          </a:bodyPr>
          <a:lstStyle>
            <a:lvl1pPr marL="0" indent="0" algn="ctr">
              <a:buNone/>
              <a:defRPr sz="20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pic>
        <p:nvPicPr>
          <p:cNvPr id="7" name="Graphic 6">
            <a:extLst>
              <a:ext uri="{FF2B5EF4-FFF2-40B4-BE49-F238E27FC236}">
                <a16:creationId xmlns:a16="http://schemas.microsoft.com/office/drawing/2014/main" id="{F829F635-804D-9948-9F51-B541339DB2D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080776" y="4968433"/>
            <a:ext cx="2030449" cy="1142128"/>
          </a:xfrm>
          <a:prstGeom prst="rect">
            <a:avLst/>
          </a:prstGeom>
        </p:spPr>
      </p:pic>
    </p:spTree>
    <p:extLst>
      <p:ext uri="{BB962C8B-B14F-4D97-AF65-F5344CB8AC3E}">
        <p14:creationId xmlns:p14="http://schemas.microsoft.com/office/powerpoint/2010/main" val="370779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alstaa kuvapaikoilla">
    <p:bg>
      <p:bgPr>
        <a:solidFill>
          <a:schemeClr val="accent1">
            <a:alpha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A7E58D-A570-6248-B4E9-8BE196E0DCE2}"/>
              </a:ext>
            </a:extLst>
          </p:cNvPr>
          <p:cNvSpPr/>
          <p:nvPr userDrawn="1"/>
        </p:nvSpPr>
        <p:spPr>
          <a:xfrm flipV="1">
            <a:off x="0" y="0"/>
            <a:ext cx="12192000" cy="295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EED2418-9586-2A42-9C56-6B38258BB6ED}"/>
              </a:ext>
            </a:extLst>
          </p:cNvPr>
          <p:cNvSpPr>
            <a:spLocks noGrp="1"/>
          </p:cNvSpPr>
          <p:nvPr>
            <p:ph type="title"/>
          </p:nvPr>
        </p:nvSpPr>
        <p:spPr>
          <a:xfrm>
            <a:off x="838994" y="766668"/>
            <a:ext cx="10514012" cy="537697"/>
          </a:xfrm>
        </p:spPr>
        <p:txBody>
          <a:bodyPr/>
          <a:lstStyle>
            <a:lvl1pPr algn="ctr">
              <a:defRPr sz="2800"/>
            </a:lvl1pPr>
          </a:lstStyle>
          <a:p>
            <a:r>
              <a:rPr lang="fi-FI"/>
              <a:t>Muokkaa ots. perustyyl. napsautt.</a:t>
            </a:r>
            <a:endParaRPr lang="en-GB"/>
          </a:p>
        </p:txBody>
      </p:sp>
      <p:sp>
        <p:nvSpPr>
          <p:cNvPr id="3" name="Content Placeholder 2">
            <a:extLst>
              <a:ext uri="{FF2B5EF4-FFF2-40B4-BE49-F238E27FC236}">
                <a16:creationId xmlns:a16="http://schemas.microsoft.com/office/drawing/2014/main" id="{8E547CCC-2B54-A944-933D-DEF9881C63ED}"/>
              </a:ext>
            </a:extLst>
          </p:cNvPr>
          <p:cNvSpPr>
            <a:spLocks noGrp="1"/>
          </p:cNvSpPr>
          <p:nvPr>
            <p:ph sz="half" idx="1"/>
          </p:nvPr>
        </p:nvSpPr>
        <p:spPr>
          <a:xfrm>
            <a:off x="838200" y="4231407"/>
            <a:ext cx="2996453" cy="1897930"/>
          </a:xfrm>
        </p:spPr>
        <p:txBody>
          <a:bodyPr/>
          <a:lstStyle>
            <a:lvl1pPr marL="0" indent="0">
              <a:spcAft>
                <a:spcPts val="800"/>
              </a:spcAft>
              <a:buNone/>
              <a:defRPr sz="1600"/>
            </a:lvl1pPr>
            <a:lvl2pPr marL="180000" indent="0">
              <a:spcAft>
                <a:spcPts val="800"/>
              </a:spcAft>
              <a:buNone/>
              <a:defRPr sz="1500"/>
            </a:lvl2pPr>
            <a:lvl3pPr marL="360000" indent="0">
              <a:spcAft>
                <a:spcPts val="800"/>
              </a:spcAft>
              <a:buNone/>
              <a:defRPr sz="1500"/>
            </a:lvl3pPr>
            <a:lvl4pPr marL="540000" indent="0">
              <a:spcAft>
                <a:spcPts val="800"/>
              </a:spcAft>
              <a:buNone/>
              <a:defRPr sz="1500"/>
            </a:lvl4pPr>
            <a:lvl5pPr marL="720000" indent="0">
              <a:spcAft>
                <a:spcPts val="800"/>
              </a:spcAft>
              <a:buNone/>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Content Placeholder 3">
            <a:extLst>
              <a:ext uri="{FF2B5EF4-FFF2-40B4-BE49-F238E27FC236}">
                <a16:creationId xmlns:a16="http://schemas.microsoft.com/office/drawing/2014/main" id="{46C623D6-809C-EC42-AA24-915037A1F36A}"/>
              </a:ext>
            </a:extLst>
          </p:cNvPr>
          <p:cNvSpPr>
            <a:spLocks noGrp="1"/>
          </p:cNvSpPr>
          <p:nvPr>
            <p:ph sz="half" idx="2"/>
          </p:nvPr>
        </p:nvSpPr>
        <p:spPr>
          <a:xfrm>
            <a:off x="4597774" y="4231407"/>
            <a:ext cx="2996453" cy="1897930"/>
          </a:xfrm>
        </p:spPr>
        <p:txBody>
          <a:bodyPr/>
          <a:lstStyle>
            <a:lvl1pPr marL="0" indent="0">
              <a:spcAft>
                <a:spcPts val="800"/>
              </a:spcAft>
              <a:buNone/>
              <a:defRPr sz="1600"/>
            </a:lvl1pPr>
            <a:lvl2pPr marL="180000" indent="0">
              <a:spcAft>
                <a:spcPts val="800"/>
              </a:spcAft>
              <a:buNone/>
              <a:defRPr sz="1500"/>
            </a:lvl2pPr>
            <a:lvl3pPr marL="360000" indent="0">
              <a:spcAft>
                <a:spcPts val="800"/>
              </a:spcAft>
              <a:buNone/>
              <a:defRPr sz="1500"/>
            </a:lvl3pPr>
            <a:lvl4pPr marL="540000" indent="0">
              <a:spcAft>
                <a:spcPts val="800"/>
              </a:spcAft>
              <a:buNone/>
              <a:defRPr sz="1500"/>
            </a:lvl4pPr>
            <a:lvl5pPr marL="720000" indent="0">
              <a:spcAft>
                <a:spcPts val="800"/>
              </a:spcAft>
              <a:buNone/>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Slide Number Placeholder 6">
            <a:extLst>
              <a:ext uri="{FF2B5EF4-FFF2-40B4-BE49-F238E27FC236}">
                <a16:creationId xmlns:a16="http://schemas.microsoft.com/office/drawing/2014/main" id="{88AB8D59-4DEC-2A4A-86A2-39D37B0F9B0F}"/>
              </a:ext>
            </a:extLst>
          </p:cNvPr>
          <p:cNvSpPr>
            <a:spLocks noGrp="1"/>
          </p:cNvSpPr>
          <p:nvPr>
            <p:ph type="sldNum" sz="quarter" idx="12"/>
          </p:nvPr>
        </p:nvSpPr>
        <p:spPr/>
        <p:txBody>
          <a:bodyPr/>
          <a:lstStyle/>
          <a:p>
            <a:fld id="{B0C3ECE7-D443-C541-A602-ABE1038D6124}" type="slidenum">
              <a:t>‹#›</a:t>
            </a:fld>
            <a:endParaRPr lang="en-GB"/>
          </a:p>
        </p:txBody>
      </p:sp>
      <p:sp>
        <p:nvSpPr>
          <p:cNvPr id="6" name="Content Placeholder 3">
            <a:extLst>
              <a:ext uri="{FF2B5EF4-FFF2-40B4-BE49-F238E27FC236}">
                <a16:creationId xmlns:a16="http://schemas.microsoft.com/office/drawing/2014/main" id="{BCF72937-863F-D94A-BC8E-B302A9525EE1}"/>
              </a:ext>
            </a:extLst>
          </p:cNvPr>
          <p:cNvSpPr>
            <a:spLocks noGrp="1"/>
          </p:cNvSpPr>
          <p:nvPr>
            <p:ph sz="half" idx="13"/>
          </p:nvPr>
        </p:nvSpPr>
        <p:spPr>
          <a:xfrm>
            <a:off x="8247530" y="4231407"/>
            <a:ext cx="2996453" cy="1897930"/>
          </a:xfrm>
        </p:spPr>
        <p:txBody>
          <a:bodyPr/>
          <a:lstStyle>
            <a:lvl1pPr marL="0" indent="0">
              <a:spcAft>
                <a:spcPts val="800"/>
              </a:spcAft>
              <a:buNone/>
              <a:defRPr sz="1600"/>
            </a:lvl1pPr>
            <a:lvl2pPr marL="180000" indent="0">
              <a:spcAft>
                <a:spcPts val="800"/>
              </a:spcAft>
              <a:buNone/>
              <a:defRPr sz="1500"/>
            </a:lvl2pPr>
            <a:lvl3pPr marL="360000" indent="0">
              <a:spcAft>
                <a:spcPts val="800"/>
              </a:spcAft>
              <a:buNone/>
              <a:defRPr sz="1500"/>
            </a:lvl3pPr>
            <a:lvl4pPr marL="540000" indent="0">
              <a:spcAft>
                <a:spcPts val="800"/>
              </a:spcAft>
              <a:buNone/>
              <a:defRPr sz="1500"/>
            </a:lvl4pPr>
            <a:lvl5pPr marL="720000" indent="0">
              <a:spcAft>
                <a:spcPts val="800"/>
              </a:spcAft>
              <a:buNone/>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Picture Placeholder 7">
            <a:extLst>
              <a:ext uri="{FF2B5EF4-FFF2-40B4-BE49-F238E27FC236}">
                <a16:creationId xmlns:a16="http://schemas.microsoft.com/office/drawing/2014/main" id="{51171A27-408F-454A-AEE0-FB26298A561D}"/>
              </a:ext>
            </a:extLst>
          </p:cNvPr>
          <p:cNvSpPr>
            <a:spLocks noGrp="1" noChangeAspect="1"/>
          </p:cNvSpPr>
          <p:nvPr>
            <p:ph type="pic" sz="quarter" idx="14" hasCustomPrompt="1"/>
          </p:nvPr>
        </p:nvSpPr>
        <p:spPr>
          <a:xfrm>
            <a:off x="1498367" y="1962323"/>
            <a:ext cx="1895755" cy="1897930"/>
          </a:xfrm>
          <a:prstGeom prst="ellipse">
            <a:avLst/>
          </a:prstGeom>
          <a:pattFill prst="pct90">
            <a:fgClr>
              <a:schemeClr val="bg2"/>
            </a:fgClr>
            <a:bgClr>
              <a:schemeClr val="bg2">
                <a:lumMod val="90000"/>
              </a:schemeClr>
            </a:bgClr>
          </a:pattFill>
        </p:spPr>
        <p:txBody>
          <a:bodyPr/>
          <a:lstStyle>
            <a:lvl1pPr marL="0" indent="0">
              <a:buNone/>
              <a:defRPr/>
            </a:lvl1pPr>
          </a:lstStyle>
          <a:p>
            <a:r>
              <a:rPr lang="en-GB"/>
              <a:t> </a:t>
            </a:r>
          </a:p>
        </p:txBody>
      </p:sp>
      <p:sp>
        <p:nvSpPr>
          <p:cNvPr id="9" name="Picture Placeholder 7">
            <a:extLst>
              <a:ext uri="{FF2B5EF4-FFF2-40B4-BE49-F238E27FC236}">
                <a16:creationId xmlns:a16="http://schemas.microsoft.com/office/drawing/2014/main" id="{16A794ED-7BAE-2D41-AF01-3B973A98B413}"/>
              </a:ext>
            </a:extLst>
          </p:cNvPr>
          <p:cNvSpPr>
            <a:spLocks noGrp="1" noChangeAspect="1"/>
          </p:cNvSpPr>
          <p:nvPr>
            <p:ph type="pic" sz="quarter" idx="15" hasCustomPrompt="1"/>
          </p:nvPr>
        </p:nvSpPr>
        <p:spPr>
          <a:xfrm>
            <a:off x="5148123" y="1962323"/>
            <a:ext cx="1895755" cy="1897930"/>
          </a:xfrm>
          <a:prstGeom prst="ellipse">
            <a:avLst/>
          </a:prstGeom>
          <a:pattFill prst="pct90">
            <a:fgClr>
              <a:schemeClr val="bg2"/>
            </a:fgClr>
            <a:bgClr>
              <a:schemeClr val="bg2">
                <a:lumMod val="90000"/>
              </a:schemeClr>
            </a:bgClr>
          </a:pattFill>
        </p:spPr>
        <p:txBody>
          <a:bodyPr/>
          <a:lstStyle>
            <a:lvl1pPr marL="0" indent="0">
              <a:buNone/>
              <a:defRPr/>
            </a:lvl1pPr>
          </a:lstStyle>
          <a:p>
            <a:r>
              <a:rPr lang="en-GB"/>
              <a:t> </a:t>
            </a:r>
          </a:p>
        </p:txBody>
      </p:sp>
      <p:sp>
        <p:nvSpPr>
          <p:cNvPr id="10" name="Picture Placeholder 7">
            <a:extLst>
              <a:ext uri="{FF2B5EF4-FFF2-40B4-BE49-F238E27FC236}">
                <a16:creationId xmlns:a16="http://schemas.microsoft.com/office/drawing/2014/main" id="{23403347-EC2B-DE4D-A175-E7055977AC35}"/>
              </a:ext>
            </a:extLst>
          </p:cNvPr>
          <p:cNvSpPr>
            <a:spLocks noGrp="1" noChangeAspect="1"/>
          </p:cNvSpPr>
          <p:nvPr>
            <p:ph type="pic" sz="quarter" idx="16" hasCustomPrompt="1"/>
          </p:nvPr>
        </p:nvSpPr>
        <p:spPr>
          <a:xfrm>
            <a:off x="8797878" y="1962323"/>
            <a:ext cx="1895755" cy="1897930"/>
          </a:xfrm>
          <a:prstGeom prst="ellipse">
            <a:avLst/>
          </a:prstGeom>
          <a:pattFill prst="pct90">
            <a:fgClr>
              <a:schemeClr val="bg2"/>
            </a:fgClr>
            <a:bgClr>
              <a:schemeClr val="bg2">
                <a:lumMod val="90000"/>
              </a:schemeClr>
            </a:bgClr>
          </a:pattFill>
        </p:spPr>
        <p:txBody>
          <a:bodyPr/>
          <a:lstStyle>
            <a:lvl1pPr marL="0" indent="0">
              <a:buNone/>
              <a:defRPr/>
            </a:lvl1pPr>
          </a:lstStyle>
          <a:p>
            <a:r>
              <a:rPr lang="en-GB"/>
              <a:t> </a:t>
            </a:r>
          </a:p>
        </p:txBody>
      </p:sp>
      <p:pic>
        <p:nvPicPr>
          <p:cNvPr id="14" name="Graphic 13">
            <a:extLst>
              <a:ext uri="{FF2B5EF4-FFF2-40B4-BE49-F238E27FC236}">
                <a16:creationId xmlns:a16="http://schemas.microsoft.com/office/drawing/2014/main" id="{8F2368A8-4287-2641-B5B4-A86EA927F0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88891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p:txBody>
          <a:bodyPr/>
          <a:lstStyle/>
          <a:p>
            <a:r>
              <a:rPr lang="fi-FI"/>
              <a:t>Muokkaa ots. perustyyl. napsautt.</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E41980DD-1AEA-084C-8D19-9EB9F270B9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221305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4398DC-7109-1B4F-8BB0-1574F32FDA06}"/>
              </a:ext>
            </a:extLst>
          </p:cNvPr>
          <p:cNvSpPr>
            <a:spLocks noGrp="1"/>
          </p:cNvSpPr>
          <p:nvPr>
            <p:ph type="sldNum" sz="quarter" idx="12"/>
          </p:nvPr>
        </p:nvSpPr>
        <p:spPr/>
        <p:txBody>
          <a:bodyPr/>
          <a:lstStyle/>
          <a:p>
            <a:fld id="{B0C3ECE7-D443-C541-A602-ABE1038D6124}" type="slidenum">
              <a:t>‹#›</a:t>
            </a:fld>
            <a:endParaRPr lang="en-GB"/>
          </a:p>
        </p:txBody>
      </p:sp>
      <p:pic>
        <p:nvPicPr>
          <p:cNvPr id="5" name="Graphic 4">
            <a:extLst>
              <a:ext uri="{FF2B5EF4-FFF2-40B4-BE49-F238E27FC236}">
                <a16:creationId xmlns:a16="http://schemas.microsoft.com/office/drawing/2014/main" id="{8B7545D0-CC48-CF49-BFC9-EC9ECF4611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95998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osto + Leipäteksti (1:2)">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7F4644-3416-8E43-B6DC-55057EA1AA46}"/>
              </a:ext>
            </a:extLst>
          </p:cNvPr>
          <p:cNvSpPr/>
          <p:nvPr userDrawn="1"/>
        </p:nvSpPr>
        <p:spPr>
          <a:xfrm flipH="1">
            <a:off x="4079875" y="0"/>
            <a:ext cx="8112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78619CF-DFAF-0D40-AC06-BB314CE0DAA8}"/>
              </a:ext>
            </a:extLst>
          </p:cNvPr>
          <p:cNvSpPr>
            <a:spLocks noGrp="1"/>
          </p:cNvSpPr>
          <p:nvPr>
            <p:ph type="title"/>
          </p:nvPr>
        </p:nvSpPr>
        <p:spPr>
          <a:xfrm>
            <a:off x="419894" y="1398759"/>
            <a:ext cx="3240087" cy="4047565"/>
          </a:xfrm>
        </p:spPr>
        <p:txBody>
          <a:bodyPr anchor="t"/>
          <a:lstStyle>
            <a:lvl1pPr>
              <a:spcAft>
                <a:spcPts val="1200"/>
              </a:spcAft>
              <a:defRPr sz="2800"/>
            </a:lvl1pPr>
          </a:lstStyle>
          <a:p>
            <a:r>
              <a:rPr lang="fi-FI"/>
              <a:t>Muokkaa ots. perustyyl. napsautt.</a:t>
            </a:r>
            <a:endParaRPr lang="en-GB"/>
          </a:p>
        </p:txBody>
      </p:sp>
      <p:sp>
        <p:nvSpPr>
          <p:cNvPr id="3" name="Content Placeholder 2">
            <a:extLst>
              <a:ext uri="{FF2B5EF4-FFF2-40B4-BE49-F238E27FC236}">
                <a16:creationId xmlns:a16="http://schemas.microsoft.com/office/drawing/2014/main" id="{FDD693F1-8652-284F-BA8C-73527E284027}"/>
              </a:ext>
            </a:extLst>
          </p:cNvPr>
          <p:cNvSpPr>
            <a:spLocks noGrp="1"/>
          </p:cNvSpPr>
          <p:nvPr>
            <p:ph idx="1"/>
          </p:nvPr>
        </p:nvSpPr>
        <p:spPr>
          <a:xfrm>
            <a:off x="4679576" y="1371600"/>
            <a:ext cx="6674223" cy="4047565"/>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Slide Number Placeholder 5">
            <a:extLst>
              <a:ext uri="{FF2B5EF4-FFF2-40B4-BE49-F238E27FC236}">
                <a16:creationId xmlns:a16="http://schemas.microsoft.com/office/drawing/2014/main" id="{46DA49CB-6C88-1847-82EC-EB9B53E812CF}"/>
              </a:ext>
            </a:extLst>
          </p:cNvPr>
          <p:cNvSpPr>
            <a:spLocks noGrp="1"/>
          </p:cNvSpPr>
          <p:nvPr>
            <p:ph type="sldNum" sz="quarter" idx="12"/>
          </p:nvPr>
        </p:nvSpPr>
        <p:spPr/>
        <p:txBody>
          <a:bodyPr/>
          <a:lstStyle/>
          <a:p>
            <a:fld id="{B0C3ECE7-D443-C541-A602-ABE1038D6124}" type="slidenum">
              <a:t>‹#›</a:t>
            </a:fld>
            <a:endParaRPr lang="en-GB"/>
          </a:p>
        </p:txBody>
      </p:sp>
      <p:pic>
        <p:nvPicPr>
          <p:cNvPr id="5" name="Graphic 4">
            <a:extLst>
              <a:ext uri="{FF2B5EF4-FFF2-40B4-BE49-F238E27FC236}">
                <a16:creationId xmlns:a16="http://schemas.microsoft.com/office/drawing/2014/main" id="{2808D64F-F82A-0C4F-967F-FBF82D69F8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337467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osto + Leipäteksti (1:1)">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7F4644-3416-8E43-B6DC-55057EA1AA46}"/>
              </a:ext>
            </a:extLst>
          </p:cNvPr>
          <p:cNvSpPr/>
          <p:nvPr userDrawn="1"/>
        </p:nvSpPr>
        <p:spPr>
          <a:xfrm flipH="1">
            <a:off x="6095999"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78619CF-DFAF-0D40-AC06-BB314CE0DAA8}"/>
              </a:ext>
            </a:extLst>
          </p:cNvPr>
          <p:cNvSpPr>
            <a:spLocks noGrp="1"/>
          </p:cNvSpPr>
          <p:nvPr>
            <p:ph type="title"/>
          </p:nvPr>
        </p:nvSpPr>
        <p:spPr>
          <a:xfrm>
            <a:off x="839788" y="1398759"/>
            <a:ext cx="4565589" cy="4047565"/>
          </a:xfrm>
        </p:spPr>
        <p:txBody>
          <a:bodyPr anchor="t"/>
          <a:lstStyle>
            <a:lvl1pPr>
              <a:spcAft>
                <a:spcPts val="1200"/>
              </a:spcAft>
              <a:defRPr sz="2800"/>
            </a:lvl1pPr>
          </a:lstStyle>
          <a:p>
            <a:r>
              <a:rPr lang="fi-FI"/>
              <a:t>Muokkaa ots. perustyyl. napsautt.</a:t>
            </a:r>
            <a:endParaRPr lang="en-GB"/>
          </a:p>
        </p:txBody>
      </p:sp>
      <p:sp>
        <p:nvSpPr>
          <p:cNvPr id="3" name="Content Placeholder 2">
            <a:extLst>
              <a:ext uri="{FF2B5EF4-FFF2-40B4-BE49-F238E27FC236}">
                <a16:creationId xmlns:a16="http://schemas.microsoft.com/office/drawing/2014/main" id="{FDD693F1-8652-284F-BA8C-73527E284027}"/>
              </a:ext>
            </a:extLst>
          </p:cNvPr>
          <p:cNvSpPr>
            <a:spLocks noGrp="1"/>
          </p:cNvSpPr>
          <p:nvPr>
            <p:ph idx="1"/>
          </p:nvPr>
        </p:nvSpPr>
        <p:spPr>
          <a:xfrm>
            <a:off x="6562846" y="1371600"/>
            <a:ext cx="4790953" cy="4047565"/>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Slide Number Placeholder 5">
            <a:extLst>
              <a:ext uri="{FF2B5EF4-FFF2-40B4-BE49-F238E27FC236}">
                <a16:creationId xmlns:a16="http://schemas.microsoft.com/office/drawing/2014/main" id="{46DA49CB-6C88-1847-82EC-EB9B53E812CF}"/>
              </a:ext>
            </a:extLst>
          </p:cNvPr>
          <p:cNvSpPr>
            <a:spLocks noGrp="1"/>
          </p:cNvSpPr>
          <p:nvPr>
            <p:ph type="sldNum" sz="quarter" idx="12"/>
          </p:nvPr>
        </p:nvSpPr>
        <p:spPr/>
        <p:txBody>
          <a:bodyPr/>
          <a:lstStyle/>
          <a:p>
            <a:fld id="{B0C3ECE7-D443-C541-A602-ABE1038D6124}" type="slidenum">
              <a:t>‹#›</a:t>
            </a:fld>
            <a:endParaRPr lang="en-GB"/>
          </a:p>
        </p:txBody>
      </p:sp>
      <p:pic>
        <p:nvPicPr>
          <p:cNvPr id="5" name="Graphic 4">
            <a:extLst>
              <a:ext uri="{FF2B5EF4-FFF2-40B4-BE49-F238E27FC236}">
                <a16:creationId xmlns:a16="http://schemas.microsoft.com/office/drawing/2014/main" id="{2808D64F-F82A-0C4F-967F-FBF82D69F8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937523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sto">
    <p:bg>
      <p:bgPr>
        <a:solidFill>
          <a:schemeClr val="accent4"/>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2526037-D689-3344-A234-E759E922BD5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62" r="1924" b="962"/>
          <a:stretch/>
        </p:blipFill>
        <p:spPr>
          <a:xfrm>
            <a:off x="0" y="5080"/>
            <a:ext cx="12192000" cy="6847840"/>
          </a:xfrm>
          <a:prstGeom prst="rect">
            <a:avLst/>
          </a:prstGeom>
        </p:spPr>
      </p:pic>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a:xfrm>
            <a:off x="2215914" y="1391864"/>
            <a:ext cx="7760172" cy="4074273"/>
          </a:xfrm>
        </p:spPr>
        <p:txBody>
          <a:bodyPr anchor="ctr">
            <a:normAutofit/>
          </a:bodyPr>
          <a:lstStyle>
            <a:lvl1pPr algn="ctr">
              <a:lnSpc>
                <a:spcPct val="110000"/>
              </a:lnSpc>
              <a:defRPr sz="3200"/>
            </a:lvl1pPr>
          </a:lstStyle>
          <a:p>
            <a:r>
              <a:rPr lang="fi-FI"/>
              <a:t>Muokkaa ots. perustyyl. napsautt.</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lvl1pPr>
              <a:defRPr>
                <a:solidFill>
                  <a:schemeClr val="bg1"/>
                </a:solidFill>
              </a:defRPr>
            </a:lvl1p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95F26F1F-EF2F-4840-969F-69413D8428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668810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Teksti + Kuva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39788" y="728662"/>
            <a:ext cx="3240087" cy="1328737"/>
          </a:xfrm>
        </p:spPr>
        <p:txBody>
          <a:bodyPr anchor="b">
            <a:normAutofit/>
          </a:bodyPr>
          <a:lstStyle>
            <a:lvl1pPr>
              <a:defRPr sz="2600"/>
            </a:lvl1pPr>
          </a:lstStyle>
          <a:p>
            <a:r>
              <a:rPr lang="fi-FI"/>
              <a:t>Muokkaa ots. perustyyl. napsautt.</a:t>
            </a:r>
            <a:endParaRPr lang="en-GB"/>
          </a:p>
        </p:txBody>
      </p:sp>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4733365" y="728662"/>
            <a:ext cx="7050648"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39788"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7D2F3DE5-47C6-AF4D-B026-8F536BA131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11623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 + Teksti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112126" y="728662"/>
            <a:ext cx="3240087" cy="1328737"/>
          </a:xfrm>
        </p:spPr>
        <p:txBody>
          <a:bodyPr anchor="b">
            <a:normAutofit/>
          </a:bodyPr>
          <a:lstStyle>
            <a:lvl1pPr>
              <a:defRPr sz="2600"/>
            </a:lvl1pPr>
          </a:lstStyle>
          <a:p>
            <a:r>
              <a:rPr lang="fi-FI"/>
              <a:t>Muokkaa ots. perustyyl. napsautt.</a:t>
            </a:r>
            <a:endParaRPr lang="en-GB"/>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112126"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8" name="Graphic 7">
            <a:extLst>
              <a:ext uri="{FF2B5EF4-FFF2-40B4-BE49-F238E27FC236}">
                <a16:creationId xmlns:a16="http://schemas.microsoft.com/office/drawing/2014/main" id="{B5631D32-DB04-974B-8413-FD57BB37157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10" name="Picture Placeholder 2">
            <a:extLst>
              <a:ext uri="{FF2B5EF4-FFF2-40B4-BE49-F238E27FC236}">
                <a16:creationId xmlns:a16="http://schemas.microsoft.com/office/drawing/2014/main" id="{93664834-38AA-0147-A0E8-1D201A644538}"/>
              </a:ext>
            </a:extLst>
          </p:cNvPr>
          <p:cNvSpPr>
            <a:spLocks noGrp="1"/>
          </p:cNvSpPr>
          <p:nvPr>
            <p:ph type="pic" idx="13" hasCustomPrompt="1"/>
          </p:nvPr>
        </p:nvSpPr>
        <p:spPr>
          <a:xfrm>
            <a:off x="407988" y="728662"/>
            <a:ext cx="7050648"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Tree>
    <p:extLst>
      <p:ext uri="{BB962C8B-B14F-4D97-AF65-F5344CB8AC3E}">
        <p14:creationId xmlns:p14="http://schemas.microsoft.com/office/powerpoint/2010/main" val="2514261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i + Kuva (1: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1F02105-0BDD-7C4D-A176-A67F55175C79}"/>
              </a:ext>
            </a:extLst>
          </p:cNvPr>
          <p:cNvSpPr>
            <a:spLocks noGrp="1"/>
          </p:cNvSpPr>
          <p:nvPr>
            <p:ph type="pic" idx="13" hasCustomPrompt="1"/>
          </p:nvPr>
        </p:nvSpPr>
        <p:spPr>
          <a:xfrm>
            <a:off x="6369937" y="728662"/>
            <a:ext cx="5414076"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39788" y="728662"/>
            <a:ext cx="4982278" cy="1328737"/>
          </a:xfrm>
        </p:spPr>
        <p:txBody>
          <a:bodyPr anchor="b">
            <a:normAutofit/>
          </a:bodyPr>
          <a:lstStyle>
            <a:lvl1pPr>
              <a:defRPr sz="3200"/>
            </a:lvl1pPr>
          </a:lstStyle>
          <a:p>
            <a:r>
              <a:rPr lang="fi-FI"/>
              <a:t>Muokkaa ots. perustyyl. napsautt.</a:t>
            </a:r>
            <a:endParaRPr lang="en-GB"/>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39788" y="2284410"/>
            <a:ext cx="4982278"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A794DE3C-7EAD-BB48-8DDB-DB76D919330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72473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 Teksti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6527799" y="728662"/>
            <a:ext cx="4824414" cy="1328737"/>
          </a:xfrm>
        </p:spPr>
        <p:txBody>
          <a:bodyPr anchor="b">
            <a:normAutofit/>
          </a:bodyPr>
          <a:lstStyle>
            <a:lvl1pPr>
              <a:defRPr sz="3200"/>
            </a:lvl1pPr>
          </a:lstStyle>
          <a:p>
            <a:r>
              <a:rPr lang="fi-FI"/>
              <a:t>Muokkaa ots. perustyyl. napsautt.</a:t>
            </a:r>
            <a:endParaRPr lang="en-GB"/>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6527799" y="2284410"/>
            <a:ext cx="4824414"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A6FDBFA9-E9E1-6C4E-AFBB-ADBBEE8DCF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9" name="Picture Placeholder 2">
            <a:extLst>
              <a:ext uri="{FF2B5EF4-FFF2-40B4-BE49-F238E27FC236}">
                <a16:creationId xmlns:a16="http://schemas.microsoft.com/office/drawing/2014/main" id="{D161589F-31A3-9845-88AA-6697013480A2}"/>
              </a:ext>
            </a:extLst>
          </p:cNvPr>
          <p:cNvSpPr>
            <a:spLocks noGrp="1"/>
          </p:cNvSpPr>
          <p:nvPr>
            <p:ph type="pic" idx="14" hasCustomPrompt="1"/>
          </p:nvPr>
        </p:nvSpPr>
        <p:spPr>
          <a:xfrm>
            <a:off x="407988" y="728662"/>
            <a:ext cx="5414076"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Tree>
    <p:extLst>
      <p:ext uri="{BB962C8B-B14F-4D97-AF65-F5344CB8AC3E}">
        <p14:creationId xmlns:p14="http://schemas.microsoft.com/office/powerpoint/2010/main" val="39542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02 kuvall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6BE7-E160-744A-88F2-287AAA9967E9}"/>
              </a:ext>
            </a:extLst>
          </p:cNvPr>
          <p:cNvSpPr>
            <a:spLocks noGrp="1"/>
          </p:cNvSpPr>
          <p:nvPr>
            <p:ph type="ctrTitle"/>
          </p:nvPr>
        </p:nvSpPr>
        <p:spPr>
          <a:xfrm>
            <a:off x="1524000" y="5557891"/>
            <a:ext cx="9144000" cy="541632"/>
          </a:xfrm>
          <a:noFill/>
        </p:spPr>
        <p:txBody>
          <a:bodyPr anchor="ctr">
            <a:normAutofit/>
          </a:bodyPr>
          <a:lstStyle>
            <a:lvl1pPr algn="ctr">
              <a:defRPr sz="2800">
                <a:solidFill>
                  <a:schemeClr val="tx1"/>
                </a:solidFill>
              </a:defRPr>
            </a:lvl1pPr>
          </a:lstStyle>
          <a:p>
            <a:r>
              <a:rPr lang="fi-FI"/>
              <a:t>Muokkaa ots. perustyyl. napsautt.</a:t>
            </a:r>
            <a:endParaRPr lang="en-GB"/>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6119023"/>
            <a:ext cx="9144000" cy="235290"/>
          </a:xfrm>
          <a:noFill/>
        </p:spPr>
        <p:txBody>
          <a:bodyPr anchor="t"/>
          <a:lstStyle>
            <a:lvl1pPr marL="0" indent="0" algn="ctr">
              <a:buNone/>
              <a:defRPr sz="14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
        <p:nvSpPr>
          <p:cNvPr id="7" name="Picture Placeholder 2">
            <a:extLst>
              <a:ext uri="{FF2B5EF4-FFF2-40B4-BE49-F238E27FC236}">
                <a16:creationId xmlns:a16="http://schemas.microsoft.com/office/drawing/2014/main" id="{4DE9F474-CC69-6A47-9A13-5D79D9FBBBBF}"/>
              </a:ext>
            </a:extLst>
          </p:cNvPr>
          <p:cNvSpPr>
            <a:spLocks noGrp="1"/>
          </p:cNvSpPr>
          <p:nvPr>
            <p:ph type="pic" idx="13" hasCustomPrompt="1"/>
          </p:nvPr>
        </p:nvSpPr>
        <p:spPr>
          <a:xfrm>
            <a:off x="0" y="748784"/>
            <a:ext cx="12192000" cy="4501946"/>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grpSp>
        <p:nvGrpSpPr>
          <p:cNvPr id="4" name="Group 3">
            <a:extLst>
              <a:ext uri="{FF2B5EF4-FFF2-40B4-BE49-F238E27FC236}">
                <a16:creationId xmlns:a16="http://schemas.microsoft.com/office/drawing/2014/main" id="{0B280743-9BD0-1A42-8EA4-9E63B1BB00A4}"/>
              </a:ext>
            </a:extLst>
          </p:cNvPr>
          <p:cNvGrpSpPr/>
          <p:nvPr userDrawn="1"/>
        </p:nvGrpSpPr>
        <p:grpSpPr>
          <a:xfrm>
            <a:off x="97292" y="-18461"/>
            <a:ext cx="5112000" cy="833390"/>
            <a:chOff x="91722" y="32507"/>
            <a:chExt cx="5248615" cy="824260"/>
          </a:xfrm>
        </p:grpSpPr>
        <p:pic>
          <p:nvPicPr>
            <p:cNvPr id="8" name="Graphic 7">
              <a:extLst>
                <a:ext uri="{FF2B5EF4-FFF2-40B4-BE49-F238E27FC236}">
                  <a16:creationId xmlns:a16="http://schemas.microsoft.com/office/drawing/2014/main" id="{0CB482D7-2455-5049-AB6D-FB20B89B672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90" t="1043" r="31168" b="74231"/>
            <a:stretch/>
          </p:blipFill>
          <p:spPr>
            <a:xfrm>
              <a:off x="91722" y="50766"/>
              <a:ext cx="3206187" cy="806001"/>
            </a:xfrm>
            <a:prstGeom prst="rect">
              <a:avLst/>
            </a:prstGeom>
          </p:spPr>
        </p:pic>
        <p:pic>
          <p:nvPicPr>
            <p:cNvPr id="10" name="Graphic 9">
              <a:extLst>
                <a:ext uri="{FF2B5EF4-FFF2-40B4-BE49-F238E27FC236}">
                  <a16:creationId xmlns:a16="http://schemas.microsoft.com/office/drawing/2014/main" id="{18682582-9C5D-BA4A-BD51-BEF6B336EE7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9" t="71383" r="68652" b="8841"/>
            <a:stretch/>
          </p:blipFill>
          <p:spPr>
            <a:xfrm>
              <a:off x="3384613" y="32507"/>
              <a:ext cx="1955724" cy="703267"/>
            </a:xfrm>
            <a:prstGeom prst="rect">
              <a:avLst/>
            </a:prstGeom>
          </p:spPr>
        </p:pic>
      </p:grpSp>
      <p:pic>
        <p:nvPicPr>
          <p:cNvPr id="11" name="Graphic 10">
            <a:extLst>
              <a:ext uri="{FF2B5EF4-FFF2-40B4-BE49-F238E27FC236}">
                <a16:creationId xmlns:a16="http://schemas.microsoft.com/office/drawing/2014/main" id="{B1871E19-D1CF-614A-8481-C4D7F59E99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67645" y="0"/>
            <a:ext cx="1256710" cy="706900"/>
          </a:xfrm>
          <a:prstGeom prst="rect">
            <a:avLst/>
          </a:prstGeom>
        </p:spPr>
      </p:pic>
      <p:grpSp>
        <p:nvGrpSpPr>
          <p:cNvPr id="5" name="Group 4">
            <a:extLst>
              <a:ext uri="{FF2B5EF4-FFF2-40B4-BE49-F238E27FC236}">
                <a16:creationId xmlns:a16="http://schemas.microsoft.com/office/drawing/2014/main" id="{10F3C742-B35C-2340-9D39-9F16052AE48C}"/>
              </a:ext>
            </a:extLst>
          </p:cNvPr>
          <p:cNvGrpSpPr>
            <a:grpSpLocks noChangeAspect="1"/>
          </p:cNvGrpSpPr>
          <p:nvPr userDrawn="1"/>
        </p:nvGrpSpPr>
        <p:grpSpPr>
          <a:xfrm>
            <a:off x="7080000" y="-32732"/>
            <a:ext cx="5112000" cy="809796"/>
            <a:chOff x="6961119" y="32507"/>
            <a:chExt cx="5139159" cy="814098"/>
          </a:xfrm>
        </p:grpSpPr>
        <p:pic>
          <p:nvPicPr>
            <p:cNvPr id="12" name="Graphic 11">
              <a:extLst>
                <a:ext uri="{FF2B5EF4-FFF2-40B4-BE49-F238E27FC236}">
                  <a16:creationId xmlns:a16="http://schemas.microsoft.com/office/drawing/2014/main" id="{E8F1FBD4-3519-F440-B4FA-B4BE9A1F698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77" t="1235" r="31168" b="74231"/>
            <a:stretch/>
          </p:blipFill>
          <p:spPr>
            <a:xfrm>
              <a:off x="9827780" y="46854"/>
              <a:ext cx="2272498" cy="799751"/>
            </a:xfrm>
            <a:prstGeom prst="rect">
              <a:avLst/>
            </a:prstGeom>
          </p:spPr>
        </p:pic>
        <p:pic>
          <p:nvPicPr>
            <p:cNvPr id="15" name="Graphic 14">
              <a:extLst>
                <a:ext uri="{FF2B5EF4-FFF2-40B4-BE49-F238E27FC236}">
                  <a16:creationId xmlns:a16="http://schemas.microsoft.com/office/drawing/2014/main" id="{7B881D2B-CE1E-584C-9E29-FA8F83ACC56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3590" t="1805" r="70323" b="74231"/>
            <a:stretch/>
          </p:blipFill>
          <p:spPr>
            <a:xfrm>
              <a:off x="6961119" y="65413"/>
              <a:ext cx="933689" cy="781192"/>
            </a:xfrm>
            <a:prstGeom prst="rect">
              <a:avLst/>
            </a:prstGeom>
          </p:spPr>
        </p:pic>
        <p:pic>
          <p:nvPicPr>
            <p:cNvPr id="14" name="Graphic 13">
              <a:extLst>
                <a:ext uri="{FF2B5EF4-FFF2-40B4-BE49-F238E27FC236}">
                  <a16:creationId xmlns:a16="http://schemas.microsoft.com/office/drawing/2014/main" id="{5F26B8E4-2C21-224E-99CF-51BF039ED8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9" t="71383" r="68652" b="8841"/>
            <a:stretch/>
          </p:blipFill>
          <p:spPr>
            <a:xfrm>
              <a:off x="7883432" y="32507"/>
              <a:ext cx="1955724" cy="703267"/>
            </a:xfrm>
            <a:prstGeom prst="rect">
              <a:avLst/>
            </a:prstGeom>
          </p:spPr>
        </p:pic>
      </p:grpSp>
    </p:spTree>
    <p:extLst>
      <p:ext uri="{BB962C8B-B14F-4D97-AF65-F5344CB8AC3E}">
        <p14:creationId xmlns:p14="http://schemas.microsoft.com/office/powerpoint/2010/main" val="3552623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Väripalkki + kuva (1:2)">
    <p:bg>
      <p:bgPr>
        <a:solidFill>
          <a:schemeClr val="accent2">
            <a:alpha val="80254"/>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39788" y="728662"/>
            <a:ext cx="3240087" cy="1328737"/>
          </a:xfrm>
        </p:spPr>
        <p:txBody>
          <a:bodyPr anchor="b">
            <a:normAutofit/>
          </a:bodyPr>
          <a:lstStyle>
            <a:lvl1pPr>
              <a:defRPr sz="2600"/>
            </a:lvl1pPr>
          </a:lstStyle>
          <a:p>
            <a:r>
              <a:rPr lang="fi-FI"/>
              <a:t>Muokkaa ots. perustyyl. napsautt.</a:t>
            </a:r>
            <a:endParaRPr lang="en-GB"/>
          </a:p>
        </p:txBody>
      </p:sp>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4733364" y="0"/>
            <a:ext cx="7458635" cy="6858000"/>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39788"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6CAA3020-C9C4-DE48-BAE1-76BBB5DF7A1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456883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uva + Väripalkki (2:1)">
    <p:bg>
      <p:bgPr>
        <a:solidFill>
          <a:schemeClr val="accent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112126" y="728662"/>
            <a:ext cx="3240087" cy="1328737"/>
          </a:xfrm>
        </p:spPr>
        <p:txBody>
          <a:bodyPr anchor="b">
            <a:normAutofit/>
          </a:bodyPr>
          <a:lstStyle>
            <a:lvl1pPr>
              <a:defRPr sz="2600"/>
            </a:lvl1pPr>
          </a:lstStyle>
          <a:p>
            <a:r>
              <a:rPr lang="fi-FI"/>
              <a:t>Muokkaa ots. perustyyl. napsautt.</a:t>
            </a:r>
            <a:endParaRPr lang="en-GB"/>
          </a:p>
        </p:txBody>
      </p:sp>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0" y="0"/>
            <a:ext cx="7498977" cy="6858000"/>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112126"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D6962072-BF47-9445-B813-B84E9A26D8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782469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0" y="0"/>
            <a:ext cx="12192000" cy="6858000"/>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E8367DA0-376A-CB4B-9F55-3960534FCA1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05004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nkilökortit 9kpl">
    <p:spTree>
      <p:nvGrpSpPr>
        <p:cNvPr id="1" name=""/>
        <p:cNvGrpSpPr/>
        <p:nvPr/>
      </p:nvGrpSpPr>
      <p:grpSpPr>
        <a:xfrm>
          <a:off x="0" y="0"/>
          <a:ext cx="0" cy="0"/>
          <a:chOff x="0" y="0"/>
          <a:chExt cx="0" cy="0"/>
        </a:xfrm>
      </p:grpSpPr>
      <p:sp>
        <p:nvSpPr>
          <p:cNvPr id="129" name="Rounded Rectangle 128">
            <a:extLst>
              <a:ext uri="{FF2B5EF4-FFF2-40B4-BE49-F238E27FC236}">
                <a16:creationId xmlns:a16="http://schemas.microsoft.com/office/drawing/2014/main" id="{57135030-5255-F34B-A819-C71138AFF57F}"/>
              </a:ext>
            </a:extLst>
          </p:cNvPr>
          <p:cNvSpPr/>
          <p:nvPr userDrawn="1"/>
        </p:nvSpPr>
        <p:spPr>
          <a:xfrm>
            <a:off x="852015" y="2001761"/>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a:xfrm>
            <a:off x="838994" y="739773"/>
            <a:ext cx="10515600" cy="1044000"/>
          </a:xfrm>
        </p:spPr>
        <p:txBody>
          <a:bodyPr/>
          <a:lstStyle/>
          <a:p>
            <a:r>
              <a:rPr lang="fi-FI"/>
              <a:t>Muokkaa ots. perustyyl. napsautt.</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E41980DD-1AEA-084C-8D19-9EB9F270B9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6" name="Picture Placeholder 7">
            <a:extLst>
              <a:ext uri="{FF2B5EF4-FFF2-40B4-BE49-F238E27FC236}">
                <a16:creationId xmlns:a16="http://schemas.microsoft.com/office/drawing/2014/main" id="{92485F2A-8AF4-B543-BA64-97A480D25DFA}"/>
              </a:ext>
            </a:extLst>
          </p:cNvPr>
          <p:cNvSpPr>
            <a:spLocks noGrp="1" noChangeAspect="1"/>
          </p:cNvSpPr>
          <p:nvPr>
            <p:ph type="pic" sz="quarter" idx="14" hasCustomPrompt="1"/>
          </p:nvPr>
        </p:nvSpPr>
        <p:spPr>
          <a:xfrm>
            <a:off x="997890" y="2237642"/>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92" name="Text Placeholder 10">
            <a:extLst>
              <a:ext uri="{FF2B5EF4-FFF2-40B4-BE49-F238E27FC236}">
                <a16:creationId xmlns:a16="http://schemas.microsoft.com/office/drawing/2014/main" id="{3B78DA97-787B-164C-95AB-7A69F7A4AB38}"/>
              </a:ext>
            </a:extLst>
          </p:cNvPr>
          <p:cNvSpPr>
            <a:spLocks noGrp="1"/>
          </p:cNvSpPr>
          <p:nvPr>
            <p:ph type="body" sz="quarter" idx="40" hasCustomPrompt="1"/>
          </p:nvPr>
        </p:nvSpPr>
        <p:spPr>
          <a:xfrm>
            <a:off x="1816053" y="2270474"/>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93" name="Text Placeholder 10">
            <a:extLst>
              <a:ext uri="{FF2B5EF4-FFF2-40B4-BE49-F238E27FC236}">
                <a16:creationId xmlns:a16="http://schemas.microsoft.com/office/drawing/2014/main" id="{0283F180-56EC-2D46-B8FF-E6D32D7BB356}"/>
              </a:ext>
            </a:extLst>
          </p:cNvPr>
          <p:cNvSpPr>
            <a:spLocks noGrp="1"/>
          </p:cNvSpPr>
          <p:nvPr>
            <p:ph type="body" sz="quarter" idx="41" hasCustomPrompt="1"/>
          </p:nvPr>
        </p:nvSpPr>
        <p:spPr>
          <a:xfrm>
            <a:off x="1816053" y="2747487"/>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51" name="Rounded Rectangle 50">
            <a:extLst>
              <a:ext uri="{FF2B5EF4-FFF2-40B4-BE49-F238E27FC236}">
                <a16:creationId xmlns:a16="http://schemas.microsoft.com/office/drawing/2014/main" id="{74DDB4FB-30B0-3B46-AA4B-A03347ECF46E}"/>
              </a:ext>
            </a:extLst>
          </p:cNvPr>
          <p:cNvSpPr/>
          <p:nvPr userDrawn="1"/>
        </p:nvSpPr>
        <p:spPr>
          <a:xfrm>
            <a:off x="4463895" y="2001761"/>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Picture Placeholder 7">
            <a:extLst>
              <a:ext uri="{FF2B5EF4-FFF2-40B4-BE49-F238E27FC236}">
                <a16:creationId xmlns:a16="http://schemas.microsoft.com/office/drawing/2014/main" id="{9B66A6C3-9523-BF4E-9C89-0101FDC0F47D}"/>
              </a:ext>
            </a:extLst>
          </p:cNvPr>
          <p:cNvSpPr>
            <a:spLocks noGrp="1" noChangeAspect="1"/>
          </p:cNvSpPr>
          <p:nvPr>
            <p:ph type="pic" sz="quarter" idx="23" hasCustomPrompt="1"/>
          </p:nvPr>
        </p:nvSpPr>
        <p:spPr>
          <a:xfrm>
            <a:off x="4609770" y="2237642"/>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60" name="Text Placeholder 10">
            <a:extLst>
              <a:ext uri="{FF2B5EF4-FFF2-40B4-BE49-F238E27FC236}">
                <a16:creationId xmlns:a16="http://schemas.microsoft.com/office/drawing/2014/main" id="{B11CB328-5E5F-E84E-B15E-E56873EB8C9E}"/>
              </a:ext>
            </a:extLst>
          </p:cNvPr>
          <p:cNvSpPr>
            <a:spLocks noGrp="1"/>
          </p:cNvSpPr>
          <p:nvPr>
            <p:ph type="body" sz="quarter" idx="42" hasCustomPrompt="1"/>
          </p:nvPr>
        </p:nvSpPr>
        <p:spPr>
          <a:xfrm>
            <a:off x="5436597" y="2270474"/>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62" name="Text Placeholder 10">
            <a:extLst>
              <a:ext uri="{FF2B5EF4-FFF2-40B4-BE49-F238E27FC236}">
                <a16:creationId xmlns:a16="http://schemas.microsoft.com/office/drawing/2014/main" id="{9BD9B049-B77E-0A46-A130-B1166B3B7418}"/>
              </a:ext>
            </a:extLst>
          </p:cNvPr>
          <p:cNvSpPr>
            <a:spLocks noGrp="1"/>
          </p:cNvSpPr>
          <p:nvPr>
            <p:ph type="body" sz="quarter" idx="43" hasCustomPrompt="1"/>
          </p:nvPr>
        </p:nvSpPr>
        <p:spPr>
          <a:xfrm>
            <a:off x="5436597" y="2747487"/>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89" name="Rounded Rectangle 88">
            <a:extLst>
              <a:ext uri="{FF2B5EF4-FFF2-40B4-BE49-F238E27FC236}">
                <a16:creationId xmlns:a16="http://schemas.microsoft.com/office/drawing/2014/main" id="{155C079A-ADFA-6C46-95FB-D5BA967056ED}"/>
              </a:ext>
            </a:extLst>
          </p:cNvPr>
          <p:cNvSpPr/>
          <p:nvPr userDrawn="1"/>
        </p:nvSpPr>
        <p:spPr>
          <a:xfrm>
            <a:off x="8057487" y="2001761"/>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Picture Placeholder 7">
            <a:extLst>
              <a:ext uri="{FF2B5EF4-FFF2-40B4-BE49-F238E27FC236}">
                <a16:creationId xmlns:a16="http://schemas.microsoft.com/office/drawing/2014/main" id="{AFF0BBA4-FE09-DD4E-A789-934EE79C7058}"/>
              </a:ext>
            </a:extLst>
          </p:cNvPr>
          <p:cNvSpPr>
            <a:spLocks noGrp="1" noChangeAspect="1"/>
          </p:cNvSpPr>
          <p:nvPr>
            <p:ph type="pic" sz="quarter" idx="32" hasCustomPrompt="1"/>
          </p:nvPr>
        </p:nvSpPr>
        <p:spPr>
          <a:xfrm>
            <a:off x="8203362" y="2237642"/>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21" name="Text Placeholder 10">
            <a:extLst>
              <a:ext uri="{FF2B5EF4-FFF2-40B4-BE49-F238E27FC236}">
                <a16:creationId xmlns:a16="http://schemas.microsoft.com/office/drawing/2014/main" id="{3AC4AC28-1131-6B41-BEDF-940813A81938}"/>
              </a:ext>
            </a:extLst>
          </p:cNvPr>
          <p:cNvSpPr>
            <a:spLocks noGrp="1"/>
          </p:cNvSpPr>
          <p:nvPr>
            <p:ph type="body" sz="quarter" idx="44" hasCustomPrompt="1"/>
          </p:nvPr>
        </p:nvSpPr>
        <p:spPr>
          <a:xfrm>
            <a:off x="9030189" y="2270474"/>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22" name="Text Placeholder 10">
            <a:extLst>
              <a:ext uri="{FF2B5EF4-FFF2-40B4-BE49-F238E27FC236}">
                <a16:creationId xmlns:a16="http://schemas.microsoft.com/office/drawing/2014/main" id="{BC7021C5-1721-9240-8ED2-AE16DD41BCE5}"/>
              </a:ext>
            </a:extLst>
          </p:cNvPr>
          <p:cNvSpPr>
            <a:spLocks noGrp="1"/>
          </p:cNvSpPr>
          <p:nvPr>
            <p:ph type="body" sz="quarter" idx="45" hasCustomPrompt="1"/>
          </p:nvPr>
        </p:nvSpPr>
        <p:spPr>
          <a:xfrm>
            <a:off x="9030189" y="2747487"/>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40" name="Rounded Rectangle 139">
            <a:extLst>
              <a:ext uri="{FF2B5EF4-FFF2-40B4-BE49-F238E27FC236}">
                <a16:creationId xmlns:a16="http://schemas.microsoft.com/office/drawing/2014/main" id="{35D413E6-2248-EF48-84A6-C5AE220BF1D6}"/>
              </a:ext>
            </a:extLst>
          </p:cNvPr>
          <p:cNvSpPr/>
          <p:nvPr userDrawn="1"/>
        </p:nvSpPr>
        <p:spPr>
          <a:xfrm>
            <a:off x="852015" y="3437369"/>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Picture Placeholder 7">
            <a:extLst>
              <a:ext uri="{FF2B5EF4-FFF2-40B4-BE49-F238E27FC236}">
                <a16:creationId xmlns:a16="http://schemas.microsoft.com/office/drawing/2014/main" id="{0F10B414-073E-9C41-BC74-79E263656949}"/>
              </a:ext>
            </a:extLst>
          </p:cNvPr>
          <p:cNvSpPr>
            <a:spLocks noGrp="1" noChangeAspect="1"/>
          </p:cNvSpPr>
          <p:nvPr>
            <p:ph type="pic" sz="quarter" idx="17" hasCustomPrompt="1"/>
          </p:nvPr>
        </p:nvSpPr>
        <p:spPr>
          <a:xfrm>
            <a:off x="997890" y="3673250"/>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0" name="Text Placeholder 10">
            <a:extLst>
              <a:ext uri="{FF2B5EF4-FFF2-40B4-BE49-F238E27FC236}">
                <a16:creationId xmlns:a16="http://schemas.microsoft.com/office/drawing/2014/main" id="{31226082-040A-FE46-847A-DC914C991B65}"/>
              </a:ext>
            </a:extLst>
          </p:cNvPr>
          <p:cNvSpPr>
            <a:spLocks noGrp="1"/>
          </p:cNvSpPr>
          <p:nvPr>
            <p:ph type="body" sz="quarter" idx="48" hasCustomPrompt="1"/>
          </p:nvPr>
        </p:nvSpPr>
        <p:spPr>
          <a:xfrm>
            <a:off x="1816053" y="3673250"/>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51" name="Text Placeholder 10">
            <a:extLst>
              <a:ext uri="{FF2B5EF4-FFF2-40B4-BE49-F238E27FC236}">
                <a16:creationId xmlns:a16="http://schemas.microsoft.com/office/drawing/2014/main" id="{27AB73A3-7279-0544-A67A-052EFEEC0A4A}"/>
              </a:ext>
            </a:extLst>
          </p:cNvPr>
          <p:cNvSpPr>
            <a:spLocks noGrp="1"/>
          </p:cNvSpPr>
          <p:nvPr>
            <p:ph type="body" sz="quarter" idx="49" hasCustomPrompt="1"/>
          </p:nvPr>
        </p:nvSpPr>
        <p:spPr>
          <a:xfrm>
            <a:off x="1816053" y="4150263"/>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66" name="Rounded Rectangle 165">
            <a:extLst>
              <a:ext uri="{FF2B5EF4-FFF2-40B4-BE49-F238E27FC236}">
                <a16:creationId xmlns:a16="http://schemas.microsoft.com/office/drawing/2014/main" id="{E2043D0C-6449-A84E-B944-D601A9D94FC8}"/>
              </a:ext>
            </a:extLst>
          </p:cNvPr>
          <p:cNvSpPr/>
          <p:nvPr userDrawn="1"/>
        </p:nvSpPr>
        <p:spPr>
          <a:xfrm>
            <a:off x="4463895" y="3437369"/>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Picture Placeholder 7">
            <a:extLst>
              <a:ext uri="{FF2B5EF4-FFF2-40B4-BE49-F238E27FC236}">
                <a16:creationId xmlns:a16="http://schemas.microsoft.com/office/drawing/2014/main" id="{14E18DE7-49F5-B84D-A407-62BA8B1015C5}"/>
              </a:ext>
            </a:extLst>
          </p:cNvPr>
          <p:cNvSpPr>
            <a:spLocks noGrp="1" noChangeAspect="1"/>
          </p:cNvSpPr>
          <p:nvPr>
            <p:ph type="pic" sz="quarter" idx="26" hasCustomPrompt="1"/>
          </p:nvPr>
        </p:nvSpPr>
        <p:spPr>
          <a:xfrm>
            <a:off x="4609770" y="3673250"/>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2" name="Text Placeholder 10">
            <a:extLst>
              <a:ext uri="{FF2B5EF4-FFF2-40B4-BE49-F238E27FC236}">
                <a16:creationId xmlns:a16="http://schemas.microsoft.com/office/drawing/2014/main" id="{9D6AFE74-3E53-9444-BFE2-E913D7D1210A}"/>
              </a:ext>
            </a:extLst>
          </p:cNvPr>
          <p:cNvSpPr>
            <a:spLocks noGrp="1"/>
          </p:cNvSpPr>
          <p:nvPr>
            <p:ph type="body" sz="quarter" idx="50" hasCustomPrompt="1"/>
          </p:nvPr>
        </p:nvSpPr>
        <p:spPr>
          <a:xfrm>
            <a:off x="5436597" y="3673250"/>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73" name="Text Placeholder 10">
            <a:extLst>
              <a:ext uri="{FF2B5EF4-FFF2-40B4-BE49-F238E27FC236}">
                <a16:creationId xmlns:a16="http://schemas.microsoft.com/office/drawing/2014/main" id="{EC055CBD-94C1-E444-9FE9-6A5E973D1E8F}"/>
              </a:ext>
            </a:extLst>
          </p:cNvPr>
          <p:cNvSpPr>
            <a:spLocks noGrp="1"/>
          </p:cNvSpPr>
          <p:nvPr>
            <p:ph type="body" sz="quarter" idx="51" hasCustomPrompt="1"/>
          </p:nvPr>
        </p:nvSpPr>
        <p:spPr>
          <a:xfrm>
            <a:off x="5436597" y="4150263"/>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80" name="Rounded Rectangle 179">
            <a:extLst>
              <a:ext uri="{FF2B5EF4-FFF2-40B4-BE49-F238E27FC236}">
                <a16:creationId xmlns:a16="http://schemas.microsoft.com/office/drawing/2014/main" id="{3DED7562-A282-984D-B600-7F1F14602F14}"/>
              </a:ext>
            </a:extLst>
          </p:cNvPr>
          <p:cNvSpPr/>
          <p:nvPr userDrawn="1"/>
        </p:nvSpPr>
        <p:spPr>
          <a:xfrm>
            <a:off x="8057487" y="3437369"/>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Picture Placeholder 7">
            <a:extLst>
              <a:ext uri="{FF2B5EF4-FFF2-40B4-BE49-F238E27FC236}">
                <a16:creationId xmlns:a16="http://schemas.microsoft.com/office/drawing/2014/main" id="{E11859ED-DFBB-6F42-88F6-8F9E49FCBD6F}"/>
              </a:ext>
            </a:extLst>
          </p:cNvPr>
          <p:cNvSpPr>
            <a:spLocks noGrp="1" noChangeAspect="1"/>
          </p:cNvSpPr>
          <p:nvPr>
            <p:ph type="pic" sz="quarter" idx="35" hasCustomPrompt="1"/>
          </p:nvPr>
        </p:nvSpPr>
        <p:spPr>
          <a:xfrm>
            <a:off x="8203362" y="3673250"/>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88" name="Text Placeholder 10">
            <a:extLst>
              <a:ext uri="{FF2B5EF4-FFF2-40B4-BE49-F238E27FC236}">
                <a16:creationId xmlns:a16="http://schemas.microsoft.com/office/drawing/2014/main" id="{99297A75-336E-4A4C-8A84-FE5967D731E0}"/>
              </a:ext>
            </a:extLst>
          </p:cNvPr>
          <p:cNvSpPr>
            <a:spLocks noGrp="1"/>
          </p:cNvSpPr>
          <p:nvPr>
            <p:ph type="body" sz="quarter" idx="46" hasCustomPrompt="1"/>
          </p:nvPr>
        </p:nvSpPr>
        <p:spPr>
          <a:xfrm>
            <a:off x="9030189" y="3673250"/>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89" name="Text Placeholder 10">
            <a:extLst>
              <a:ext uri="{FF2B5EF4-FFF2-40B4-BE49-F238E27FC236}">
                <a16:creationId xmlns:a16="http://schemas.microsoft.com/office/drawing/2014/main" id="{AE38AEB0-6164-5B40-8406-AEFDC6A6BD46}"/>
              </a:ext>
            </a:extLst>
          </p:cNvPr>
          <p:cNvSpPr>
            <a:spLocks noGrp="1"/>
          </p:cNvSpPr>
          <p:nvPr>
            <p:ph type="body" sz="quarter" idx="47" hasCustomPrompt="1"/>
          </p:nvPr>
        </p:nvSpPr>
        <p:spPr>
          <a:xfrm>
            <a:off x="9030189" y="4150263"/>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98" name="Rounded Rectangle 197">
            <a:extLst>
              <a:ext uri="{FF2B5EF4-FFF2-40B4-BE49-F238E27FC236}">
                <a16:creationId xmlns:a16="http://schemas.microsoft.com/office/drawing/2014/main" id="{CF76E094-C83A-2D4E-BE11-9D4AC30D2BC6}"/>
              </a:ext>
            </a:extLst>
          </p:cNvPr>
          <p:cNvSpPr/>
          <p:nvPr userDrawn="1"/>
        </p:nvSpPr>
        <p:spPr>
          <a:xfrm>
            <a:off x="852015" y="4891265"/>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Picture Placeholder 7">
            <a:extLst>
              <a:ext uri="{FF2B5EF4-FFF2-40B4-BE49-F238E27FC236}">
                <a16:creationId xmlns:a16="http://schemas.microsoft.com/office/drawing/2014/main" id="{BA03A893-9113-7D4D-851F-AAA13BC347A4}"/>
              </a:ext>
            </a:extLst>
          </p:cNvPr>
          <p:cNvSpPr>
            <a:spLocks noGrp="1" noChangeAspect="1"/>
          </p:cNvSpPr>
          <p:nvPr>
            <p:ph type="pic" sz="quarter" idx="20" hasCustomPrompt="1"/>
          </p:nvPr>
        </p:nvSpPr>
        <p:spPr>
          <a:xfrm>
            <a:off x="997890" y="5127146"/>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203" name="Text Placeholder 10">
            <a:extLst>
              <a:ext uri="{FF2B5EF4-FFF2-40B4-BE49-F238E27FC236}">
                <a16:creationId xmlns:a16="http://schemas.microsoft.com/office/drawing/2014/main" id="{452C276A-BEE3-1044-B0C8-935936BBF899}"/>
              </a:ext>
            </a:extLst>
          </p:cNvPr>
          <p:cNvSpPr>
            <a:spLocks noGrp="1"/>
          </p:cNvSpPr>
          <p:nvPr>
            <p:ph type="body" sz="quarter" idx="53" hasCustomPrompt="1"/>
          </p:nvPr>
        </p:nvSpPr>
        <p:spPr>
          <a:xfrm>
            <a:off x="1816053" y="5145179"/>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206" name="Text Placeholder 10">
            <a:extLst>
              <a:ext uri="{FF2B5EF4-FFF2-40B4-BE49-F238E27FC236}">
                <a16:creationId xmlns:a16="http://schemas.microsoft.com/office/drawing/2014/main" id="{5CCD0565-FE94-4041-86DA-18C1082CF94F}"/>
              </a:ext>
            </a:extLst>
          </p:cNvPr>
          <p:cNvSpPr>
            <a:spLocks noGrp="1"/>
          </p:cNvSpPr>
          <p:nvPr>
            <p:ph type="body" sz="quarter" idx="57" hasCustomPrompt="1"/>
          </p:nvPr>
        </p:nvSpPr>
        <p:spPr>
          <a:xfrm>
            <a:off x="1816053" y="5631591"/>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210" name="Rounded Rectangle 209">
            <a:extLst>
              <a:ext uri="{FF2B5EF4-FFF2-40B4-BE49-F238E27FC236}">
                <a16:creationId xmlns:a16="http://schemas.microsoft.com/office/drawing/2014/main" id="{6999BAF7-37D0-1847-9C9C-805528C573E4}"/>
              </a:ext>
            </a:extLst>
          </p:cNvPr>
          <p:cNvSpPr/>
          <p:nvPr userDrawn="1"/>
        </p:nvSpPr>
        <p:spPr>
          <a:xfrm>
            <a:off x="4463895" y="4891265"/>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Picture Placeholder 7">
            <a:extLst>
              <a:ext uri="{FF2B5EF4-FFF2-40B4-BE49-F238E27FC236}">
                <a16:creationId xmlns:a16="http://schemas.microsoft.com/office/drawing/2014/main" id="{31059CF5-CB92-8741-93FE-590349D59BD1}"/>
              </a:ext>
            </a:extLst>
          </p:cNvPr>
          <p:cNvSpPr>
            <a:spLocks noGrp="1" noChangeAspect="1"/>
          </p:cNvSpPr>
          <p:nvPr>
            <p:ph type="pic" sz="quarter" idx="29" hasCustomPrompt="1"/>
          </p:nvPr>
        </p:nvSpPr>
        <p:spPr>
          <a:xfrm>
            <a:off x="4609770" y="5127146"/>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213" name="Text Placeholder 10">
            <a:extLst>
              <a:ext uri="{FF2B5EF4-FFF2-40B4-BE49-F238E27FC236}">
                <a16:creationId xmlns:a16="http://schemas.microsoft.com/office/drawing/2014/main" id="{3F07D1DE-41FE-EF42-AC5C-F3C68822FA1E}"/>
              </a:ext>
            </a:extLst>
          </p:cNvPr>
          <p:cNvSpPr>
            <a:spLocks noGrp="1"/>
          </p:cNvSpPr>
          <p:nvPr>
            <p:ph type="body" sz="quarter" idx="54" hasCustomPrompt="1"/>
          </p:nvPr>
        </p:nvSpPr>
        <p:spPr>
          <a:xfrm>
            <a:off x="5436597" y="5145179"/>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215" name="Text Placeholder 10">
            <a:extLst>
              <a:ext uri="{FF2B5EF4-FFF2-40B4-BE49-F238E27FC236}">
                <a16:creationId xmlns:a16="http://schemas.microsoft.com/office/drawing/2014/main" id="{0C6FEFCD-7CC3-E547-BE63-60FC490A7A93}"/>
              </a:ext>
            </a:extLst>
          </p:cNvPr>
          <p:cNvSpPr>
            <a:spLocks noGrp="1"/>
          </p:cNvSpPr>
          <p:nvPr>
            <p:ph type="body" sz="quarter" idx="58" hasCustomPrompt="1"/>
          </p:nvPr>
        </p:nvSpPr>
        <p:spPr>
          <a:xfrm>
            <a:off x="5436597" y="5631591"/>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216" name="Rounded Rectangle 215">
            <a:extLst>
              <a:ext uri="{FF2B5EF4-FFF2-40B4-BE49-F238E27FC236}">
                <a16:creationId xmlns:a16="http://schemas.microsoft.com/office/drawing/2014/main" id="{E6687C45-4EDA-9942-B7B5-A532018DD44F}"/>
              </a:ext>
            </a:extLst>
          </p:cNvPr>
          <p:cNvSpPr/>
          <p:nvPr userDrawn="1"/>
        </p:nvSpPr>
        <p:spPr>
          <a:xfrm>
            <a:off x="8057487" y="4891265"/>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Picture Placeholder 7">
            <a:extLst>
              <a:ext uri="{FF2B5EF4-FFF2-40B4-BE49-F238E27FC236}">
                <a16:creationId xmlns:a16="http://schemas.microsoft.com/office/drawing/2014/main" id="{28B4FCF3-312F-0645-B107-79CDE67FEC24}"/>
              </a:ext>
            </a:extLst>
          </p:cNvPr>
          <p:cNvSpPr>
            <a:spLocks noGrp="1" noChangeAspect="1"/>
          </p:cNvSpPr>
          <p:nvPr>
            <p:ph type="pic" sz="quarter" idx="38" hasCustomPrompt="1"/>
          </p:nvPr>
        </p:nvSpPr>
        <p:spPr>
          <a:xfrm>
            <a:off x="8203362" y="5127146"/>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218" name="Text Placeholder 10">
            <a:extLst>
              <a:ext uri="{FF2B5EF4-FFF2-40B4-BE49-F238E27FC236}">
                <a16:creationId xmlns:a16="http://schemas.microsoft.com/office/drawing/2014/main" id="{9A4CFF89-3F8D-CD4D-B615-EC0B4E78AE7E}"/>
              </a:ext>
            </a:extLst>
          </p:cNvPr>
          <p:cNvSpPr>
            <a:spLocks noGrp="1"/>
          </p:cNvSpPr>
          <p:nvPr>
            <p:ph type="body" sz="quarter" idx="52" hasCustomPrompt="1"/>
          </p:nvPr>
        </p:nvSpPr>
        <p:spPr>
          <a:xfrm>
            <a:off x="9030189" y="5145179"/>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219" name="Text Placeholder 10">
            <a:extLst>
              <a:ext uri="{FF2B5EF4-FFF2-40B4-BE49-F238E27FC236}">
                <a16:creationId xmlns:a16="http://schemas.microsoft.com/office/drawing/2014/main" id="{E3F8D794-7D0A-C84B-8357-EBE0CA904FE4}"/>
              </a:ext>
            </a:extLst>
          </p:cNvPr>
          <p:cNvSpPr>
            <a:spLocks noGrp="1"/>
          </p:cNvSpPr>
          <p:nvPr>
            <p:ph type="body" sz="quarter" idx="56" hasCustomPrompt="1"/>
          </p:nvPr>
        </p:nvSpPr>
        <p:spPr>
          <a:xfrm>
            <a:off x="9030189" y="5631591"/>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Tree>
    <p:extLst>
      <p:ext uri="{BB962C8B-B14F-4D97-AF65-F5344CB8AC3E}">
        <p14:creationId xmlns:p14="http://schemas.microsoft.com/office/powerpoint/2010/main" val="3460207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nkilökortit 12kpl">
    <p:spTree>
      <p:nvGrpSpPr>
        <p:cNvPr id="1" name=""/>
        <p:cNvGrpSpPr/>
        <p:nvPr/>
      </p:nvGrpSpPr>
      <p:grpSpPr>
        <a:xfrm>
          <a:off x="0" y="0"/>
          <a:ext cx="0" cy="0"/>
          <a:chOff x="0" y="0"/>
          <a:chExt cx="0" cy="0"/>
        </a:xfrm>
      </p:grpSpPr>
      <p:sp>
        <p:nvSpPr>
          <p:cNvPr id="187" name="Rounded Rectangle 186">
            <a:extLst>
              <a:ext uri="{FF2B5EF4-FFF2-40B4-BE49-F238E27FC236}">
                <a16:creationId xmlns:a16="http://schemas.microsoft.com/office/drawing/2014/main" id="{347A223E-005B-D54E-87D0-43F549DBF756}"/>
              </a:ext>
            </a:extLst>
          </p:cNvPr>
          <p:cNvSpPr/>
          <p:nvPr userDrawn="1"/>
        </p:nvSpPr>
        <p:spPr>
          <a:xfrm>
            <a:off x="8898735"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ounded Rectangle 128">
            <a:extLst>
              <a:ext uri="{FF2B5EF4-FFF2-40B4-BE49-F238E27FC236}">
                <a16:creationId xmlns:a16="http://schemas.microsoft.com/office/drawing/2014/main" id="{57135030-5255-F34B-A819-C71138AFF57F}"/>
              </a:ext>
            </a:extLst>
          </p:cNvPr>
          <p:cNvSpPr/>
          <p:nvPr userDrawn="1"/>
        </p:nvSpPr>
        <p:spPr>
          <a:xfrm>
            <a:off x="852015"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a:xfrm>
            <a:off x="838994" y="739773"/>
            <a:ext cx="10515600" cy="1044000"/>
          </a:xfrm>
        </p:spPr>
        <p:txBody>
          <a:bodyPr/>
          <a:lstStyle/>
          <a:p>
            <a:r>
              <a:rPr lang="fi-FI"/>
              <a:t>Muokkaa ots. perustyyl. napsautt.</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E41980DD-1AEA-084C-8D19-9EB9F270B9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6" name="Picture Placeholder 7">
            <a:extLst>
              <a:ext uri="{FF2B5EF4-FFF2-40B4-BE49-F238E27FC236}">
                <a16:creationId xmlns:a16="http://schemas.microsoft.com/office/drawing/2014/main" id="{92485F2A-8AF4-B543-BA64-97A480D25DFA}"/>
              </a:ext>
            </a:extLst>
          </p:cNvPr>
          <p:cNvSpPr>
            <a:spLocks noGrp="1" noChangeAspect="1"/>
          </p:cNvSpPr>
          <p:nvPr>
            <p:ph type="pic" sz="quarter" idx="14" hasCustomPrompt="1"/>
          </p:nvPr>
        </p:nvSpPr>
        <p:spPr>
          <a:xfrm>
            <a:off x="997890"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7" name="Content Placeholder 2">
            <a:extLst>
              <a:ext uri="{FF2B5EF4-FFF2-40B4-BE49-F238E27FC236}">
                <a16:creationId xmlns:a16="http://schemas.microsoft.com/office/drawing/2014/main" id="{87B18A4B-8491-064B-9831-DDD92CB0D4CE}"/>
              </a:ext>
            </a:extLst>
          </p:cNvPr>
          <p:cNvSpPr>
            <a:spLocks noGrp="1"/>
          </p:cNvSpPr>
          <p:nvPr>
            <p:ph sz="half" idx="15" hasCustomPrompt="1"/>
          </p:nvPr>
        </p:nvSpPr>
        <p:spPr>
          <a:xfrm>
            <a:off x="1770360" y="267140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147" name="Rounded Rectangle 146">
            <a:extLst>
              <a:ext uri="{FF2B5EF4-FFF2-40B4-BE49-F238E27FC236}">
                <a16:creationId xmlns:a16="http://schemas.microsoft.com/office/drawing/2014/main" id="{681DF4F9-7C2A-2446-804E-CB2C6BFE59C4}"/>
              </a:ext>
            </a:extLst>
          </p:cNvPr>
          <p:cNvSpPr/>
          <p:nvPr userDrawn="1"/>
        </p:nvSpPr>
        <p:spPr>
          <a:xfrm>
            <a:off x="3540351"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Picture Placeholder 7">
            <a:extLst>
              <a:ext uri="{FF2B5EF4-FFF2-40B4-BE49-F238E27FC236}">
                <a16:creationId xmlns:a16="http://schemas.microsoft.com/office/drawing/2014/main" id="{DE62D043-2E28-324F-AB58-F0D640BB9BC4}"/>
              </a:ext>
            </a:extLst>
          </p:cNvPr>
          <p:cNvSpPr>
            <a:spLocks noGrp="1" noChangeAspect="1"/>
          </p:cNvSpPr>
          <p:nvPr>
            <p:ph type="pic" sz="quarter" idx="17" hasCustomPrompt="1"/>
          </p:nvPr>
        </p:nvSpPr>
        <p:spPr>
          <a:xfrm>
            <a:off x="3686226"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1" name="Rounded Rectangle 150">
            <a:extLst>
              <a:ext uri="{FF2B5EF4-FFF2-40B4-BE49-F238E27FC236}">
                <a16:creationId xmlns:a16="http://schemas.microsoft.com/office/drawing/2014/main" id="{A96819A5-4500-F746-BB62-18D83C750871}"/>
              </a:ext>
            </a:extLst>
          </p:cNvPr>
          <p:cNvSpPr/>
          <p:nvPr userDrawn="1"/>
        </p:nvSpPr>
        <p:spPr>
          <a:xfrm>
            <a:off x="6219543"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Picture Placeholder 7">
            <a:extLst>
              <a:ext uri="{FF2B5EF4-FFF2-40B4-BE49-F238E27FC236}">
                <a16:creationId xmlns:a16="http://schemas.microsoft.com/office/drawing/2014/main" id="{59A69CFC-9643-314E-A1B9-09AB87BBBD34}"/>
              </a:ext>
            </a:extLst>
          </p:cNvPr>
          <p:cNvSpPr>
            <a:spLocks noGrp="1" noChangeAspect="1"/>
          </p:cNvSpPr>
          <p:nvPr>
            <p:ph type="pic" sz="quarter" idx="20" hasCustomPrompt="1"/>
          </p:nvPr>
        </p:nvSpPr>
        <p:spPr>
          <a:xfrm>
            <a:off x="6365418"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5" name="Rounded Rectangle 154">
            <a:extLst>
              <a:ext uri="{FF2B5EF4-FFF2-40B4-BE49-F238E27FC236}">
                <a16:creationId xmlns:a16="http://schemas.microsoft.com/office/drawing/2014/main" id="{30140A9C-0C97-1340-B5D3-E610FCF6083E}"/>
              </a:ext>
            </a:extLst>
          </p:cNvPr>
          <p:cNvSpPr/>
          <p:nvPr userDrawn="1"/>
        </p:nvSpPr>
        <p:spPr>
          <a:xfrm>
            <a:off x="8898735"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Picture Placeholder 7">
            <a:extLst>
              <a:ext uri="{FF2B5EF4-FFF2-40B4-BE49-F238E27FC236}">
                <a16:creationId xmlns:a16="http://schemas.microsoft.com/office/drawing/2014/main" id="{2CFB3B75-503C-924B-99A6-3C60690AB152}"/>
              </a:ext>
            </a:extLst>
          </p:cNvPr>
          <p:cNvSpPr>
            <a:spLocks noGrp="1" noChangeAspect="1"/>
          </p:cNvSpPr>
          <p:nvPr>
            <p:ph type="pic" sz="quarter" idx="23" hasCustomPrompt="1"/>
          </p:nvPr>
        </p:nvSpPr>
        <p:spPr>
          <a:xfrm>
            <a:off x="9044610"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9" name="Rounded Rectangle 158">
            <a:extLst>
              <a:ext uri="{FF2B5EF4-FFF2-40B4-BE49-F238E27FC236}">
                <a16:creationId xmlns:a16="http://schemas.microsoft.com/office/drawing/2014/main" id="{6235B426-4DDA-1444-9C8D-7C269A8BD240}"/>
              </a:ext>
            </a:extLst>
          </p:cNvPr>
          <p:cNvSpPr/>
          <p:nvPr userDrawn="1"/>
        </p:nvSpPr>
        <p:spPr>
          <a:xfrm>
            <a:off x="852015"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Picture Placeholder 7">
            <a:extLst>
              <a:ext uri="{FF2B5EF4-FFF2-40B4-BE49-F238E27FC236}">
                <a16:creationId xmlns:a16="http://schemas.microsoft.com/office/drawing/2014/main" id="{AA2FB2DE-562C-AF41-A15D-0FF61FC77DF3}"/>
              </a:ext>
            </a:extLst>
          </p:cNvPr>
          <p:cNvSpPr>
            <a:spLocks noGrp="1" noChangeAspect="1"/>
          </p:cNvSpPr>
          <p:nvPr>
            <p:ph type="pic" sz="quarter" idx="26" hasCustomPrompt="1"/>
          </p:nvPr>
        </p:nvSpPr>
        <p:spPr>
          <a:xfrm>
            <a:off x="997890"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63" name="Rounded Rectangle 162">
            <a:extLst>
              <a:ext uri="{FF2B5EF4-FFF2-40B4-BE49-F238E27FC236}">
                <a16:creationId xmlns:a16="http://schemas.microsoft.com/office/drawing/2014/main" id="{035632EB-3401-7945-804F-C87F361E750A}"/>
              </a:ext>
            </a:extLst>
          </p:cNvPr>
          <p:cNvSpPr/>
          <p:nvPr userDrawn="1"/>
        </p:nvSpPr>
        <p:spPr>
          <a:xfrm>
            <a:off x="3540351"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Picture Placeholder 7">
            <a:extLst>
              <a:ext uri="{FF2B5EF4-FFF2-40B4-BE49-F238E27FC236}">
                <a16:creationId xmlns:a16="http://schemas.microsoft.com/office/drawing/2014/main" id="{A453ECEA-3C11-C44D-8461-27B554F96455}"/>
              </a:ext>
            </a:extLst>
          </p:cNvPr>
          <p:cNvSpPr>
            <a:spLocks noGrp="1" noChangeAspect="1"/>
          </p:cNvSpPr>
          <p:nvPr>
            <p:ph type="pic" sz="quarter" idx="29" hasCustomPrompt="1"/>
          </p:nvPr>
        </p:nvSpPr>
        <p:spPr>
          <a:xfrm>
            <a:off x="3686226"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67" name="Rounded Rectangle 166">
            <a:extLst>
              <a:ext uri="{FF2B5EF4-FFF2-40B4-BE49-F238E27FC236}">
                <a16:creationId xmlns:a16="http://schemas.microsoft.com/office/drawing/2014/main" id="{FB241492-D117-F24D-983D-07A65CD94073}"/>
              </a:ext>
            </a:extLst>
          </p:cNvPr>
          <p:cNvSpPr/>
          <p:nvPr userDrawn="1"/>
        </p:nvSpPr>
        <p:spPr>
          <a:xfrm>
            <a:off x="6219543"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Picture Placeholder 7">
            <a:extLst>
              <a:ext uri="{FF2B5EF4-FFF2-40B4-BE49-F238E27FC236}">
                <a16:creationId xmlns:a16="http://schemas.microsoft.com/office/drawing/2014/main" id="{19AE5579-9C7A-0343-9FDB-EE06B1D68E55}"/>
              </a:ext>
            </a:extLst>
          </p:cNvPr>
          <p:cNvSpPr>
            <a:spLocks noGrp="1" noChangeAspect="1"/>
          </p:cNvSpPr>
          <p:nvPr>
            <p:ph type="pic" sz="quarter" idx="32" hasCustomPrompt="1"/>
          </p:nvPr>
        </p:nvSpPr>
        <p:spPr>
          <a:xfrm>
            <a:off x="6365418"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1" name="Rounded Rectangle 170">
            <a:extLst>
              <a:ext uri="{FF2B5EF4-FFF2-40B4-BE49-F238E27FC236}">
                <a16:creationId xmlns:a16="http://schemas.microsoft.com/office/drawing/2014/main" id="{FEAFDE5A-D72E-A347-B6BB-6070E188AC9F}"/>
              </a:ext>
            </a:extLst>
          </p:cNvPr>
          <p:cNvSpPr/>
          <p:nvPr userDrawn="1"/>
        </p:nvSpPr>
        <p:spPr>
          <a:xfrm>
            <a:off x="8898735"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Picture Placeholder 7">
            <a:extLst>
              <a:ext uri="{FF2B5EF4-FFF2-40B4-BE49-F238E27FC236}">
                <a16:creationId xmlns:a16="http://schemas.microsoft.com/office/drawing/2014/main" id="{7B79ED7B-6DDF-3D45-A208-06182757864A}"/>
              </a:ext>
            </a:extLst>
          </p:cNvPr>
          <p:cNvSpPr>
            <a:spLocks noGrp="1" noChangeAspect="1"/>
          </p:cNvSpPr>
          <p:nvPr>
            <p:ph type="pic" sz="quarter" idx="35" hasCustomPrompt="1"/>
          </p:nvPr>
        </p:nvSpPr>
        <p:spPr>
          <a:xfrm>
            <a:off x="9044610"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5" name="Rounded Rectangle 174">
            <a:extLst>
              <a:ext uri="{FF2B5EF4-FFF2-40B4-BE49-F238E27FC236}">
                <a16:creationId xmlns:a16="http://schemas.microsoft.com/office/drawing/2014/main" id="{93018691-E8A4-F64C-A820-1B6C8724FEDE}"/>
              </a:ext>
            </a:extLst>
          </p:cNvPr>
          <p:cNvSpPr/>
          <p:nvPr userDrawn="1"/>
        </p:nvSpPr>
        <p:spPr>
          <a:xfrm>
            <a:off x="852015"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Picture Placeholder 7">
            <a:extLst>
              <a:ext uri="{FF2B5EF4-FFF2-40B4-BE49-F238E27FC236}">
                <a16:creationId xmlns:a16="http://schemas.microsoft.com/office/drawing/2014/main" id="{F577B890-E867-7F48-89DB-8695F3DACAAD}"/>
              </a:ext>
            </a:extLst>
          </p:cNvPr>
          <p:cNvSpPr>
            <a:spLocks noGrp="1" noChangeAspect="1"/>
          </p:cNvSpPr>
          <p:nvPr>
            <p:ph type="pic" sz="quarter" idx="38" hasCustomPrompt="1"/>
          </p:nvPr>
        </p:nvSpPr>
        <p:spPr>
          <a:xfrm>
            <a:off x="997890"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9" name="Rounded Rectangle 178">
            <a:extLst>
              <a:ext uri="{FF2B5EF4-FFF2-40B4-BE49-F238E27FC236}">
                <a16:creationId xmlns:a16="http://schemas.microsoft.com/office/drawing/2014/main" id="{8F3FAB93-4689-6A42-BC7A-981A039322ED}"/>
              </a:ext>
            </a:extLst>
          </p:cNvPr>
          <p:cNvSpPr/>
          <p:nvPr userDrawn="1"/>
        </p:nvSpPr>
        <p:spPr>
          <a:xfrm>
            <a:off x="3540351"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Picture Placeholder 7">
            <a:extLst>
              <a:ext uri="{FF2B5EF4-FFF2-40B4-BE49-F238E27FC236}">
                <a16:creationId xmlns:a16="http://schemas.microsoft.com/office/drawing/2014/main" id="{D3D3CB1C-571A-5240-BD66-EA81825A5AD6}"/>
              </a:ext>
            </a:extLst>
          </p:cNvPr>
          <p:cNvSpPr>
            <a:spLocks noGrp="1" noChangeAspect="1"/>
          </p:cNvSpPr>
          <p:nvPr>
            <p:ph type="pic" sz="quarter" idx="41" hasCustomPrompt="1"/>
          </p:nvPr>
        </p:nvSpPr>
        <p:spPr>
          <a:xfrm>
            <a:off x="3686226"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83" name="Rounded Rectangle 182">
            <a:extLst>
              <a:ext uri="{FF2B5EF4-FFF2-40B4-BE49-F238E27FC236}">
                <a16:creationId xmlns:a16="http://schemas.microsoft.com/office/drawing/2014/main" id="{32D67FC3-1841-FE46-85B4-45F047F4B6BE}"/>
              </a:ext>
            </a:extLst>
          </p:cNvPr>
          <p:cNvSpPr/>
          <p:nvPr userDrawn="1"/>
        </p:nvSpPr>
        <p:spPr>
          <a:xfrm>
            <a:off x="6219543"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Picture Placeholder 7">
            <a:extLst>
              <a:ext uri="{FF2B5EF4-FFF2-40B4-BE49-F238E27FC236}">
                <a16:creationId xmlns:a16="http://schemas.microsoft.com/office/drawing/2014/main" id="{014587C4-D6B8-3E40-A76F-3C7A1EDE689B}"/>
              </a:ext>
            </a:extLst>
          </p:cNvPr>
          <p:cNvSpPr>
            <a:spLocks noGrp="1" noChangeAspect="1"/>
          </p:cNvSpPr>
          <p:nvPr>
            <p:ph type="pic" sz="quarter" idx="44" hasCustomPrompt="1"/>
          </p:nvPr>
        </p:nvSpPr>
        <p:spPr>
          <a:xfrm>
            <a:off x="6365418"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89" name="Picture Placeholder 7">
            <a:extLst>
              <a:ext uri="{FF2B5EF4-FFF2-40B4-BE49-F238E27FC236}">
                <a16:creationId xmlns:a16="http://schemas.microsoft.com/office/drawing/2014/main" id="{365F55A2-B76E-C74B-8E7C-5BA18E39F54A}"/>
              </a:ext>
            </a:extLst>
          </p:cNvPr>
          <p:cNvSpPr>
            <a:spLocks noGrp="1" noChangeAspect="1"/>
          </p:cNvSpPr>
          <p:nvPr>
            <p:ph type="pic" sz="quarter" idx="47" hasCustomPrompt="1"/>
          </p:nvPr>
        </p:nvSpPr>
        <p:spPr>
          <a:xfrm>
            <a:off x="9044610"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91" name="Content Placeholder 2">
            <a:extLst>
              <a:ext uri="{FF2B5EF4-FFF2-40B4-BE49-F238E27FC236}">
                <a16:creationId xmlns:a16="http://schemas.microsoft.com/office/drawing/2014/main" id="{05FBF644-A9D8-214D-863D-0D3CB2DB951F}"/>
              </a:ext>
            </a:extLst>
          </p:cNvPr>
          <p:cNvSpPr>
            <a:spLocks noGrp="1"/>
          </p:cNvSpPr>
          <p:nvPr>
            <p:ph sz="half" idx="49" hasCustomPrompt="1"/>
          </p:nvPr>
        </p:nvSpPr>
        <p:spPr>
          <a:xfrm>
            <a:off x="1770360"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194" name="Content Placeholder 2">
            <a:extLst>
              <a:ext uri="{FF2B5EF4-FFF2-40B4-BE49-F238E27FC236}">
                <a16:creationId xmlns:a16="http://schemas.microsoft.com/office/drawing/2014/main" id="{EE60A4D7-4A30-E444-BB45-6FBB15CA0A49}"/>
              </a:ext>
            </a:extLst>
          </p:cNvPr>
          <p:cNvSpPr>
            <a:spLocks noGrp="1"/>
          </p:cNvSpPr>
          <p:nvPr>
            <p:ph sz="half" idx="50" hasCustomPrompt="1"/>
          </p:nvPr>
        </p:nvSpPr>
        <p:spPr>
          <a:xfrm>
            <a:off x="4458696" y="267140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195" name="Content Placeholder 2">
            <a:extLst>
              <a:ext uri="{FF2B5EF4-FFF2-40B4-BE49-F238E27FC236}">
                <a16:creationId xmlns:a16="http://schemas.microsoft.com/office/drawing/2014/main" id="{B37F1788-868D-B249-926D-5D0BD1DED6E9}"/>
              </a:ext>
            </a:extLst>
          </p:cNvPr>
          <p:cNvSpPr>
            <a:spLocks noGrp="1"/>
          </p:cNvSpPr>
          <p:nvPr>
            <p:ph sz="half" idx="51" hasCustomPrompt="1"/>
          </p:nvPr>
        </p:nvSpPr>
        <p:spPr>
          <a:xfrm>
            <a:off x="4458696"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00" name="Content Placeholder 2">
            <a:extLst>
              <a:ext uri="{FF2B5EF4-FFF2-40B4-BE49-F238E27FC236}">
                <a16:creationId xmlns:a16="http://schemas.microsoft.com/office/drawing/2014/main" id="{6F397B53-39A2-D64B-8F73-8958EB6299B1}"/>
              </a:ext>
            </a:extLst>
          </p:cNvPr>
          <p:cNvSpPr>
            <a:spLocks noGrp="1"/>
          </p:cNvSpPr>
          <p:nvPr>
            <p:ph sz="half" idx="52" hasCustomPrompt="1"/>
          </p:nvPr>
        </p:nvSpPr>
        <p:spPr>
          <a:xfrm>
            <a:off x="7128744" y="267140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01" name="Content Placeholder 2">
            <a:extLst>
              <a:ext uri="{FF2B5EF4-FFF2-40B4-BE49-F238E27FC236}">
                <a16:creationId xmlns:a16="http://schemas.microsoft.com/office/drawing/2014/main" id="{F14995DC-3C51-0C4D-AFB5-89866BB69176}"/>
              </a:ext>
            </a:extLst>
          </p:cNvPr>
          <p:cNvSpPr>
            <a:spLocks noGrp="1"/>
          </p:cNvSpPr>
          <p:nvPr>
            <p:ph sz="half" idx="53" hasCustomPrompt="1"/>
          </p:nvPr>
        </p:nvSpPr>
        <p:spPr>
          <a:xfrm>
            <a:off x="7128744"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02" name="Content Placeholder 2">
            <a:extLst>
              <a:ext uri="{FF2B5EF4-FFF2-40B4-BE49-F238E27FC236}">
                <a16:creationId xmlns:a16="http://schemas.microsoft.com/office/drawing/2014/main" id="{B8E33DEA-8C93-DB4D-9A44-130D3594C22C}"/>
              </a:ext>
            </a:extLst>
          </p:cNvPr>
          <p:cNvSpPr>
            <a:spLocks noGrp="1"/>
          </p:cNvSpPr>
          <p:nvPr>
            <p:ph sz="half" idx="54" hasCustomPrompt="1"/>
          </p:nvPr>
        </p:nvSpPr>
        <p:spPr>
          <a:xfrm>
            <a:off x="9807936" y="2671403"/>
            <a:ext cx="1302024" cy="164469"/>
          </a:xfrm>
        </p:spPr>
        <p:txBody>
          <a:bodyPr wrap="square">
            <a:spAutoFit/>
          </a:bodyPr>
          <a:lstStyle>
            <a:lvl1pPr marL="0" indent="0">
              <a:lnSpc>
                <a:spcPct val="120000"/>
              </a:lnSpc>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03" name="Content Placeholder 2">
            <a:extLst>
              <a:ext uri="{FF2B5EF4-FFF2-40B4-BE49-F238E27FC236}">
                <a16:creationId xmlns:a16="http://schemas.microsoft.com/office/drawing/2014/main" id="{6541D3C6-5D3F-A54B-A9C0-5402001E0E32}"/>
              </a:ext>
            </a:extLst>
          </p:cNvPr>
          <p:cNvSpPr>
            <a:spLocks noGrp="1"/>
          </p:cNvSpPr>
          <p:nvPr>
            <p:ph sz="half" idx="55" hasCustomPrompt="1"/>
          </p:nvPr>
        </p:nvSpPr>
        <p:spPr>
          <a:xfrm>
            <a:off x="9807936"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2" name="Content Placeholder 2">
            <a:extLst>
              <a:ext uri="{FF2B5EF4-FFF2-40B4-BE49-F238E27FC236}">
                <a16:creationId xmlns:a16="http://schemas.microsoft.com/office/drawing/2014/main" id="{16A7A1FC-D047-0649-B2EF-876504352706}"/>
              </a:ext>
            </a:extLst>
          </p:cNvPr>
          <p:cNvSpPr>
            <a:spLocks noGrp="1"/>
          </p:cNvSpPr>
          <p:nvPr>
            <p:ph sz="half" idx="56" hasCustomPrompt="1"/>
          </p:nvPr>
        </p:nvSpPr>
        <p:spPr>
          <a:xfrm>
            <a:off x="1770360" y="395156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3" name="Content Placeholder 2">
            <a:extLst>
              <a:ext uri="{FF2B5EF4-FFF2-40B4-BE49-F238E27FC236}">
                <a16:creationId xmlns:a16="http://schemas.microsoft.com/office/drawing/2014/main" id="{50040E7F-BF93-5A43-9FBB-C4CA1AD1892F}"/>
              </a:ext>
            </a:extLst>
          </p:cNvPr>
          <p:cNvSpPr>
            <a:spLocks noGrp="1"/>
          </p:cNvSpPr>
          <p:nvPr>
            <p:ph sz="half" idx="57" hasCustomPrompt="1"/>
          </p:nvPr>
        </p:nvSpPr>
        <p:spPr>
          <a:xfrm>
            <a:off x="1770360"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4" name="Content Placeholder 2">
            <a:extLst>
              <a:ext uri="{FF2B5EF4-FFF2-40B4-BE49-F238E27FC236}">
                <a16:creationId xmlns:a16="http://schemas.microsoft.com/office/drawing/2014/main" id="{9947FB7B-0F4E-BB45-942E-505DFB5E57A8}"/>
              </a:ext>
            </a:extLst>
          </p:cNvPr>
          <p:cNvSpPr>
            <a:spLocks noGrp="1"/>
          </p:cNvSpPr>
          <p:nvPr>
            <p:ph sz="half" idx="58" hasCustomPrompt="1"/>
          </p:nvPr>
        </p:nvSpPr>
        <p:spPr>
          <a:xfrm>
            <a:off x="4458696" y="395156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5" name="Content Placeholder 2">
            <a:extLst>
              <a:ext uri="{FF2B5EF4-FFF2-40B4-BE49-F238E27FC236}">
                <a16:creationId xmlns:a16="http://schemas.microsoft.com/office/drawing/2014/main" id="{E84A1FE4-AB19-C742-8300-E344C8E4162F}"/>
              </a:ext>
            </a:extLst>
          </p:cNvPr>
          <p:cNvSpPr>
            <a:spLocks noGrp="1"/>
          </p:cNvSpPr>
          <p:nvPr>
            <p:ph sz="half" idx="59" hasCustomPrompt="1"/>
          </p:nvPr>
        </p:nvSpPr>
        <p:spPr>
          <a:xfrm>
            <a:off x="4458696"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6" name="Content Placeholder 2">
            <a:extLst>
              <a:ext uri="{FF2B5EF4-FFF2-40B4-BE49-F238E27FC236}">
                <a16:creationId xmlns:a16="http://schemas.microsoft.com/office/drawing/2014/main" id="{5608E548-0643-F949-BDAC-FB68DEBA99D6}"/>
              </a:ext>
            </a:extLst>
          </p:cNvPr>
          <p:cNvSpPr>
            <a:spLocks noGrp="1"/>
          </p:cNvSpPr>
          <p:nvPr>
            <p:ph sz="half" idx="60" hasCustomPrompt="1"/>
          </p:nvPr>
        </p:nvSpPr>
        <p:spPr>
          <a:xfrm>
            <a:off x="7128744" y="395156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7" name="Content Placeholder 2">
            <a:extLst>
              <a:ext uri="{FF2B5EF4-FFF2-40B4-BE49-F238E27FC236}">
                <a16:creationId xmlns:a16="http://schemas.microsoft.com/office/drawing/2014/main" id="{D60B612A-69B8-364C-80C0-9024F014A4B9}"/>
              </a:ext>
            </a:extLst>
          </p:cNvPr>
          <p:cNvSpPr>
            <a:spLocks noGrp="1"/>
          </p:cNvSpPr>
          <p:nvPr>
            <p:ph sz="half" idx="61" hasCustomPrompt="1"/>
          </p:nvPr>
        </p:nvSpPr>
        <p:spPr>
          <a:xfrm>
            <a:off x="7128744"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8" name="Content Placeholder 2">
            <a:extLst>
              <a:ext uri="{FF2B5EF4-FFF2-40B4-BE49-F238E27FC236}">
                <a16:creationId xmlns:a16="http://schemas.microsoft.com/office/drawing/2014/main" id="{764BD4C9-3FFE-0C4E-899B-E0A87514BE73}"/>
              </a:ext>
            </a:extLst>
          </p:cNvPr>
          <p:cNvSpPr>
            <a:spLocks noGrp="1"/>
          </p:cNvSpPr>
          <p:nvPr>
            <p:ph sz="half" idx="62" hasCustomPrompt="1"/>
          </p:nvPr>
        </p:nvSpPr>
        <p:spPr>
          <a:xfrm>
            <a:off x="9807936" y="3951563"/>
            <a:ext cx="1302024" cy="164469"/>
          </a:xfrm>
        </p:spPr>
        <p:txBody>
          <a:bodyPr wrap="square">
            <a:spAutoFit/>
          </a:bodyPr>
          <a:lstStyle>
            <a:lvl1pPr marL="0" indent="0">
              <a:lnSpc>
                <a:spcPct val="120000"/>
              </a:lnSpc>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9" name="Content Placeholder 2">
            <a:extLst>
              <a:ext uri="{FF2B5EF4-FFF2-40B4-BE49-F238E27FC236}">
                <a16:creationId xmlns:a16="http://schemas.microsoft.com/office/drawing/2014/main" id="{E55ED62F-ADC1-B141-8231-2B9AFD547D15}"/>
              </a:ext>
            </a:extLst>
          </p:cNvPr>
          <p:cNvSpPr>
            <a:spLocks noGrp="1"/>
          </p:cNvSpPr>
          <p:nvPr>
            <p:ph sz="half" idx="63" hasCustomPrompt="1"/>
          </p:nvPr>
        </p:nvSpPr>
        <p:spPr>
          <a:xfrm>
            <a:off x="9807936"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28" name="Content Placeholder 2">
            <a:extLst>
              <a:ext uri="{FF2B5EF4-FFF2-40B4-BE49-F238E27FC236}">
                <a16:creationId xmlns:a16="http://schemas.microsoft.com/office/drawing/2014/main" id="{472CDEB9-4174-A54E-AE14-4B6830057CC4}"/>
              </a:ext>
            </a:extLst>
          </p:cNvPr>
          <p:cNvSpPr>
            <a:spLocks noGrp="1"/>
          </p:cNvSpPr>
          <p:nvPr>
            <p:ph sz="half" idx="64" hasCustomPrompt="1"/>
          </p:nvPr>
        </p:nvSpPr>
        <p:spPr>
          <a:xfrm>
            <a:off x="1770360" y="527744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29" name="Content Placeholder 2">
            <a:extLst>
              <a:ext uri="{FF2B5EF4-FFF2-40B4-BE49-F238E27FC236}">
                <a16:creationId xmlns:a16="http://schemas.microsoft.com/office/drawing/2014/main" id="{A7B09551-D385-F141-8230-31CEDA3869AD}"/>
              </a:ext>
            </a:extLst>
          </p:cNvPr>
          <p:cNvSpPr>
            <a:spLocks noGrp="1"/>
          </p:cNvSpPr>
          <p:nvPr>
            <p:ph sz="half" idx="65" hasCustomPrompt="1"/>
          </p:nvPr>
        </p:nvSpPr>
        <p:spPr>
          <a:xfrm>
            <a:off x="1770360"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30" name="Content Placeholder 2">
            <a:extLst>
              <a:ext uri="{FF2B5EF4-FFF2-40B4-BE49-F238E27FC236}">
                <a16:creationId xmlns:a16="http://schemas.microsoft.com/office/drawing/2014/main" id="{5FF7DDF1-7267-BD47-AD15-D8549D39BB85}"/>
              </a:ext>
            </a:extLst>
          </p:cNvPr>
          <p:cNvSpPr>
            <a:spLocks noGrp="1"/>
          </p:cNvSpPr>
          <p:nvPr>
            <p:ph sz="half" idx="66" hasCustomPrompt="1"/>
          </p:nvPr>
        </p:nvSpPr>
        <p:spPr>
          <a:xfrm>
            <a:off x="4458696" y="527744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31" name="Content Placeholder 2">
            <a:extLst>
              <a:ext uri="{FF2B5EF4-FFF2-40B4-BE49-F238E27FC236}">
                <a16:creationId xmlns:a16="http://schemas.microsoft.com/office/drawing/2014/main" id="{01FBB44E-2715-8E48-BA41-49347F62B561}"/>
              </a:ext>
            </a:extLst>
          </p:cNvPr>
          <p:cNvSpPr>
            <a:spLocks noGrp="1"/>
          </p:cNvSpPr>
          <p:nvPr>
            <p:ph sz="half" idx="67" hasCustomPrompt="1"/>
          </p:nvPr>
        </p:nvSpPr>
        <p:spPr>
          <a:xfrm>
            <a:off x="4458696"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32" name="Content Placeholder 2">
            <a:extLst>
              <a:ext uri="{FF2B5EF4-FFF2-40B4-BE49-F238E27FC236}">
                <a16:creationId xmlns:a16="http://schemas.microsoft.com/office/drawing/2014/main" id="{D11862DE-3595-CB4F-B5B4-36A1D3B91765}"/>
              </a:ext>
            </a:extLst>
          </p:cNvPr>
          <p:cNvSpPr>
            <a:spLocks noGrp="1"/>
          </p:cNvSpPr>
          <p:nvPr>
            <p:ph sz="half" idx="68" hasCustomPrompt="1"/>
          </p:nvPr>
        </p:nvSpPr>
        <p:spPr>
          <a:xfrm>
            <a:off x="7128744" y="527744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33" name="Content Placeholder 2">
            <a:extLst>
              <a:ext uri="{FF2B5EF4-FFF2-40B4-BE49-F238E27FC236}">
                <a16:creationId xmlns:a16="http://schemas.microsoft.com/office/drawing/2014/main" id="{EA6C580E-C5F4-BE4C-B35E-A2C34E67BA71}"/>
              </a:ext>
            </a:extLst>
          </p:cNvPr>
          <p:cNvSpPr>
            <a:spLocks noGrp="1"/>
          </p:cNvSpPr>
          <p:nvPr>
            <p:ph sz="half" idx="69" hasCustomPrompt="1"/>
          </p:nvPr>
        </p:nvSpPr>
        <p:spPr>
          <a:xfrm>
            <a:off x="7128744"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34" name="Content Placeholder 2">
            <a:extLst>
              <a:ext uri="{FF2B5EF4-FFF2-40B4-BE49-F238E27FC236}">
                <a16:creationId xmlns:a16="http://schemas.microsoft.com/office/drawing/2014/main" id="{AB94BD24-071A-A84E-89D7-9EEDD28025FD}"/>
              </a:ext>
            </a:extLst>
          </p:cNvPr>
          <p:cNvSpPr>
            <a:spLocks noGrp="1"/>
          </p:cNvSpPr>
          <p:nvPr>
            <p:ph sz="half" idx="70" hasCustomPrompt="1"/>
          </p:nvPr>
        </p:nvSpPr>
        <p:spPr>
          <a:xfrm>
            <a:off x="9807936" y="5277443"/>
            <a:ext cx="1302024" cy="164469"/>
          </a:xfrm>
        </p:spPr>
        <p:txBody>
          <a:bodyPr wrap="square">
            <a:spAutoFit/>
          </a:bodyPr>
          <a:lstStyle>
            <a:lvl1pPr marL="0" indent="0">
              <a:lnSpc>
                <a:spcPct val="120000"/>
              </a:lnSpc>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35" name="Content Placeholder 2">
            <a:extLst>
              <a:ext uri="{FF2B5EF4-FFF2-40B4-BE49-F238E27FC236}">
                <a16:creationId xmlns:a16="http://schemas.microsoft.com/office/drawing/2014/main" id="{FD6DB125-61C8-4745-999D-80D41F67FF28}"/>
              </a:ext>
            </a:extLst>
          </p:cNvPr>
          <p:cNvSpPr>
            <a:spLocks noGrp="1"/>
          </p:cNvSpPr>
          <p:nvPr>
            <p:ph sz="half" idx="71" hasCustomPrompt="1"/>
          </p:nvPr>
        </p:nvSpPr>
        <p:spPr>
          <a:xfrm>
            <a:off x="9807936"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Tree>
    <p:extLst>
      <p:ext uri="{BB962C8B-B14F-4D97-AF65-F5344CB8AC3E}">
        <p14:creationId xmlns:p14="http://schemas.microsoft.com/office/powerpoint/2010/main" val="1975801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opetus">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C541A3C-E7B9-9A46-BA90-33A4E9550E7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045" y="0"/>
            <a:ext cx="12201044" cy="6852920"/>
          </a:xfrm>
          <a:prstGeom prst="rect">
            <a:avLst/>
          </a:prstGeom>
        </p:spPr>
      </p:pic>
      <p:pic>
        <p:nvPicPr>
          <p:cNvPr id="5" name="Graphic 4">
            <a:extLst>
              <a:ext uri="{FF2B5EF4-FFF2-40B4-BE49-F238E27FC236}">
                <a16:creationId xmlns:a16="http://schemas.microsoft.com/office/drawing/2014/main" id="{C448D129-6830-0D4F-B67B-76C0CD5857C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28248" y="2322139"/>
            <a:ext cx="3935505" cy="2213722"/>
          </a:xfrm>
          <a:prstGeom prst="rect">
            <a:avLst/>
          </a:prstGeom>
        </p:spPr>
      </p:pic>
    </p:spTree>
    <p:extLst>
      <p:ext uri="{BB962C8B-B14F-4D97-AF65-F5344CB8AC3E}">
        <p14:creationId xmlns:p14="http://schemas.microsoft.com/office/powerpoint/2010/main" val="3271581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petus yhteystiedoilla">
    <p:bg>
      <p:bgPr>
        <a:solidFill>
          <a:schemeClr val="tx1"/>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14909846-4918-0E47-9158-FA3E2566FDB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045" y="0"/>
            <a:ext cx="12201044" cy="6852920"/>
          </a:xfrm>
          <a:prstGeom prst="rect">
            <a:avLst/>
          </a:prstGeom>
        </p:spPr>
      </p:pic>
      <p:sp>
        <p:nvSpPr>
          <p:cNvPr id="2" name="Title 1">
            <a:extLst>
              <a:ext uri="{FF2B5EF4-FFF2-40B4-BE49-F238E27FC236}">
                <a16:creationId xmlns:a16="http://schemas.microsoft.com/office/drawing/2014/main" id="{0EED2418-9586-2A42-9C56-6B38258BB6ED}"/>
              </a:ext>
            </a:extLst>
          </p:cNvPr>
          <p:cNvSpPr>
            <a:spLocks noGrp="1"/>
          </p:cNvSpPr>
          <p:nvPr>
            <p:ph type="title" hasCustomPrompt="1"/>
          </p:nvPr>
        </p:nvSpPr>
        <p:spPr>
          <a:xfrm>
            <a:off x="6583824" y="2795588"/>
            <a:ext cx="2967159" cy="292388"/>
          </a:xfrm>
        </p:spPr>
        <p:txBody>
          <a:bodyPr wrap="none">
            <a:spAutoFit/>
          </a:bodyPr>
          <a:lstStyle>
            <a:lvl1pPr algn="l">
              <a:defRPr sz="2000">
                <a:solidFill>
                  <a:schemeClr val="bg1"/>
                </a:solidFill>
              </a:defRPr>
            </a:lvl1pPr>
          </a:lstStyle>
          <a:p>
            <a:r>
              <a:rPr lang="en-GB"/>
              <a:t>Etunimi Sukunimi</a:t>
            </a:r>
          </a:p>
        </p:txBody>
      </p:sp>
      <p:sp>
        <p:nvSpPr>
          <p:cNvPr id="4" name="Content Placeholder 3">
            <a:extLst>
              <a:ext uri="{FF2B5EF4-FFF2-40B4-BE49-F238E27FC236}">
                <a16:creationId xmlns:a16="http://schemas.microsoft.com/office/drawing/2014/main" id="{46C623D6-809C-EC42-AA24-915037A1F36A}"/>
              </a:ext>
            </a:extLst>
          </p:cNvPr>
          <p:cNvSpPr>
            <a:spLocks noGrp="1"/>
          </p:cNvSpPr>
          <p:nvPr>
            <p:ph sz="half" idx="2" hasCustomPrompt="1"/>
          </p:nvPr>
        </p:nvSpPr>
        <p:spPr>
          <a:xfrm>
            <a:off x="6947017" y="3285897"/>
            <a:ext cx="1986121" cy="246349"/>
          </a:xfrm>
        </p:spPr>
        <p:txBody>
          <a:bodyPr wrap="none" anchor="ctr">
            <a:spAutoFit/>
          </a:bodyPr>
          <a:lstStyle>
            <a:lvl1pPr marL="0" indent="0">
              <a:buNone/>
              <a:defRPr sz="1400">
                <a:solidFill>
                  <a:schemeClr val="accent2">
                    <a:lumMod val="60000"/>
                    <a:lumOff val="40000"/>
                  </a:schemeClr>
                </a:solidFill>
              </a:defRPr>
            </a:lvl1pPr>
            <a:lvl2pPr marL="180000" indent="0">
              <a:buNone/>
              <a:defRPr sz="1400">
                <a:solidFill>
                  <a:schemeClr val="bg1"/>
                </a:solidFill>
              </a:defRPr>
            </a:lvl2pPr>
            <a:lvl3pPr marL="360000" indent="0">
              <a:buNone/>
              <a:defRPr sz="1200">
                <a:solidFill>
                  <a:schemeClr val="bg1"/>
                </a:solidFill>
              </a:defRPr>
            </a:lvl3pPr>
            <a:lvl4pPr marL="540000" indent="0">
              <a:buNone/>
              <a:defRPr sz="1100">
                <a:solidFill>
                  <a:schemeClr val="bg1"/>
                </a:solidFill>
              </a:defRPr>
            </a:lvl4pPr>
            <a:lvl5pPr marL="720000" indent="0">
              <a:buNone/>
              <a:defRPr sz="1100">
                <a:solidFill>
                  <a:schemeClr val="bg1"/>
                </a:solidFill>
              </a:defRPr>
            </a:lvl5pPr>
          </a:lstStyle>
          <a:p>
            <a:pPr lvl="0"/>
            <a:r>
              <a:rPr lang="en-GB"/>
              <a:t>etunimi.sukunimi@tek.fi</a:t>
            </a:r>
          </a:p>
        </p:txBody>
      </p:sp>
      <p:pic>
        <p:nvPicPr>
          <p:cNvPr id="14" name="Graphic 13">
            <a:extLst>
              <a:ext uri="{FF2B5EF4-FFF2-40B4-BE49-F238E27FC236}">
                <a16:creationId xmlns:a16="http://schemas.microsoft.com/office/drawing/2014/main" id="{8F2368A8-4287-2641-B5B4-A86EA927F0A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pic>
        <p:nvPicPr>
          <p:cNvPr id="13" name="Graphic 12">
            <a:extLst>
              <a:ext uri="{FF2B5EF4-FFF2-40B4-BE49-F238E27FC236}">
                <a16:creationId xmlns:a16="http://schemas.microsoft.com/office/drawing/2014/main" id="{3121C71D-6350-2141-93E2-8A816AD2F01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34343" y="2478226"/>
            <a:ext cx="2956559" cy="1663065"/>
          </a:xfrm>
          <a:prstGeom prst="rect">
            <a:avLst/>
          </a:prstGeom>
        </p:spPr>
      </p:pic>
      <p:pic>
        <p:nvPicPr>
          <p:cNvPr id="19" name="Graphic 18">
            <a:extLst>
              <a:ext uri="{FF2B5EF4-FFF2-40B4-BE49-F238E27FC236}">
                <a16:creationId xmlns:a16="http://schemas.microsoft.com/office/drawing/2014/main" id="{931A9C73-90B0-5849-858B-819D6957AC88}"/>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6571074" y="3700990"/>
            <a:ext cx="216000" cy="216000"/>
          </a:xfrm>
          <a:prstGeom prst="rect">
            <a:avLst/>
          </a:prstGeom>
        </p:spPr>
      </p:pic>
      <p:sp>
        <p:nvSpPr>
          <p:cNvPr id="20" name="Content Placeholder 3">
            <a:extLst>
              <a:ext uri="{FF2B5EF4-FFF2-40B4-BE49-F238E27FC236}">
                <a16:creationId xmlns:a16="http://schemas.microsoft.com/office/drawing/2014/main" id="{49B71F2F-027A-084F-B2F1-81FD156CDC14}"/>
              </a:ext>
            </a:extLst>
          </p:cNvPr>
          <p:cNvSpPr>
            <a:spLocks noGrp="1"/>
          </p:cNvSpPr>
          <p:nvPr>
            <p:ph sz="half" idx="13" hasCustomPrompt="1"/>
          </p:nvPr>
        </p:nvSpPr>
        <p:spPr>
          <a:xfrm>
            <a:off x="6947017" y="3662666"/>
            <a:ext cx="713337" cy="246349"/>
          </a:xfrm>
        </p:spPr>
        <p:txBody>
          <a:bodyPr wrap="none" anchor="ctr">
            <a:spAutoFit/>
          </a:bodyPr>
          <a:lstStyle>
            <a:lvl1pPr marL="0" indent="0">
              <a:buNone/>
              <a:defRPr sz="1400">
                <a:solidFill>
                  <a:schemeClr val="accent2">
                    <a:lumMod val="60000"/>
                    <a:lumOff val="40000"/>
                  </a:schemeClr>
                </a:solidFill>
              </a:defRPr>
            </a:lvl1pPr>
            <a:lvl2pPr marL="180000" indent="0">
              <a:buNone/>
              <a:defRPr sz="1400">
                <a:solidFill>
                  <a:schemeClr val="bg1"/>
                </a:solidFill>
              </a:defRPr>
            </a:lvl2pPr>
            <a:lvl3pPr marL="360000" indent="0">
              <a:buNone/>
              <a:defRPr sz="1200">
                <a:solidFill>
                  <a:schemeClr val="bg1"/>
                </a:solidFill>
              </a:defRPr>
            </a:lvl3pPr>
            <a:lvl4pPr marL="540000" indent="0">
              <a:buNone/>
              <a:defRPr sz="1100">
                <a:solidFill>
                  <a:schemeClr val="bg1"/>
                </a:solidFill>
              </a:defRPr>
            </a:lvl4pPr>
            <a:lvl5pPr marL="720000" indent="0">
              <a:buNone/>
              <a:defRPr sz="1100">
                <a:solidFill>
                  <a:schemeClr val="bg1"/>
                </a:solidFill>
              </a:defRPr>
            </a:lvl5pPr>
          </a:lstStyle>
          <a:p>
            <a:pPr lvl="0"/>
            <a:r>
              <a:rPr lang="en-GB"/>
              <a:t>add. info</a:t>
            </a:r>
          </a:p>
        </p:txBody>
      </p:sp>
      <p:pic>
        <p:nvPicPr>
          <p:cNvPr id="21" name="Graphic 20">
            <a:extLst>
              <a:ext uri="{FF2B5EF4-FFF2-40B4-BE49-F238E27FC236}">
                <a16:creationId xmlns:a16="http://schemas.microsoft.com/office/drawing/2014/main" id="{4EAD20B3-7063-1143-8A88-F51D19D97F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583824" y="3336971"/>
            <a:ext cx="190500" cy="190500"/>
          </a:xfrm>
          <a:prstGeom prst="rect">
            <a:avLst/>
          </a:prstGeom>
        </p:spPr>
      </p:pic>
      <p:cxnSp>
        <p:nvCxnSpPr>
          <p:cNvPr id="23" name="Straight Connector 22">
            <a:extLst>
              <a:ext uri="{FF2B5EF4-FFF2-40B4-BE49-F238E27FC236}">
                <a16:creationId xmlns:a16="http://schemas.microsoft.com/office/drawing/2014/main" id="{CD5E03DC-D8B3-AF4D-81B7-774ACD37ADCA}"/>
              </a:ext>
            </a:extLst>
          </p:cNvPr>
          <p:cNvCxnSpPr>
            <a:cxnSpLocks/>
          </p:cNvCxnSpPr>
          <p:nvPr userDrawn="1"/>
        </p:nvCxnSpPr>
        <p:spPr>
          <a:xfrm flipH="1">
            <a:off x="6096000" y="2718948"/>
            <a:ext cx="3859" cy="12285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473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Otsikko 01">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51230A-58FF-4D47-B21D-3DFCFF865D1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351" b="203"/>
          <a:stretch/>
        </p:blipFill>
        <p:spPr>
          <a:xfrm>
            <a:off x="-1" y="0"/>
            <a:ext cx="12192001" cy="6858000"/>
          </a:xfrm>
          <a:prstGeom prst="rect">
            <a:avLst/>
          </a:prstGeom>
        </p:spPr>
      </p:pic>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643605"/>
            <a:ext cx="9144000" cy="1889567"/>
          </a:xfrm>
        </p:spPr>
        <p:txBody>
          <a:bodyPr anchor="b">
            <a:noAutofit/>
          </a:bodyPr>
          <a:lstStyle>
            <a:lvl1pPr algn="ctr">
              <a:defRPr sz="4000">
                <a:solidFill>
                  <a:schemeClr val="tx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729357"/>
            <a:ext cx="9144000" cy="789473"/>
          </a:xfrm>
        </p:spPr>
        <p:txBody>
          <a:bodyPr>
            <a:noAutofit/>
          </a:bodyPr>
          <a:lstStyle>
            <a:lvl1pPr marL="0" indent="0" algn="ctr">
              <a:buNone/>
              <a:defRPr sz="20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pic>
        <p:nvPicPr>
          <p:cNvPr id="7" name="Graphic 6">
            <a:extLst>
              <a:ext uri="{FF2B5EF4-FFF2-40B4-BE49-F238E27FC236}">
                <a16:creationId xmlns:a16="http://schemas.microsoft.com/office/drawing/2014/main" id="{F829F635-804D-9948-9F51-B541339DB2D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080776" y="4968433"/>
            <a:ext cx="2030449" cy="1142128"/>
          </a:xfrm>
          <a:prstGeom prst="rect">
            <a:avLst/>
          </a:prstGeom>
        </p:spPr>
      </p:pic>
    </p:spTree>
    <p:extLst>
      <p:ext uri="{BB962C8B-B14F-4D97-AF65-F5344CB8AC3E}">
        <p14:creationId xmlns:p14="http://schemas.microsoft.com/office/powerpoint/2010/main" val="2325329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 02 kuvall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6BE7-E160-744A-88F2-287AAA9967E9}"/>
              </a:ext>
            </a:extLst>
          </p:cNvPr>
          <p:cNvSpPr>
            <a:spLocks noGrp="1"/>
          </p:cNvSpPr>
          <p:nvPr>
            <p:ph type="ctrTitle"/>
          </p:nvPr>
        </p:nvSpPr>
        <p:spPr>
          <a:xfrm>
            <a:off x="1524000" y="5557891"/>
            <a:ext cx="9144000" cy="541632"/>
          </a:xfrm>
          <a:noFill/>
        </p:spPr>
        <p:txBody>
          <a:bodyPr anchor="ctr">
            <a:normAutofit/>
          </a:bodyPr>
          <a:lstStyle>
            <a:lvl1pPr algn="ctr">
              <a:defRPr sz="2800">
                <a:solidFill>
                  <a:schemeClr val="tx1"/>
                </a:solidFill>
              </a:defRPr>
            </a:lvl1pPr>
          </a:lstStyle>
          <a:p>
            <a:r>
              <a:rPr lang="fi-FI"/>
              <a:t>Muokkaa ots. perustyyl. napsautt.</a:t>
            </a:r>
            <a:endParaRPr lang="en-GB"/>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6119023"/>
            <a:ext cx="9144000" cy="235290"/>
          </a:xfrm>
          <a:noFill/>
        </p:spPr>
        <p:txBody>
          <a:bodyPr anchor="t"/>
          <a:lstStyle>
            <a:lvl1pPr marL="0" indent="0" algn="ctr">
              <a:buNone/>
              <a:defRPr sz="14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
        <p:nvSpPr>
          <p:cNvPr id="7" name="Picture Placeholder 2">
            <a:extLst>
              <a:ext uri="{FF2B5EF4-FFF2-40B4-BE49-F238E27FC236}">
                <a16:creationId xmlns:a16="http://schemas.microsoft.com/office/drawing/2014/main" id="{4DE9F474-CC69-6A47-9A13-5D79D9FBBBBF}"/>
              </a:ext>
            </a:extLst>
          </p:cNvPr>
          <p:cNvSpPr>
            <a:spLocks noGrp="1"/>
          </p:cNvSpPr>
          <p:nvPr>
            <p:ph type="pic" idx="13" hasCustomPrompt="1"/>
          </p:nvPr>
        </p:nvSpPr>
        <p:spPr>
          <a:xfrm>
            <a:off x="0" y="748784"/>
            <a:ext cx="12192000" cy="4501946"/>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grpSp>
        <p:nvGrpSpPr>
          <p:cNvPr id="4" name="Group 3">
            <a:extLst>
              <a:ext uri="{FF2B5EF4-FFF2-40B4-BE49-F238E27FC236}">
                <a16:creationId xmlns:a16="http://schemas.microsoft.com/office/drawing/2014/main" id="{0B280743-9BD0-1A42-8EA4-9E63B1BB00A4}"/>
              </a:ext>
            </a:extLst>
          </p:cNvPr>
          <p:cNvGrpSpPr/>
          <p:nvPr userDrawn="1"/>
        </p:nvGrpSpPr>
        <p:grpSpPr>
          <a:xfrm>
            <a:off x="97292" y="-18461"/>
            <a:ext cx="5112000" cy="833390"/>
            <a:chOff x="91722" y="32507"/>
            <a:chExt cx="5248615" cy="824260"/>
          </a:xfrm>
        </p:grpSpPr>
        <p:pic>
          <p:nvPicPr>
            <p:cNvPr id="8" name="Graphic 7">
              <a:extLst>
                <a:ext uri="{FF2B5EF4-FFF2-40B4-BE49-F238E27FC236}">
                  <a16:creationId xmlns:a16="http://schemas.microsoft.com/office/drawing/2014/main" id="{0CB482D7-2455-5049-AB6D-FB20B89B672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90" t="1043" r="31168" b="74231"/>
            <a:stretch/>
          </p:blipFill>
          <p:spPr>
            <a:xfrm>
              <a:off x="91722" y="50766"/>
              <a:ext cx="3206187" cy="806001"/>
            </a:xfrm>
            <a:prstGeom prst="rect">
              <a:avLst/>
            </a:prstGeom>
          </p:spPr>
        </p:pic>
        <p:pic>
          <p:nvPicPr>
            <p:cNvPr id="10" name="Graphic 9">
              <a:extLst>
                <a:ext uri="{FF2B5EF4-FFF2-40B4-BE49-F238E27FC236}">
                  <a16:creationId xmlns:a16="http://schemas.microsoft.com/office/drawing/2014/main" id="{18682582-9C5D-BA4A-BD51-BEF6B336EE7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9" t="71383" r="68652" b="8841"/>
            <a:stretch/>
          </p:blipFill>
          <p:spPr>
            <a:xfrm>
              <a:off x="3384613" y="32507"/>
              <a:ext cx="1955724" cy="703267"/>
            </a:xfrm>
            <a:prstGeom prst="rect">
              <a:avLst/>
            </a:prstGeom>
          </p:spPr>
        </p:pic>
      </p:grpSp>
      <p:pic>
        <p:nvPicPr>
          <p:cNvPr id="11" name="Graphic 10">
            <a:extLst>
              <a:ext uri="{FF2B5EF4-FFF2-40B4-BE49-F238E27FC236}">
                <a16:creationId xmlns:a16="http://schemas.microsoft.com/office/drawing/2014/main" id="{B1871E19-D1CF-614A-8481-C4D7F59E99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67645" y="0"/>
            <a:ext cx="1256710" cy="706900"/>
          </a:xfrm>
          <a:prstGeom prst="rect">
            <a:avLst/>
          </a:prstGeom>
        </p:spPr>
      </p:pic>
      <p:grpSp>
        <p:nvGrpSpPr>
          <p:cNvPr id="5" name="Group 4">
            <a:extLst>
              <a:ext uri="{FF2B5EF4-FFF2-40B4-BE49-F238E27FC236}">
                <a16:creationId xmlns:a16="http://schemas.microsoft.com/office/drawing/2014/main" id="{10F3C742-B35C-2340-9D39-9F16052AE48C}"/>
              </a:ext>
            </a:extLst>
          </p:cNvPr>
          <p:cNvGrpSpPr>
            <a:grpSpLocks noChangeAspect="1"/>
          </p:cNvGrpSpPr>
          <p:nvPr userDrawn="1"/>
        </p:nvGrpSpPr>
        <p:grpSpPr>
          <a:xfrm>
            <a:off x="7080000" y="-32732"/>
            <a:ext cx="5112000" cy="809796"/>
            <a:chOff x="6961119" y="32507"/>
            <a:chExt cx="5139159" cy="814098"/>
          </a:xfrm>
        </p:grpSpPr>
        <p:pic>
          <p:nvPicPr>
            <p:cNvPr id="12" name="Graphic 11">
              <a:extLst>
                <a:ext uri="{FF2B5EF4-FFF2-40B4-BE49-F238E27FC236}">
                  <a16:creationId xmlns:a16="http://schemas.microsoft.com/office/drawing/2014/main" id="{E8F1FBD4-3519-F440-B4FA-B4BE9A1F698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77" t="1235" r="31168" b="74231"/>
            <a:stretch/>
          </p:blipFill>
          <p:spPr>
            <a:xfrm>
              <a:off x="9827780" y="46854"/>
              <a:ext cx="2272498" cy="799751"/>
            </a:xfrm>
            <a:prstGeom prst="rect">
              <a:avLst/>
            </a:prstGeom>
          </p:spPr>
        </p:pic>
        <p:pic>
          <p:nvPicPr>
            <p:cNvPr id="15" name="Graphic 14">
              <a:extLst>
                <a:ext uri="{FF2B5EF4-FFF2-40B4-BE49-F238E27FC236}">
                  <a16:creationId xmlns:a16="http://schemas.microsoft.com/office/drawing/2014/main" id="{7B881D2B-CE1E-584C-9E29-FA8F83ACC56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3590" t="1805" r="70323" b="74231"/>
            <a:stretch/>
          </p:blipFill>
          <p:spPr>
            <a:xfrm>
              <a:off x="6961119" y="65413"/>
              <a:ext cx="933689" cy="781192"/>
            </a:xfrm>
            <a:prstGeom prst="rect">
              <a:avLst/>
            </a:prstGeom>
          </p:spPr>
        </p:pic>
        <p:pic>
          <p:nvPicPr>
            <p:cNvPr id="14" name="Graphic 13">
              <a:extLst>
                <a:ext uri="{FF2B5EF4-FFF2-40B4-BE49-F238E27FC236}">
                  <a16:creationId xmlns:a16="http://schemas.microsoft.com/office/drawing/2014/main" id="{5F26B8E4-2C21-224E-99CF-51BF039ED8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9" t="71383" r="68652" b="8841"/>
            <a:stretch/>
          </p:blipFill>
          <p:spPr>
            <a:xfrm>
              <a:off x="7883432" y="32507"/>
              <a:ext cx="1955724" cy="703267"/>
            </a:xfrm>
            <a:prstGeom prst="rect">
              <a:avLst/>
            </a:prstGeom>
          </p:spPr>
        </p:pic>
      </p:grpSp>
    </p:spTree>
    <p:extLst>
      <p:ext uri="{BB962C8B-B14F-4D97-AF65-F5344CB8AC3E}">
        <p14:creationId xmlns:p14="http://schemas.microsoft.com/office/powerpoint/2010/main" val="57288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Väliotsikko 01 (tumma+kuosi)">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51230A-58FF-4D47-B21D-3DFCFF865D1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47840"/>
          </a:xfrm>
          <a:prstGeom prst="rect">
            <a:avLst/>
          </a:prstGeom>
        </p:spPr>
      </p:pic>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539433"/>
            <a:ext cx="9144000" cy="1889567"/>
          </a:xfrm>
        </p:spPr>
        <p:txBody>
          <a:bodyPr anchor="b">
            <a:noAutofit/>
          </a:bodyPr>
          <a:lstStyle>
            <a:lvl1pPr algn="ctr">
              <a:defRPr sz="4000">
                <a:solidFill>
                  <a:schemeClr val="bg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625185"/>
            <a:ext cx="9144000" cy="1282481"/>
          </a:xfrm>
        </p:spPr>
        <p:txBody>
          <a:bodyPr>
            <a:noAutofit/>
          </a:bodyPr>
          <a:lstStyle>
            <a:lvl1pPr marL="0" indent="0" algn="ctr">
              <a:buNone/>
              <a:defRPr sz="2400" b="0" i="0">
                <a:solidFill>
                  <a:schemeClr val="accent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
        <p:nvSpPr>
          <p:cNvPr id="6" name="Slide Number Placeholder 5">
            <a:extLst>
              <a:ext uri="{FF2B5EF4-FFF2-40B4-BE49-F238E27FC236}">
                <a16:creationId xmlns:a16="http://schemas.microsoft.com/office/drawing/2014/main" id="{92F6C7D4-35F3-AA4D-B87F-B91D8E788BEF}"/>
              </a:ext>
            </a:extLst>
          </p:cNvPr>
          <p:cNvSpPr>
            <a:spLocks noGrp="1"/>
          </p:cNvSpPr>
          <p:nvPr>
            <p:ph type="sldNum" sz="quarter" idx="12"/>
          </p:nvPr>
        </p:nvSpPr>
        <p:spPr/>
        <p:txBody>
          <a:bodyPr/>
          <a:lstStyle>
            <a:lvl1pPr>
              <a:defRPr>
                <a:solidFill>
                  <a:schemeClr val="bg1"/>
                </a:solidFill>
              </a:defRPr>
            </a:lvl1pPr>
          </a:lstStyle>
          <a:p>
            <a:fld id="{B0C3ECE7-D443-C541-A602-ABE1038D6124}" type="slidenum">
              <a:rPr lang="en-FI"/>
              <a:pPr/>
              <a:t>‹#›</a:t>
            </a:fld>
            <a:endParaRPr lang="en-FI"/>
          </a:p>
        </p:txBody>
      </p:sp>
      <p:pic>
        <p:nvPicPr>
          <p:cNvPr id="7" name="Graphic 6">
            <a:extLst>
              <a:ext uri="{FF2B5EF4-FFF2-40B4-BE49-F238E27FC236}">
                <a16:creationId xmlns:a16="http://schemas.microsoft.com/office/drawing/2014/main" id="{F829F635-804D-9948-9F51-B541339DB2D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83438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 01 (tumma+kuosi)">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51230A-58FF-4D47-B21D-3DFCFF865D1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47840"/>
          </a:xfrm>
          <a:prstGeom prst="rect">
            <a:avLst/>
          </a:prstGeom>
        </p:spPr>
      </p:pic>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539433"/>
            <a:ext cx="9144000" cy="1889567"/>
          </a:xfrm>
        </p:spPr>
        <p:txBody>
          <a:bodyPr anchor="b">
            <a:noAutofit/>
          </a:bodyPr>
          <a:lstStyle>
            <a:lvl1pPr algn="ctr">
              <a:defRPr sz="4000">
                <a:solidFill>
                  <a:schemeClr val="bg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625185"/>
            <a:ext cx="9144000" cy="1282481"/>
          </a:xfrm>
        </p:spPr>
        <p:txBody>
          <a:bodyPr>
            <a:noAutofit/>
          </a:bodyPr>
          <a:lstStyle>
            <a:lvl1pPr marL="0" indent="0" algn="ctr">
              <a:buNone/>
              <a:defRPr sz="2400" b="0" i="0">
                <a:solidFill>
                  <a:schemeClr val="accent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
        <p:nvSpPr>
          <p:cNvPr id="6" name="Slide Number Placeholder 5">
            <a:extLst>
              <a:ext uri="{FF2B5EF4-FFF2-40B4-BE49-F238E27FC236}">
                <a16:creationId xmlns:a16="http://schemas.microsoft.com/office/drawing/2014/main" id="{92F6C7D4-35F3-AA4D-B87F-B91D8E788BEF}"/>
              </a:ext>
            </a:extLst>
          </p:cNvPr>
          <p:cNvSpPr>
            <a:spLocks noGrp="1"/>
          </p:cNvSpPr>
          <p:nvPr>
            <p:ph type="sldNum" sz="quarter" idx="12"/>
          </p:nvPr>
        </p:nvSpPr>
        <p:spPr/>
        <p:txBody>
          <a:bodyPr/>
          <a:lstStyle>
            <a:lvl1pPr>
              <a:defRPr>
                <a:solidFill>
                  <a:schemeClr val="bg1"/>
                </a:solidFill>
              </a:defRPr>
            </a:lvl1pPr>
          </a:lstStyle>
          <a:p>
            <a:fld id="{B0C3ECE7-D443-C541-A602-ABE1038D6124}" type="slidenum">
              <a:rPr lang="en-FI"/>
              <a:pPr/>
              <a:t>‹#›</a:t>
            </a:fld>
            <a:endParaRPr lang="en-FI"/>
          </a:p>
        </p:txBody>
      </p:sp>
      <p:pic>
        <p:nvPicPr>
          <p:cNvPr id="7" name="Graphic 6">
            <a:extLst>
              <a:ext uri="{FF2B5EF4-FFF2-40B4-BE49-F238E27FC236}">
                <a16:creationId xmlns:a16="http://schemas.microsoft.com/office/drawing/2014/main" id="{F829F635-804D-9948-9F51-B541339DB2D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2567018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Väliotsikko 02 (väri+kuosi)">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51230A-58FF-4D47-B21D-3DFCFF865D1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47840"/>
          </a:xfrm>
          <a:prstGeom prst="rect">
            <a:avLst/>
          </a:prstGeom>
        </p:spPr>
      </p:pic>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539433"/>
            <a:ext cx="9144000" cy="1889567"/>
          </a:xfrm>
        </p:spPr>
        <p:txBody>
          <a:bodyPr anchor="b">
            <a:noAutofit/>
          </a:bodyPr>
          <a:lstStyle>
            <a:lvl1pPr algn="ctr">
              <a:defRPr sz="4000">
                <a:solidFill>
                  <a:schemeClr val="tx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625185"/>
            <a:ext cx="9144000" cy="1282481"/>
          </a:xfrm>
        </p:spPr>
        <p:txBody>
          <a:bodyPr>
            <a:noAutofit/>
          </a:bodyPr>
          <a:lstStyle>
            <a:lvl1pPr marL="0" indent="0" algn="ctr">
              <a:buNone/>
              <a:defRPr sz="24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
        <p:nvSpPr>
          <p:cNvPr id="6" name="Slide Number Placeholder 5">
            <a:extLst>
              <a:ext uri="{FF2B5EF4-FFF2-40B4-BE49-F238E27FC236}">
                <a16:creationId xmlns:a16="http://schemas.microsoft.com/office/drawing/2014/main" id="{92F6C7D4-35F3-AA4D-B87F-B91D8E788BEF}"/>
              </a:ext>
            </a:extLst>
          </p:cNvPr>
          <p:cNvSpPr>
            <a:spLocks noGrp="1"/>
          </p:cNvSpPr>
          <p:nvPr>
            <p:ph type="sldNum" sz="quarter" idx="12"/>
          </p:nvPr>
        </p:nvSpPr>
        <p:spPr/>
        <p:txBody>
          <a:bodyPr/>
          <a:lstStyle>
            <a:lvl1pPr>
              <a:defRPr>
                <a:solidFill>
                  <a:schemeClr val="tx1"/>
                </a:solidFill>
              </a:defRPr>
            </a:lvl1pPr>
          </a:lstStyle>
          <a:p>
            <a:fld id="{B0C3ECE7-D443-C541-A602-ABE1038D6124}" type="slidenum">
              <a:rPr lang="en-FI"/>
              <a:pPr/>
              <a:t>‹#›</a:t>
            </a:fld>
            <a:endParaRPr lang="en-FI"/>
          </a:p>
        </p:txBody>
      </p:sp>
      <p:pic>
        <p:nvPicPr>
          <p:cNvPr id="7" name="Graphic 6">
            <a:extLst>
              <a:ext uri="{FF2B5EF4-FFF2-40B4-BE49-F238E27FC236}">
                <a16:creationId xmlns:a16="http://schemas.microsoft.com/office/drawing/2014/main" id="{F829F635-804D-9948-9F51-B541339DB2D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155946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Väliotsikko 04 (väri)">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122363"/>
            <a:ext cx="9144000" cy="2306637"/>
          </a:xfrm>
          <a:noFill/>
        </p:spPr>
        <p:txBody>
          <a:bodyPr anchor="b">
            <a:normAutofit/>
          </a:bodyPr>
          <a:lstStyle>
            <a:lvl1pPr algn="ctr">
              <a:defRPr sz="4000">
                <a:solidFill>
                  <a:schemeClr val="tx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625185"/>
            <a:ext cx="9144000" cy="1655762"/>
          </a:xfrm>
          <a:noFill/>
        </p:spPr>
        <p:txBody>
          <a:bodyPr/>
          <a:lstStyle>
            <a:lvl1pPr marL="0" indent="0" algn="ctr">
              <a:buNone/>
              <a:defRPr sz="24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
        <p:nvSpPr>
          <p:cNvPr id="6" name="Slide Number Placeholder 5">
            <a:extLst>
              <a:ext uri="{FF2B5EF4-FFF2-40B4-BE49-F238E27FC236}">
                <a16:creationId xmlns:a16="http://schemas.microsoft.com/office/drawing/2014/main" id="{92F6C7D4-35F3-AA4D-B87F-B91D8E788BEF}"/>
              </a:ext>
            </a:extLst>
          </p:cNvPr>
          <p:cNvSpPr>
            <a:spLocks noGrp="1"/>
          </p:cNvSpPr>
          <p:nvPr>
            <p:ph type="sldNum" sz="quarter" idx="12"/>
          </p:nvPr>
        </p:nvSpPr>
        <p:spPr/>
        <p:txBody>
          <a:bodyPr/>
          <a:lstStyle/>
          <a:p>
            <a:fld id="{B0C3ECE7-D443-C541-A602-ABE1038D6124}" type="slidenum">
              <a:t>‹#›</a:t>
            </a:fld>
            <a:endParaRPr lang="en-GB"/>
          </a:p>
        </p:txBody>
      </p:sp>
      <p:pic>
        <p:nvPicPr>
          <p:cNvPr id="9" name="Graphic 8">
            <a:extLst>
              <a:ext uri="{FF2B5EF4-FFF2-40B4-BE49-F238E27FC236}">
                <a16:creationId xmlns:a16="http://schemas.microsoft.com/office/drawing/2014/main" id="{F99041EA-C350-0342-9D1A-03D253AF3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262657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 05 (kuvalla)">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C8E949E-052B-E34A-97F2-669D5EF6E10E}"/>
              </a:ext>
            </a:extLst>
          </p:cNvPr>
          <p:cNvSpPr>
            <a:spLocks noGrp="1"/>
          </p:cNvSpPr>
          <p:nvPr>
            <p:ph type="pic" idx="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718776 w 12192000"/>
              <a:gd name="connsiteY3" fmla="*/ 6858000 h 6858000"/>
              <a:gd name="connsiteX4" fmla="*/ 6718776 w 12192000"/>
              <a:gd name="connsiteY4" fmla="*/ 3762160 h 6858000"/>
              <a:gd name="connsiteX5" fmla="*/ 6639522 w 12192000"/>
              <a:gd name="connsiteY5" fmla="*/ 3684493 h 6858000"/>
              <a:gd name="connsiteX6" fmla="*/ 919041 w 12192000"/>
              <a:gd name="connsiteY6" fmla="*/ 3684493 h 6858000"/>
              <a:gd name="connsiteX7" fmla="*/ 839787 w 12192000"/>
              <a:gd name="connsiteY7" fmla="*/ 3762160 h 6858000"/>
              <a:gd name="connsiteX8" fmla="*/ 839787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6718776" y="6858000"/>
                </a:lnTo>
                <a:lnTo>
                  <a:pt x="6718776" y="3762160"/>
                </a:lnTo>
                <a:cubicBezTo>
                  <a:pt x="6718776" y="3719266"/>
                  <a:pt x="6683293" y="3684493"/>
                  <a:pt x="6639522" y="3684493"/>
                </a:cubicBezTo>
                <a:lnTo>
                  <a:pt x="919041" y="3684493"/>
                </a:lnTo>
                <a:cubicBezTo>
                  <a:pt x="875271" y="3684493"/>
                  <a:pt x="839787" y="3719266"/>
                  <a:pt x="839787" y="3762160"/>
                </a:cubicBezTo>
                <a:lnTo>
                  <a:pt x="839787" y="6858000"/>
                </a:lnTo>
                <a:lnTo>
                  <a:pt x="0" y="6858000"/>
                </a:lnTo>
                <a:close/>
              </a:path>
            </a:pathLst>
          </a:custGeom>
          <a:pattFill prst="pct90">
            <a:fgClr>
              <a:schemeClr val="bg2"/>
            </a:fgClr>
            <a:bgClr>
              <a:schemeClr val="bg2">
                <a:lumMod val="90000"/>
              </a:schemeClr>
            </a:bgClr>
          </a:pattFill>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lvl1pPr>
              <a:defRPr>
                <a:solidFill>
                  <a:schemeClr val="bg1"/>
                </a:solidFill>
              </a:defRPr>
            </a:lvl1pPr>
          </a:lstStyle>
          <a:p>
            <a:fld id="{B0C3ECE7-D443-C541-A602-ABE1038D6124}" type="slidenum">
              <a:rPr lang="en-FI"/>
              <a:pPr/>
              <a:t>‹#›</a:t>
            </a:fld>
            <a:endParaRPr lang="en-FI"/>
          </a:p>
        </p:txBody>
      </p:sp>
      <p:sp>
        <p:nvSpPr>
          <p:cNvPr id="5" name="Title 4">
            <a:extLst>
              <a:ext uri="{FF2B5EF4-FFF2-40B4-BE49-F238E27FC236}">
                <a16:creationId xmlns:a16="http://schemas.microsoft.com/office/drawing/2014/main" id="{F434EE96-E95A-F142-9767-79C577D29EEE}"/>
              </a:ext>
            </a:extLst>
          </p:cNvPr>
          <p:cNvSpPr>
            <a:spLocks noGrp="1"/>
          </p:cNvSpPr>
          <p:nvPr>
            <p:ph type="title"/>
          </p:nvPr>
        </p:nvSpPr>
        <p:spPr>
          <a:xfrm>
            <a:off x="1457112" y="4343401"/>
            <a:ext cx="4644338" cy="833718"/>
          </a:xfrm>
        </p:spPr>
        <p:txBody>
          <a:bodyPr anchor="t">
            <a:normAutofit/>
          </a:bodyPr>
          <a:lstStyle>
            <a:lvl1pPr>
              <a:defRPr sz="2800"/>
            </a:lvl1pPr>
          </a:lstStyle>
          <a:p>
            <a:r>
              <a:rPr lang="fi-FI"/>
              <a:t>Muokkaa ots. perustyyl. napsautt.</a:t>
            </a:r>
            <a:endParaRPr lang="en-GB"/>
          </a:p>
        </p:txBody>
      </p:sp>
      <p:sp>
        <p:nvSpPr>
          <p:cNvPr id="9" name="Text Placeholder 8">
            <a:extLst>
              <a:ext uri="{FF2B5EF4-FFF2-40B4-BE49-F238E27FC236}">
                <a16:creationId xmlns:a16="http://schemas.microsoft.com/office/drawing/2014/main" id="{2CC5F810-CBC0-E741-8E99-AAEB7329F341}"/>
              </a:ext>
            </a:extLst>
          </p:cNvPr>
          <p:cNvSpPr>
            <a:spLocks noGrp="1"/>
          </p:cNvSpPr>
          <p:nvPr>
            <p:ph type="body" sz="quarter" idx="13" hasCustomPrompt="1"/>
          </p:nvPr>
        </p:nvSpPr>
        <p:spPr>
          <a:xfrm>
            <a:off x="1457112" y="5273577"/>
            <a:ext cx="4644338" cy="417325"/>
          </a:xfrm>
        </p:spPr>
        <p:txBody>
          <a:bodyPr/>
          <a:lstStyle>
            <a:lvl1pPr marL="0" indent="0">
              <a:buNone/>
              <a:defRPr/>
            </a:lvl1pPr>
          </a:lstStyle>
          <a:p>
            <a:pPr lvl="0"/>
            <a:r>
              <a:rPr lang="en-GB"/>
              <a:t>Clic to edit Subheader title style</a:t>
            </a:r>
          </a:p>
        </p:txBody>
      </p:sp>
      <p:pic>
        <p:nvPicPr>
          <p:cNvPr id="11" name="Graphic 10">
            <a:extLst>
              <a:ext uri="{FF2B5EF4-FFF2-40B4-BE49-F238E27FC236}">
                <a16:creationId xmlns:a16="http://schemas.microsoft.com/office/drawing/2014/main" id="{35904E48-E4FD-CD4C-985E-930F9777B2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2670583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 pal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19CF-DFAF-0D40-AC06-BB314CE0DAA8}"/>
              </a:ext>
            </a:extLst>
          </p:cNvPr>
          <p:cNvSpPr>
            <a:spLocks noGrp="1"/>
          </p:cNvSpPr>
          <p:nvPr>
            <p:ph type="title"/>
          </p:nvPr>
        </p:nvSpPr>
        <p:spPr>
          <a:xfrm>
            <a:off x="838994" y="739774"/>
            <a:ext cx="8332492" cy="1040607"/>
          </a:xfrm>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FDD693F1-8652-284F-BA8C-73527E284027}"/>
              </a:ext>
            </a:extLst>
          </p:cNvPr>
          <p:cNvSpPr>
            <a:spLocks noGrp="1"/>
          </p:cNvSpPr>
          <p:nvPr>
            <p:ph idx="1"/>
          </p:nvPr>
        </p:nvSpPr>
        <p:spPr>
          <a:xfrm>
            <a:off x="839788" y="2017058"/>
            <a:ext cx="8332492" cy="4112279"/>
          </a:xfrm>
        </p:spPr>
        <p:txBody>
          <a:bodyPr/>
          <a:lstStyle>
            <a:lvl1pPr marL="0" indent="0">
              <a:spcBef>
                <a:spcPts val="0"/>
              </a:spcBef>
              <a:spcAft>
                <a:spcPts val="1200"/>
              </a:spcAft>
              <a:buNone/>
              <a:defRPr/>
            </a:lvl1pPr>
            <a:lvl2pPr marL="180000" indent="0">
              <a:spcBef>
                <a:spcPts val="0"/>
              </a:spcBef>
              <a:spcAft>
                <a:spcPts val="1200"/>
              </a:spcAft>
              <a:buNone/>
              <a:defRPr/>
            </a:lvl2pPr>
            <a:lvl3pPr marL="360000" indent="0">
              <a:spcBef>
                <a:spcPts val="0"/>
              </a:spcBef>
              <a:spcAft>
                <a:spcPts val="1200"/>
              </a:spcAft>
              <a:buNone/>
              <a:defRPr/>
            </a:lvl3pPr>
            <a:lvl4pPr marL="540000" indent="0">
              <a:spcBef>
                <a:spcPts val="0"/>
              </a:spcBef>
              <a:spcAft>
                <a:spcPts val="1200"/>
              </a:spcAft>
              <a:buNone/>
              <a:defRPr/>
            </a:lvl4pPr>
            <a:lvl5pPr marL="720000" indent="0">
              <a:spcBef>
                <a:spcPts val="0"/>
              </a:spcBef>
              <a:spcAft>
                <a:spcPts val="1200"/>
              </a:spcAft>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Slide Number Placeholder 5">
            <a:extLst>
              <a:ext uri="{FF2B5EF4-FFF2-40B4-BE49-F238E27FC236}">
                <a16:creationId xmlns:a16="http://schemas.microsoft.com/office/drawing/2014/main" id="{46DA49CB-6C88-1847-82EC-EB9B53E812CF}"/>
              </a:ext>
            </a:extLst>
          </p:cNvPr>
          <p:cNvSpPr>
            <a:spLocks noGrp="1"/>
          </p:cNvSpPr>
          <p:nvPr>
            <p:ph type="sldNum" sz="quarter" idx="12"/>
          </p:nvPr>
        </p:nvSpPr>
        <p:spPr/>
        <p:txBody>
          <a:bodyPr/>
          <a:lstStyle/>
          <a:p>
            <a:fld id="{B0C3ECE7-D443-C541-A602-ABE1038D6124}" type="slidenum">
              <a:t>‹#›</a:t>
            </a:fld>
            <a:endParaRPr lang="en-GB"/>
          </a:p>
        </p:txBody>
      </p:sp>
      <p:pic>
        <p:nvPicPr>
          <p:cNvPr id="9" name="Graphic 8">
            <a:extLst>
              <a:ext uri="{FF2B5EF4-FFF2-40B4-BE49-F238E27FC236}">
                <a16:creationId xmlns:a16="http://schemas.microsoft.com/office/drawing/2014/main" id="{7C7507D2-E468-604A-B986-33ED643D16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pic>
        <p:nvPicPr>
          <p:cNvPr id="7" name="Graphic 6">
            <a:extLst>
              <a:ext uri="{FF2B5EF4-FFF2-40B4-BE49-F238E27FC236}">
                <a16:creationId xmlns:a16="http://schemas.microsoft.com/office/drawing/2014/main" id="{F71DC683-E882-D04E-9B00-8A0137EED0BE}"/>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7635" t="962" r="1924" b="962"/>
          <a:stretch/>
        </p:blipFill>
        <p:spPr>
          <a:xfrm>
            <a:off x="9650994" y="5080"/>
            <a:ext cx="2541006" cy="6847840"/>
          </a:xfrm>
          <a:prstGeom prst="rect">
            <a:avLst/>
          </a:prstGeom>
        </p:spPr>
      </p:pic>
    </p:spTree>
    <p:extLst>
      <p:ext uri="{BB962C8B-B14F-4D97-AF65-F5344CB8AC3E}">
        <p14:creationId xmlns:p14="http://schemas.microsoft.com/office/powerpoint/2010/main" val="57829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2418-9586-2A42-9C56-6B38258BB6ED}"/>
              </a:ext>
            </a:extLst>
          </p:cNvPr>
          <p:cNvSpPr>
            <a:spLocks noGrp="1"/>
          </p:cNvSpPr>
          <p:nvPr>
            <p:ph type="title"/>
          </p:nvPr>
        </p:nvSpPr>
        <p:spPr>
          <a:xfrm>
            <a:off x="838994" y="739774"/>
            <a:ext cx="10514012" cy="1040607"/>
          </a:xfrm>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8E547CCC-2B54-A944-933D-DEF9881C63ED}"/>
              </a:ext>
            </a:extLst>
          </p:cNvPr>
          <p:cNvSpPr>
            <a:spLocks noGrp="1"/>
          </p:cNvSpPr>
          <p:nvPr>
            <p:ph sz="half" idx="1"/>
          </p:nvPr>
        </p:nvSpPr>
        <p:spPr>
          <a:xfrm>
            <a:off x="838201" y="2017058"/>
            <a:ext cx="4617164" cy="4112279"/>
          </a:xfrm>
        </p:spPr>
        <p:txBody>
          <a:bodyPr/>
          <a:lstStyle>
            <a:lvl1pPr marL="0" indent="0">
              <a:spcBef>
                <a:spcPts val="0"/>
              </a:spcBef>
              <a:buNone/>
              <a:defRPr/>
            </a:lvl1pPr>
            <a:lvl2pPr marL="180000" indent="0">
              <a:spcBef>
                <a:spcPts val="0"/>
              </a:spcBef>
              <a:buNone/>
              <a:defRPr/>
            </a:lvl2pPr>
            <a:lvl3pPr marL="360000" indent="0">
              <a:spcBef>
                <a:spcPts val="0"/>
              </a:spcBef>
              <a:buNone/>
              <a:defRPr/>
            </a:lvl3pPr>
            <a:lvl4pPr marL="540000" indent="0">
              <a:spcBef>
                <a:spcPts val="0"/>
              </a:spcBef>
              <a:buNone/>
              <a:defRPr/>
            </a:lvl4pPr>
            <a:lvl5pPr marL="720000" indent="0">
              <a:spcBef>
                <a:spcPts val="0"/>
              </a:spcBef>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Slide Number Placeholder 6">
            <a:extLst>
              <a:ext uri="{FF2B5EF4-FFF2-40B4-BE49-F238E27FC236}">
                <a16:creationId xmlns:a16="http://schemas.microsoft.com/office/drawing/2014/main" id="{88AB8D59-4DEC-2A4A-86A2-39D37B0F9B0F}"/>
              </a:ext>
            </a:extLst>
          </p:cNvPr>
          <p:cNvSpPr>
            <a:spLocks noGrp="1"/>
          </p:cNvSpPr>
          <p:nvPr>
            <p:ph type="sldNum" sz="quarter" idx="12"/>
          </p:nvPr>
        </p:nvSpPr>
        <p:spPr/>
        <p:txBody>
          <a:bodyPr/>
          <a:lstStyle/>
          <a:p>
            <a:fld id="{B0C3ECE7-D443-C541-A602-ABE1038D6124}" type="slidenum">
              <a:t>‹#›</a:t>
            </a:fld>
            <a:endParaRPr lang="en-GB"/>
          </a:p>
        </p:txBody>
      </p:sp>
      <p:pic>
        <p:nvPicPr>
          <p:cNvPr id="10" name="Graphic 9">
            <a:extLst>
              <a:ext uri="{FF2B5EF4-FFF2-40B4-BE49-F238E27FC236}">
                <a16:creationId xmlns:a16="http://schemas.microsoft.com/office/drawing/2014/main" id="{C65AE34C-D788-1742-A8B8-CC1113EFEF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8" name="Content Placeholder 2">
            <a:extLst>
              <a:ext uri="{FF2B5EF4-FFF2-40B4-BE49-F238E27FC236}">
                <a16:creationId xmlns:a16="http://schemas.microsoft.com/office/drawing/2014/main" id="{F7C8B21B-A598-114C-ADCB-849EC65708AF}"/>
              </a:ext>
            </a:extLst>
          </p:cNvPr>
          <p:cNvSpPr>
            <a:spLocks noGrp="1"/>
          </p:cNvSpPr>
          <p:nvPr>
            <p:ph sz="half" idx="13"/>
          </p:nvPr>
        </p:nvSpPr>
        <p:spPr>
          <a:xfrm>
            <a:off x="6150865" y="2017058"/>
            <a:ext cx="4617164" cy="4112279"/>
          </a:xfrm>
        </p:spPr>
        <p:txBody>
          <a:bodyPr/>
          <a:lstStyle>
            <a:lvl1pPr marL="0" indent="0">
              <a:spcBef>
                <a:spcPts val="0"/>
              </a:spcBef>
              <a:buNone/>
              <a:defRPr/>
            </a:lvl1pPr>
            <a:lvl2pPr marL="180000" indent="0">
              <a:spcBef>
                <a:spcPts val="0"/>
              </a:spcBef>
              <a:buNone/>
              <a:defRPr/>
            </a:lvl2pPr>
            <a:lvl3pPr marL="360000" indent="0">
              <a:spcBef>
                <a:spcPts val="0"/>
              </a:spcBef>
              <a:buNone/>
              <a:defRPr/>
            </a:lvl3pPr>
            <a:lvl4pPr marL="540000" indent="0">
              <a:spcBef>
                <a:spcPts val="0"/>
              </a:spcBef>
              <a:buNone/>
              <a:defRPr/>
            </a:lvl4pPr>
            <a:lvl5pPr marL="720000" indent="0">
              <a:spcBef>
                <a:spcPts val="0"/>
              </a:spcBef>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2176764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3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2418-9586-2A42-9C56-6B38258BB6ED}"/>
              </a:ext>
            </a:extLst>
          </p:cNvPr>
          <p:cNvSpPr>
            <a:spLocks noGrp="1"/>
          </p:cNvSpPr>
          <p:nvPr>
            <p:ph type="title"/>
          </p:nvPr>
        </p:nvSpPr>
        <p:spPr>
          <a:xfrm>
            <a:off x="839788" y="739774"/>
            <a:ext cx="10514012" cy="1040607"/>
          </a:xfrm>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8E547CCC-2B54-A944-933D-DEF9881C63ED}"/>
              </a:ext>
            </a:extLst>
          </p:cNvPr>
          <p:cNvSpPr>
            <a:spLocks noGrp="1"/>
          </p:cNvSpPr>
          <p:nvPr>
            <p:ph sz="half" idx="1"/>
          </p:nvPr>
        </p:nvSpPr>
        <p:spPr>
          <a:xfrm>
            <a:off x="838200" y="2017058"/>
            <a:ext cx="3089731" cy="4112279"/>
          </a:xfrm>
        </p:spPr>
        <p:txBody>
          <a:bodyPr/>
          <a:lstStyle>
            <a:lvl1pPr marL="0" indent="0">
              <a:buNone/>
              <a:defRPr sz="1600"/>
            </a:lvl1pPr>
            <a:lvl2pPr marL="180000" indent="0">
              <a:buNone/>
              <a:defRPr sz="1500"/>
            </a:lvl2pPr>
            <a:lvl3pPr marL="360000" indent="0">
              <a:buNone/>
              <a:defRPr/>
            </a:lvl3pPr>
            <a:lvl4pPr marL="540000" indent="0">
              <a:buNone/>
              <a:defRPr/>
            </a:lvl4pPr>
            <a:lvl5pPr marL="7200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Content Placeholder 3">
            <a:extLst>
              <a:ext uri="{FF2B5EF4-FFF2-40B4-BE49-F238E27FC236}">
                <a16:creationId xmlns:a16="http://schemas.microsoft.com/office/drawing/2014/main" id="{46C623D6-809C-EC42-AA24-915037A1F36A}"/>
              </a:ext>
            </a:extLst>
          </p:cNvPr>
          <p:cNvSpPr>
            <a:spLocks noGrp="1"/>
          </p:cNvSpPr>
          <p:nvPr>
            <p:ph sz="half" idx="2"/>
          </p:nvPr>
        </p:nvSpPr>
        <p:spPr>
          <a:xfrm>
            <a:off x="4551135" y="2017058"/>
            <a:ext cx="3089731" cy="4112279"/>
          </a:xfrm>
        </p:spPr>
        <p:txBody>
          <a:bodyPr/>
          <a:lstStyle>
            <a:lvl1pPr marL="0" indent="0">
              <a:buNone/>
              <a:defRPr sz="1600"/>
            </a:lvl1pPr>
            <a:lvl2pPr marL="180000" indent="0">
              <a:buNone/>
              <a:defRPr sz="1500"/>
            </a:lvl2pPr>
            <a:lvl3pPr marL="360000" indent="0">
              <a:buNone/>
              <a:defRPr/>
            </a:lvl3pPr>
            <a:lvl4pPr marL="540000" indent="0">
              <a:buNone/>
              <a:defRPr/>
            </a:lvl4pPr>
            <a:lvl5pPr marL="7200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Slide Number Placeholder 6">
            <a:extLst>
              <a:ext uri="{FF2B5EF4-FFF2-40B4-BE49-F238E27FC236}">
                <a16:creationId xmlns:a16="http://schemas.microsoft.com/office/drawing/2014/main" id="{88AB8D59-4DEC-2A4A-86A2-39D37B0F9B0F}"/>
              </a:ext>
            </a:extLst>
          </p:cNvPr>
          <p:cNvSpPr>
            <a:spLocks noGrp="1"/>
          </p:cNvSpPr>
          <p:nvPr>
            <p:ph type="sldNum" sz="quarter" idx="12"/>
          </p:nvPr>
        </p:nvSpPr>
        <p:spPr/>
        <p:txBody>
          <a:bodyPr/>
          <a:lstStyle/>
          <a:p>
            <a:fld id="{B0C3ECE7-D443-C541-A602-ABE1038D6124}" type="slidenum">
              <a:t>‹#›</a:t>
            </a:fld>
            <a:endParaRPr lang="en-GB"/>
          </a:p>
        </p:txBody>
      </p:sp>
      <p:sp>
        <p:nvSpPr>
          <p:cNvPr id="6" name="Content Placeholder 3">
            <a:extLst>
              <a:ext uri="{FF2B5EF4-FFF2-40B4-BE49-F238E27FC236}">
                <a16:creationId xmlns:a16="http://schemas.microsoft.com/office/drawing/2014/main" id="{BCF72937-863F-D94A-BC8E-B302A9525EE1}"/>
              </a:ext>
            </a:extLst>
          </p:cNvPr>
          <p:cNvSpPr>
            <a:spLocks noGrp="1"/>
          </p:cNvSpPr>
          <p:nvPr>
            <p:ph sz="half" idx="13"/>
          </p:nvPr>
        </p:nvSpPr>
        <p:spPr>
          <a:xfrm>
            <a:off x="8264069" y="2017058"/>
            <a:ext cx="3089731" cy="4112279"/>
          </a:xfrm>
        </p:spPr>
        <p:txBody>
          <a:bodyPr/>
          <a:lstStyle>
            <a:lvl1pPr marL="0" indent="0">
              <a:buNone/>
              <a:defRPr sz="1600"/>
            </a:lvl1pPr>
            <a:lvl2pPr marL="180000" indent="0">
              <a:buNone/>
              <a:defRPr sz="1500"/>
            </a:lvl2pPr>
            <a:lvl3pPr marL="360000" indent="0">
              <a:buNone/>
              <a:defRPr/>
            </a:lvl3pPr>
            <a:lvl4pPr marL="540000" indent="0">
              <a:buNone/>
              <a:defRPr/>
            </a:lvl4pPr>
            <a:lvl5pPr marL="7200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pic>
        <p:nvPicPr>
          <p:cNvPr id="8" name="Graphic 7">
            <a:extLst>
              <a:ext uri="{FF2B5EF4-FFF2-40B4-BE49-F238E27FC236}">
                <a16:creationId xmlns:a16="http://schemas.microsoft.com/office/drawing/2014/main" id="{D86AE598-D1BF-3C41-AC54-45660B4E30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233224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alstaa kuvapaikoilla">
    <p:bg>
      <p:bgPr>
        <a:solidFill>
          <a:schemeClr val="accent1">
            <a:alpha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A7E58D-A570-6248-B4E9-8BE196E0DCE2}"/>
              </a:ext>
            </a:extLst>
          </p:cNvPr>
          <p:cNvSpPr/>
          <p:nvPr userDrawn="1"/>
        </p:nvSpPr>
        <p:spPr>
          <a:xfrm flipV="1">
            <a:off x="0" y="0"/>
            <a:ext cx="12192000" cy="295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EED2418-9586-2A42-9C56-6B38258BB6ED}"/>
              </a:ext>
            </a:extLst>
          </p:cNvPr>
          <p:cNvSpPr>
            <a:spLocks noGrp="1"/>
          </p:cNvSpPr>
          <p:nvPr>
            <p:ph type="title"/>
          </p:nvPr>
        </p:nvSpPr>
        <p:spPr>
          <a:xfrm>
            <a:off x="838994" y="766668"/>
            <a:ext cx="10514012" cy="537697"/>
          </a:xfrm>
        </p:spPr>
        <p:txBody>
          <a:bodyPr/>
          <a:lstStyle>
            <a:lvl1pPr algn="ctr">
              <a:defRPr sz="2800"/>
            </a:lvl1pPr>
          </a:lstStyle>
          <a:p>
            <a:r>
              <a:rPr lang="fi-FI"/>
              <a:t>Muokkaa ots. perustyyl. napsautt.</a:t>
            </a:r>
            <a:endParaRPr lang="en-GB"/>
          </a:p>
        </p:txBody>
      </p:sp>
      <p:sp>
        <p:nvSpPr>
          <p:cNvPr id="3" name="Content Placeholder 2">
            <a:extLst>
              <a:ext uri="{FF2B5EF4-FFF2-40B4-BE49-F238E27FC236}">
                <a16:creationId xmlns:a16="http://schemas.microsoft.com/office/drawing/2014/main" id="{8E547CCC-2B54-A944-933D-DEF9881C63ED}"/>
              </a:ext>
            </a:extLst>
          </p:cNvPr>
          <p:cNvSpPr>
            <a:spLocks noGrp="1"/>
          </p:cNvSpPr>
          <p:nvPr>
            <p:ph sz="half" idx="1"/>
          </p:nvPr>
        </p:nvSpPr>
        <p:spPr>
          <a:xfrm>
            <a:off x="838200" y="4231407"/>
            <a:ext cx="2996453" cy="1897930"/>
          </a:xfrm>
        </p:spPr>
        <p:txBody>
          <a:bodyPr/>
          <a:lstStyle>
            <a:lvl1pPr marL="0" indent="0">
              <a:spcAft>
                <a:spcPts val="800"/>
              </a:spcAft>
              <a:buNone/>
              <a:defRPr sz="1600"/>
            </a:lvl1pPr>
            <a:lvl2pPr marL="180000" indent="0">
              <a:spcAft>
                <a:spcPts val="800"/>
              </a:spcAft>
              <a:buNone/>
              <a:defRPr sz="1500"/>
            </a:lvl2pPr>
            <a:lvl3pPr marL="360000" indent="0">
              <a:spcAft>
                <a:spcPts val="800"/>
              </a:spcAft>
              <a:buNone/>
              <a:defRPr sz="1500"/>
            </a:lvl3pPr>
            <a:lvl4pPr marL="540000" indent="0">
              <a:spcAft>
                <a:spcPts val="800"/>
              </a:spcAft>
              <a:buNone/>
              <a:defRPr sz="1500"/>
            </a:lvl4pPr>
            <a:lvl5pPr marL="720000" indent="0">
              <a:spcAft>
                <a:spcPts val="800"/>
              </a:spcAft>
              <a:buNone/>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Content Placeholder 3">
            <a:extLst>
              <a:ext uri="{FF2B5EF4-FFF2-40B4-BE49-F238E27FC236}">
                <a16:creationId xmlns:a16="http://schemas.microsoft.com/office/drawing/2014/main" id="{46C623D6-809C-EC42-AA24-915037A1F36A}"/>
              </a:ext>
            </a:extLst>
          </p:cNvPr>
          <p:cNvSpPr>
            <a:spLocks noGrp="1"/>
          </p:cNvSpPr>
          <p:nvPr>
            <p:ph sz="half" idx="2"/>
          </p:nvPr>
        </p:nvSpPr>
        <p:spPr>
          <a:xfrm>
            <a:off x="4597774" y="4231407"/>
            <a:ext cx="2996453" cy="1897930"/>
          </a:xfrm>
        </p:spPr>
        <p:txBody>
          <a:bodyPr/>
          <a:lstStyle>
            <a:lvl1pPr marL="0" indent="0">
              <a:spcAft>
                <a:spcPts val="800"/>
              </a:spcAft>
              <a:buNone/>
              <a:defRPr sz="1600"/>
            </a:lvl1pPr>
            <a:lvl2pPr marL="180000" indent="0">
              <a:spcAft>
                <a:spcPts val="800"/>
              </a:spcAft>
              <a:buNone/>
              <a:defRPr sz="1500"/>
            </a:lvl2pPr>
            <a:lvl3pPr marL="360000" indent="0">
              <a:spcAft>
                <a:spcPts val="800"/>
              </a:spcAft>
              <a:buNone/>
              <a:defRPr sz="1500"/>
            </a:lvl3pPr>
            <a:lvl4pPr marL="540000" indent="0">
              <a:spcAft>
                <a:spcPts val="800"/>
              </a:spcAft>
              <a:buNone/>
              <a:defRPr sz="1500"/>
            </a:lvl4pPr>
            <a:lvl5pPr marL="720000" indent="0">
              <a:spcAft>
                <a:spcPts val="800"/>
              </a:spcAft>
              <a:buNone/>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Slide Number Placeholder 6">
            <a:extLst>
              <a:ext uri="{FF2B5EF4-FFF2-40B4-BE49-F238E27FC236}">
                <a16:creationId xmlns:a16="http://schemas.microsoft.com/office/drawing/2014/main" id="{88AB8D59-4DEC-2A4A-86A2-39D37B0F9B0F}"/>
              </a:ext>
            </a:extLst>
          </p:cNvPr>
          <p:cNvSpPr>
            <a:spLocks noGrp="1"/>
          </p:cNvSpPr>
          <p:nvPr>
            <p:ph type="sldNum" sz="quarter" idx="12"/>
          </p:nvPr>
        </p:nvSpPr>
        <p:spPr/>
        <p:txBody>
          <a:bodyPr/>
          <a:lstStyle/>
          <a:p>
            <a:fld id="{B0C3ECE7-D443-C541-A602-ABE1038D6124}" type="slidenum">
              <a:t>‹#›</a:t>
            </a:fld>
            <a:endParaRPr lang="en-GB"/>
          </a:p>
        </p:txBody>
      </p:sp>
      <p:sp>
        <p:nvSpPr>
          <p:cNvPr id="6" name="Content Placeholder 3">
            <a:extLst>
              <a:ext uri="{FF2B5EF4-FFF2-40B4-BE49-F238E27FC236}">
                <a16:creationId xmlns:a16="http://schemas.microsoft.com/office/drawing/2014/main" id="{BCF72937-863F-D94A-BC8E-B302A9525EE1}"/>
              </a:ext>
            </a:extLst>
          </p:cNvPr>
          <p:cNvSpPr>
            <a:spLocks noGrp="1"/>
          </p:cNvSpPr>
          <p:nvPr>
            <p:ph sz="half" idx="13"/>
          </p:nvPr>
        </p:nvSpPr>
        <p:spPr>
          <a:xfrm>
            <a:off x="8247530" y="4231407"/>
            <a:ext cx="2996453" cy="1897930"/>
          </a:xfrm>
        </p:spPr>
        <p:txBody>
          <a:bodyPr/>
          <a:lstStyle>
            <a:lvl1pPr marL="0" indent="0">
              <a:spcAft>
                <a:spcPts val="800"/>
              </a:spcAft>
              <a:buNone/>
              <a:defRPr sz="1600"/>
            </a:lvl1pPr>
            <a:lvl2pPr marL="180000" indent="0">
              <a:spcAft>
                <a:spcPts val="800"/>
              </a:spcAft>
              <a:buNone/>
              <a:defRPr sz="1500"/>
            </a:lvl2pPr>
            <a:lvl3pPr marL="360000" indent="0">
              <a:spcAft>
                <a:spcPts val="800"/>
              </a:spcAft>
              <a:buNone/>
              <a:defRPr sz="1500"/>
            </a:lvl3pPr>
            <a:lvl4pPr marL="540000" indent="0">
              <a:spcAft>
                <a:spcPts val="800"/>
              </a:spcAft>
              <a:buNone/>
              <a:defRPr sz="1500"/>
            </a:lvl4pPr>
            <a:lvl5pPr marL="720000" indent="0">
              <a:spcAft>
                <a:spcPts val="800"/>
              </a:spcAft>
              <a:buNone/>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8" name="Picture Placeholder 7">
            <a:extLst>
              <a:ext uri="{FF2B5EF4-FFF2-40B4-BE49-F238E27FC236}">
                <a16:creationId xmlns:a16="http://schemas.microsoft.com/office/drawing/2014/main" id="{51171A27-408F-454A-AEE0-FB26298A561D}"/>
              </a:ext>
            </a:extLst>
          </p:cNvPr>
          <p:cNvSpPr>
            <a:spLocks noGrp="1" noChangeAspect="1"/>
          </p:cNvSpPr>
          <p:nvPr>
            <p:ph type="pic" sz="quarter" idx="14" hasCustomPrompt="1"/>
          </p:nvPr>
        </p:nvSpPr>
        <p:spPr>
          <a:xfrm>
            <a:off x="1498367" y="1962323"/>
            <a:ext cx="1895755" cy="1897930"/>
          </a:xfrm>
          <a:prstGeom prst="ellipse">
            <a:avLst/>
          </a:prstGeom>
          <a:pattFill prst="pct90">
            <a:fgClr>
              <a:schemeClr val="bg2"/>
            </a:fgClr>
            <a:bgClr>
              <a:schemeClr val="bg2">
                <a:lumMod val="90000"/>
              </a:schemeClr>
            </a:bgClr>
          </a:pattFill>
        </p:spPr>
        <p:txBody>
          <a:bodyPr/>
          <a:lstStyle>
            <a:lvl1pPr marL="0" indent="0">
              <a:buNone/>
              <a:defRPr/>
            </a:lvl1pPr>
          </a:lstStyle>
          <a:p>
            <a:r>
              <a:rPr lang="en-GB"/>
              <a:t> </a:t>
            </a:r>
          </a:p>
        </p:txBody>
      </p:sp>
      <p:sp>
        <p:nvSpPr>
          <p:cNvPr id="9" name="Picture Placeholder 7">
            <a:extLst>
              <a:ext uri="{FF2B5EF4-FFF2-40B4-BE49-F238E27FC236}">
                <a16:creationId xmlns:a16="http://schemas.microsoft.com/office/drawing/2014/main" id="{16A794ED-7BAE-2D41-AF01-3B973A98B413}"/>
              </a:ext>
            </a:extLst>
          </p:cNvPr>
          <p:cNvSpPr>
            <a:spLocks noGrp="1" noChangeAspect="1"/>
          </p:cNvSpPr>
          <p:nvPr>
            <p:ph type="pic" sz="quarter" idx="15" hasCustomPrompt="1"/>
          </p:nvPr>
        </p:nvSpPr>
        <p:spPr>
          <a:xfrm>
            <a:off x="5148123" y="1962323"/>
            <a:ext cx="1895755" cy="1897930"/>
          </a:xfrm>
          <a:prstGeom prst="ellipse">
            <a:avLst/>
          </a:prstGeom>
          <a:pattFill prst="pct90">
            <a:fgClr>
              <a:schemeClr val="bg2"/>
            </a:fgClr>
            <a:bgClr>
              <a:schemeClr val="bg2">
                <a:lumMod val="90000"/>
              </a:schemeClr>
            </a:bgClr>
          </a:pattFill>
        </p:spPr>
        <p:txBody>
          <a:bodyPr/>
          <a:lstStyle>
            <a:lvl1pPr marL="0" indent="0">
              <a:buNone/>
              <a:defRPr/>
            </a:lvl1pPr>
          </a:lstStyle>
          <a:p>
            <a:r>
              <a:rPr lang="en-GB"/>
              <a:t> </a:t>
            </a:r>
          </a:p>
        </p:txBody>
      </p:sp>
      <p:sp>
        <p:nvSpPr>
          <p:cNvPr id="10" name="Picture Placeholder 7">
            <a:extLst>
              <a:ext uri="{FF2B5EF4-FFF2-40B4-BE49-F238E27FC236}">
                <a16:creationId xmlns:a16="http://schemas.microsoft.com/office/drawing/2014/main" id="{23403347-EC2B-DE4D-A175-E7055977AC35}"/>
              </a:ext>
            </a:extLst>
          </p:cNvPr>
          <p:cNvSpPr>
            <a:spLocks noGrp="1" noChangeAspect="1"/>
          </p:cNvSpPr>
          <p:nvPr>
            <p:ph type="pic" sz="quarter" idx="16" hasCustomPrompt="1"/>
          </p:nvPr>
        </p:nvSpPr>
        <p:spPr>
          <a:xfrm>
            <a:off x="8797878" y="1962323"/>
            <a:ext cx="1895755" cy="1897930"/>
          </a:xfrm>
          <a:prstGeom prst="ellipse">
            <a:avLst/>
          </a:prstGeom>
          <a:pattFill prst="pct90">
            <a:fgClr>
              <a:schemeClr val="bg2"/>
            </a:fgClr>
            <a:bgClr>
              <a:schemeClr val="bg2">
                <a:lumMod val="90000"/>
              </a:schemeClr>
            </a:bgClr>
          </a:pattFill>
        </p:spPr>
        <p:txBody>
          <a:bodyPr/>
          <a:lstStyle>
            <a:lvl1pPr marL="0" indent="0">
              <a:buNone/>
              <a:defRPr/>
            </a:lvl1pPr>
          </a:lstStyle>
          <a:p>
            <a:r>
              <a:rPr lang="en-GB"/>
              <a:t> </a:t>
            </a:r>
          </a:p>
        </p:txBody>
      </p:sp>
      <p:pic>
        <p:nvPicPr>
          <p:cNvPr id="14" name="Graphic 13">
            <a:extLst>
              <a:ext uri="{FF2B5EF4-FFF2-40B4-BE49-F238E27FC236}">
                <a16:creationId xmlns:a16="http://schemas.microsoft.com/office/drawing/2014/main" id="{8F2368A8-4287-2641-B5B4-A86EA927F0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4069891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p:txBody>
          <a:bodyPr/>
          <a:lstStyle/>
          <a:p>
            <a:r>
              <a:rPr lang="fi-FI"/>
              <a:t>Muokkaa ots. perustyyl. napsautt.</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E41980DD-1AEA-084C-8D19-9EB9F270B9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328958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4398DC-7109-1B4F-8BB0-1574F32FDA06}"/>
              </a:ext>
            </a:extLst>
          </p:cNvPr>
          <p:cNvSpPr>
            <a:spLocks noGrp="1"/>
          </p:cNvSpPr>
          <p:nvPr>
            <p:ph type="sldNum" sz="quarter" idx="12"/>
          </p:nvPr>
        </p:nvSpPr>
        <p:spPr/>
        <p:txBody>
          <a:bodyPr/>
          <a:lstStyle/>
          <a:p>
            <a:fld id="{B0C3ECE7-D443-C541-A602-ABE1038D6124}" type="slidenum">
              <a:t>‹#›</a:t>
            </a:fld>
            <a:endParaRPr lang="en-GB"/>
          </a:p>
        </p:txBody>
      </p:sp>
      <p:pic>
        <p:nvPicPr>
          <p:cNvPr id="5" name="Graphic 4">
            <a:extLst>
              <a:ext uri="{FF2B5EF4-FFF2-40B4-BE49-F238E27FC236}">
                <a16:creationId xmlns:a16="http://schemas.microsoft.com/office/drawing/2014/main" id="{8B7545D0-CC48-CF49-BFC9-EC9ECF4611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482420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Nosto + Leipäteksti (1:2)">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7F4644-3416-8E43-B6DC-55057EA1AA46}"/>
              </a:ext>
            </a:extLst>
          </p:cNvPr>
          <p:cNvSpPr/>
          <p:nvPr userDrawn="1"/>
        </p:nvSpPr>
        <p:spPr>
          <a:xfrm flipH="1">
            <a:off x="4079875" y="0"/>
            <a:ext cx="8112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78619CF-DFAF-0D40-AC06-BB314CE0DAA8}"/>
              </a:ext>
            </a:extLst>
          </p:cNvPr>
          <p:cNvSpPr>
            <a:spLocks noGrp="1"/>
          </p:cNvSpPr>
          <p:nvPr>
            <p:ph type="title"/>
          </p:nvPr>
        </p:nvSpPr>
        <p:spPr>
          <a:xfrm>
            <a:off x="419894" y="1398759"/>
            <a:ext cx="3240087" cy="4047565"/>
          </a:xfrm>
        </p:spPr>
        <p:txBody>
          <a:bodyPr anchor="t"/>
          <a:lstStyle>
            <a:lvl1pPr>
              <a:spcAft>
                <a:spcPts val="1200"/>
              </a:spcAft>
              <a:defRPr sz="2800"/>
            </a:lvl1pPr>
          </a:lstStyle>
          <a:p>
            <a:r>
              <a:rPr lang="fi-FI"/>
              <a:t>Muokkaa ots. perustyyl. napsautt.</a:t>
            </a:r>
            <a:endParaRPr lang="en-GB"/>
          </a:p>
        </p:txBody>
      </p:sp>
      <p:sp>
        <p:nvSpPr>
          <p:cNvPr id="3" name="Content Placeholder 2">
            <a:extLst>
              <a:ext uri="{FF2B5EF4-FFF2-40B4-BE49-F238E27FC236}">
                <a16:creationId xmlns:a16="http://schemas.microsoft.com/office/drawing/2014/main" id="{FDD693F1-8652-284F-BA8C-73527E284027}"/>
              </a:ext>
            </a:extLst>
          </p:cNvPr>
          <p:cNvSpPr>
            <a:spLocks noGrp="1"/>
          </p:cNvSpPr>
          <p:nvPr>
            <p:ph idx="1"/>
          </p:nvPr>
        </p:nvSpPr>
        <p:spPr>
          <a:xfrm>
            <a:off x="4679576" y="1371600"/>
            <a:ext cx="6674223" cy="4047565"/>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Slide Number Placeholder 5">
            <a:extLst>
              <a:ext uri="{FF2B5EF4-FFF2-40B4-BE49-F238E27FC236}">
                <a16:creationId xmlns:a16="http://schemas.microsoft.com/office/drawing/2014/main" id="{46DA49CB-6C88-1847-82EC-EB9B53E812CF}"/>
              </a:ext>
            </a:extLst>
          </p:cNvPr>
          <p:cNvSpPr>
            <a:spLocks noGrp="1"/>
          </p:cNvSpPr>
          <p:nvPr>
            <p:ph type="sldNum" sz="quarter" idx="12"/>
          </p:nvPr>
        </p:nvSpPr>
        <p:spPr/>
        <p:txBody>
          <a:bodyPr/>
          <a:lstStyle/>
          <a:p>
            <a:fld id="{B0C3ECE7-D443-C541-A602-ABE1038D6124}" type="slidenum">
              <a:t>‹#›</a:t>
            </a:fld>
            <a:endParaRPr lang="en-GB"/>
          </a:p>
        </p:txBody>
      </p:sp>
      <p:pic>
        <p:nvPicPr>
          <p:cNvPr id="5" name="Graphic 4">
            <a:extLst>
              <a:ext uri="{FF2B5EF4-FFF2-40B4-BE49-F238E27FC236}">
                <a16:creationId xmlns:a16="http://schemas.microsoft.com/office/drawing/2014/main" id="{2808D64F-F82A-0C4F-967F-FBF82D69F8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82315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Väliotsikko 02 (väri+kuosi)">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51230A-58FF-4D47-B21D-3DFCFF865D1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47840"/>
          </a:xfrm>
          <a:prstGeom prst="rect">
            <a:avLst/>
          </a:prstGeom>
        </p:spPr>
      </p:pic>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539433"/>
            <a:ext cx="9144000" cy="1889567"/>
          </a:xfrm>
        </p:spPr>
        <p:txBody>
          <a:bodyPr anchor="b">
            <a:noAutofit/>
          </a:bodyPr>
          <a:lstStyle>
            <a:lvl1pPr algn="ctr">
              <a:defRPr sz="4000">
                <a:solidFill>
                  <a:schemeClr val="tx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625185"/>
            <a:ext cx="9144000" cy="1282481"/>
          </a:xfrm>
        </p:spPr>
        <p:txBody>
          <a:bodyPr>
            <a:noAutofit/>
          </a:bodyPr>
          <a:lstStyle>
            <a:lvl1pPr marL="0" indent="0" algn="ctr">
              <a:buNone/>
              <a:defRPr sz="24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
        <p:nvSpPr>
          <p:cNvPr id="6" name="Slide Number Placeholder 5">
            <a:extLst>
              <a:ext uri="{FF2B5EF4-FFF2-40B4-BE49-F238E27FC236}">
                <a16:creationId xmlns:a16="http://schemas.microsoft.com/office/drawing/2014/main" id="{92F6C7D4-35F3-AA4D-B87F-B91D8E788BEF}"/>
              </a:ext>
            </a:extLst>
          </p:cNvPr>
          <p:cNvSpPr>
            <a:spLocks noGrp="1"/>
          </p:cNvSpPr>
          <p:nvPr>
            <p:ph type="sldNum" sz="quarter" idx="12"/>
          </p:nvPr>
        </p:nvSpPr>
        <p:spPr/>
        <p:txBody>
          <a:bodyPr/>
          <a:lstStyle>
            <a:lvl1pPr>
              <a:defRPr>
                <a:solidFill>
                  <a:schemeClr val="tx1"/>
                </a:solidFill>
              </a:defRPr>
            </a:lvl1pPr>
          </a:lstStyle>
          <a:p>
            <a:fld id="{B0C3ECE7-D443-C541-A602-ABE1038D6124}" type="slidenum">
              <a:rPr lang="en-FI"/>
              <a:pPr/>
              <a:t>‹#›</a:t>
            </a:fld>
            <a:endParaRPr lang="en-FI"/>
          </a:p>
        </p:txBody>
      </p:sp>
      <p:pic>
        <p:nvPicPr>
          <p:cNvPr id="7" name="Graphic 6">
            <a:extLst>
              <a:ext uri="{FF2B5EF4-FFF2-40B4-BE49-F238E27FC236}">
                <a16:creationId xmlns:a16="http://schemas.microsoft.com/office/drawing/2014/main" id="{F829F635-804D-9948-9F51-B541339DB2D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4224139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Nosto + Leipäteksti (1:1)">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7F4644-3416-8E43-B6DC-55057EA1AA46}"/>
              </a:ext>
            </a:extLst>
          </p:cNvPr>
          <p:cNvSpPr/>
          <p:nvPr userDrawn="1"/>
        </p:nvSpPr>
        <p:spPr>
          <a:xfrm flipH="1">
            <a:off x="6095999"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78619CF-DFAF-0D40-AC06-BB314CE0DAA8}"/>
              </a:ext>
            </a:extLst>
          </p:cNvPr>
          <p:cNvSpPr>
            <a:spLocks noGrp="1"/>
          </p:cNvSpPr>
          <p:nvPr>
            <p:ph type="title"/>
          </p:nvPr>
        </p:nvSpPr>
        <p:spPr>
          <a:xfrm>
            <a:off x="839788" y="1398759"/>
            <a:ext cx="4565589" cy="4047565"/>
          </a:xfrm>
        </p:spPr>
        <p:txBody>
          <a:bodyPr anchor="t"/>
          <a:lstStyle>
            <a:lvl1pPr>
              <a:spcAft>
                <a:spcPts val="1200"/>
              </a:spcAft>
              <a:defRPr sz="2800"/>
            </a:lvl1pPr>
          </a:lstStyle>
          <a:p>
            <a:r>
              <a:rPr lang="fi-FI"/>
              <a:t>Muokkaa ots. perustyyl. napsautt.</a:t>
            </a:r>
            <a:endParaRPr lang="en-GB"/>
          </a:p>
        </p:txBody>
      </p:sp>
      <p:sp>
        <p:nvSpPr>
          <p:cNvPr id="3" name="Content Placeholder 2">
            <a:extLst>
              <a:ext uri="{FF2B5EF4-FFF2-40B4-BE49-F238E27FC236}">
                <a16:creationId xmlns:a16="http://schemas.microsoft.com/office/drawing/2014/main" id="{FDD693F1-8652-284F-BA8C-73527E284027}"/>
              </a:ext>
            </a:extLst>
          </p:cNvPr>
          <p:cNvSpPr>
            <a:spLocks noGrp="1"/>
          </p:cNvSpPr>
          <p:nvPr>
            <p:ph idx="1"/>
          </p:nvPr>
        </p:nvSpPr>
        <p:spPr>
          <a:xfrm>
            <a:off x="6562846" y="1371600"/>
            <a:ext cx="4790953" cy="4047565"/>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Slide Number Placeholder 5">
            <a:extLst>
              <a:ext uri="{FF2B5EF4-FFF2-40B4-BE49-F238E27FC236}">
                <a16:creationId xmlns:a16="http://schemas.microsoft.com/office/drawing/2014/main" id="{46DA49CB-6C88-1847-82EC-EB9B53E812CF}"/>
              </a:ext>
            </a:extLst>
          </p:cNvPr>
          <p:cNvSpPr>
            <a:spLocks noGrp="1"/>
          </p:cNvSpPr>
          <p:nvPr>
            <p:ph type="sldNum" sz="quarter" idx="12"/>
          </p:nvPr>
        </p:nvSpPr>
        <p:spPr/>
        <p:txBody>
          <a:bodyPr/>
          <a:lstStyle/>
          <a:p>
            <a:fld id="{B0C3ECE7-D443-C541-A602-ABE1038D6124}" type="slidenum">
              <a:t>‹#›</a:t>
            </a:fld>
            <a:endParaRPr lang="en-GB"/>
          </a:p>
        </p:txBody>
      </p:sp>
      <p:pic>
        <p:nvPicPr>
          <p:cNvPr id="5" name="Graphic 4">
            <a:extLst>
              <a:ext uri="{FF2B5EF4-FFF2-40B4-BE49-F238E27FC236}">
                <a16:creationId xmlns:a16="http://schemas.microsoft.com/office/drawing/2014/main" id="{2808D64F-F82A-0C4F-967F-FBF82D69F8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187381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sto">
    <p:bg>
      <p:bgPr>
        <a:solidFill>
          <a:schemeClr val="accent4"/>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2526037-D689-3344-A234-E759E922BD5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62" r="1924" b="962"/>
          <a:stretch/>
        </p:blipFill>
        <p:spPr>
          <a:xfrm>
            <a:off x="0" y="5080"/>
            <a:ext cx="12192000" cy="6847840"/>
          </a:xfrm>
          <a:prstGeom prst="rect">
            <a:avLst/>
          </a:prstGeom>
        </p:spPr>
      </p:pic>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a:xfrm>
            <a:off x="2215914" y="1391864"/>
            <a:ext cx="7760172" cy="4074273"/>
          </a:xfrm>
        </p:spPr>
        <p:txBody>
          <a:bodyPr anchor="ctr">
            <a:normAutofit/>
          </a:bodyPr>
          <a:lstStyle>
            <a:lvl1pPr algn="ctr">
              <a:lnSpc>
                <a:spcPct val="110000"/>
              </a:lnSpc>
              <a:defRPr sz="3200"/>
            </a:lvl1pPr>
          </a:lstStyle>
          <a:p>
            <a:r>
              <a:rPr lang="fi-FI"/>
              <a:t>Muokkaa ots. perustyyl. napsautt.</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lvl1pPr>
              <a:defRPr>
                <a:solidFill>
                  <a:schemeClr val="bg1"/>
                </a:solidFill>
              </a:defRPr>
            </a:lvl1p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95F26F1F-EF2F-4840-969F-69413D8428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292225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Teksti + Kuva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39788" y="728662"/>
            <a:ext cx="3240087" cy="1328737"/>
          </a:xfrm>
        </p:spPr>
        <p:txBody>
          <a:bodyPr anchor="b">
            <a:normAutofit/>
          </a:bodyPr>
          <a:lstStyle>
            <a:lvl1pPr>
              <a:defRPr sz="2600"/>
            </a:lvl1pPr>
          </a:lstStyle>
          <a:p>
            <a:r>
              <a:rPr lang="fi-FI"/>
              <a:t>Muokkaa ots. perustyyl. napsautt.</a:t>
            </a:r>
            <a:endParaRPr lang="en-GB"/>
          </a:p>
        </p:txBody>
      </p:sp>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4733365" y="728662"/>
            <a:ext cx="7050648"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39788"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7D2F3DE5-47C6-AF4D-B026-8F536BA131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540062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 Teksti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112126" y="728662"/>
            <a:ext cx="3240087" cy="1328737"/>
          </a:xfrm>
        </p:spPr>
        <p:txBody>
          <a:bodyPr anchor="b">
            <a:normAutofit/>
          </a:bodyPr>
          <a:lstStyle>
            <a:lvl1pPr>
              <a:defRPr sz="2600"/>
            </a:lvl1pPr>
          </a:lstStyle>
          <a:p>
            <a:r>
              <a:rPr lang="fi-FI"/>
              <a:t>Muokkaa ots. perustyyl. napsautt.</a:t>
            </a:r>
            <a:endParaRPr lang="en-GB"/>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112126"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8" name="Graphic 7">
            <a:extLst>
              <a:ext uri="{FF2B5EF4-FFF2-40B4-BE49-F238E27FC236}">
                <a16:creationId xmlns:a16="http://schemas.microsoft.com/office/drawing/2014/main" id="{B5631D32-DB04-974B-8413-FD57BB37157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10" name="Picture Placeholder 2">
            <a:extLst>
              <a:ext uri="{FF2B5EF4-FFF2-40B4-BE49-F238E27FC236}">
                <a16:creationId xmlns:a16="http://schemas.microsoft.com/office/drawing/2014/main" id="{93664834-38AA-0147-A0E8-1D201A644538}"/>
              </a:ext>
            </a:extLst>
          </p:cNvPr>
          <p:cNvSpPr>
            <a:spLocks noGrp="1"/>
          </p:cNvSpPr>
          <p:nvPr>
            <p:ph type="pic" idx="13" hasCustomPrompt="1"/>
          </p:nvPr>
        </p:nvSpPr>
        <p:spPr>
          <a:xfrm>
            <a:off x="407988" y="728662"/>
            <a:ext cx="7050648"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Tree>
    <p:extLst>
      <p:ext uri="{BB962C8B-B14F-4D97-AF65-F5344CB8AC3E}">
        <p14:creationId xmlns:p14="http://schemas.microsoft.com/office/powerpoint/2010/main" val="2126208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 Kuva (1: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1F02105-0BDD-7C4D-A176-A67F55175C79}"/>
              </a:ext>
            </a:extLst>
          </p:cNvPr>
          <p:cNvSpPr>
            <a:spLocks noGrp="1"/>
          </p:cNvSpPr>
          <p:nvPr>
            <p:ph type="pic" idx="13" hasCustomPrompt="1"/>
          </p:nvPr>
        </p:nvSpPr>
        <p:spPr>
          <a:xfrm>
            <a:off x="6369937" y="728662"/>
            <a:ext cx="5414076"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39788" y="728662"/>
            <a:ext cx="4982278" cy="1328737"/>
          </a:xfrm>
        </p:spPr>
        <p:txBody>
          <a:bodyPr anchor="b">
            <a:normAutofit/>
          </a:bodyPr>
          <a:lstStyle>
            <a:lvl1pPr>
              <a:defRPr sz="3200"/>
            </a:lvl1pPr>
          </a:lstStyle>
          <a:p>
            <a:r>
              <a:rPr lang="fi-FI"/>
              <a:t>Muokkaa ots. perustyyl. napsautt.</a:t>
            </a:r>
            <a:endParaRPr lang="en-GB"/>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39788" y="2284410"/>
            <a:ext cx="4982278"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A794DE3C-7EAD-BB48-8DDB-DB76D919330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2713383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Teksti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6527799" y="728662"/>
            <a:ext cx="4824414" cy="1328737"/>
          </a:xfrm>
        </p:spPr>
        <p:txBody>
          <a:bodyPr anchor="b">
            <a:normAutofit/>
          </a:bodyPr>
          <a:lstStyle>
            <a:lvl1pPr>
              <a:defRPr sz="3200"/>
            </a:lvl1pPr>
          </a:lstStyle>
          <a:p>
            <a:r>
              <a:rPr lang="fi-FI"/>
              <a:t>Muokkaa ots. perustyyl. napsautt.</a:t>
            </a:r>
            <a:endParaRPr lang="en-GB"/>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6527799" y="2284410"/>
            <a:ext cx="4824414"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A6FDBFA9-E9E1-6C4E-AFBB-ADBBEE8DCF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9" name="Picture Placeholder 2">
            <a:extLst>
              <a:ext uri="{FF2B5EF4-FFF2-40B4-BE49-F238E27FC236}">
                <a16:creationId xmlns:a16="http://schemas.microsoft.com/office/drawing/2014/main" id="{D161589F-31A3-9845-88AA-6697013480A2}"/>
              </a:ext>
            </a:extLst>
          </p:cNvPr>
          <p:cNvSpPr>
            <a:spLocks noGrp="1"/>
          </p:cNvSpPr>
          <p:nvPr>
            <p:ph type="pic" idx="14" hasCustomPrompt="1"/>
          </p:nvPr>
        </p:nvSpPr>
        <p:spPr>
          <a:xfrm>
            <a:off x="407988" y="728662"/>
            <a:ext cx="5414076"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Tree>
    <p:extLst>
      <p:ext uri="{BB962C8B-B14F-4D97-AF65-F5344CB8AC3E}">
        <p14:creationId xmlns:p14="http://schemas.microsoft.com/office/powerpoint/2010/main" val="2286008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Väripalkki + kuva (1:2)">
    <p:bg>
      <p:bgPr>
        <a:solidFill>
          <a:schemeClr val="accent2">
            <a:alpha val="80254"/>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39788" y="728662"/>
            <a:ext cx="3240087" cy="1328737"/>
          </a:xfrm>
        </p:spPr>
        <p:txBody>
          <a:bodyPr anchor="b">
            <a:normAutofit/>
          </a:bodyPr>
          <a:lstStyle>
            <a:lvl1pPr>
              <a:defRPr sz="2600"/>
            </a:lvl1pPr>
          </a:lstStyle>
          <a:p>
            <a:r>
              <a:rPr lang="fi-FI"/>
              <a:t>Muokkaa ots. perustyyl. napsautt.</a:t>
            </a:r>
            <a:endParaRPr lang="en-GB"/>
          </a:p>
        </p:txBody>
      </p:sp>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4733364" y="0"/>
            <a:ext cx="7458635" cy="6858000"/>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39788"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6CAA3020-C9C4-DE48-BAE1-76BBB5DF7A1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4744214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Kuva + Väripalkki (2:1)">
    <p:bg>
      <p:bgPr>
        <a:solidFill>
          <a:schemeClr val="accent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112126" y="728662"/>
            <a:ext cx="3240087" cy="1328737"/>
          </a:xfrm>
        </p:spPr>
        <p:txBody>
          <a:bodyPr anchor="b">
            <a:normAutofit/>
          </a:bodyPr>
          <a:lstStyle>
            <a:lvl1pPr>
              <a:defRPr sz="2600"/>
            </a:lvl1pPr>
          </a:lstStyle>
          <a:p>
            <a:r>
              <a:rPr lang="fi-FI"/>
              <a:t>Muokkaa ots. perustyyl. napsautt.</a:t>
            </a:r>
            <a:endParaRPr lang="en-GB"/>
          </a:p>
        </p:txBody>
      </p:sp>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0" y="0"/>
            <a:ext cx="7498977" cy="6858000"/>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112126"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D6962072-BF47-9445-B813-B84E9A26D8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4145830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uv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0" y="0"/>
            <a:ext cx="12192000" cy="6858000"/>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E8367DA0-376A-CB4B-9F55-3960534FCA1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38158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nkilökortit 9kpl">
    <p:spTree>
      <p:nvGrpSpPr>
        <p:cNvPr id="1" name=""/>
        <p:cNvGrpSpPr/>
        <p:nvPr/>
      </p:nvGrpSpPr>
      <p:grpSpPr>
        <a:xfrm>
          <a:off x="0" y="0"/>
          <a:ext cx="0" cy="0"/>
          <a:chOff x="0" y="0"/>
          <a:chExt cx="0" cy="0"/>
        </a:xfrm>
      </p:grpSpPr>
      <p:sp>
        <p:nvSpPr>
          <p:cNvPr id="129" name="Rounded Rectangle 128">
            <a:extLst>
              <a:ext uri="{FF2B5EF4-FFF2-40B4-BE49-F238E27FC236}">
                <a16:creationId xmlns:a16="http://schemas.microsoft.com/office/drawing/2014/main" id="{57135030-5255-F34B-A819-C71138AFF57F}"/>
              </a:ext>
            </a:extLst>
          </p:cNvPr>
          <p:cNvSpPr/>
          <p:nvPr userDrawn="1"/>
        </p:nvSpPr>
        <p:spPr>
          <a:xfrm>
            <a:off x="852015" y="2001761"/>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a:xfrm>
            <a:off x="838994" y="739773"/>
            <a:ext cx="10515600" cy="1044000"/>
          </a:xfrm>
        </p:spPr>
        <p:txBody>
          <a:bodyPr/>
          <a:lstStyle/>
          <a:p>
            <a:r>
              <a:rPr lang="fi-FI"/>
              <a:t>Muokkaa ots. perustyyl. napsautt.</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E41980DD-1AEA-084C-8D19-9EB9F270B9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6" name="Picture Placeholder 7">
            <a:extLst>
              <a:ext uri="{FF2B5EF4-FFF2-40B4-BE49-F238E27FC236}">
                <a16:creationId xmlns:a16="http://schemas.microsoft.com/office/drawing/2014/main" id="{92485F2A-8AF4-B543-BA64-97A480D25DFA}"/>
              </a:ext>
            </a:extLst>
          </p:cNvPr>
          <p:cNvSpPr>
            <a:spLocks noGrp="1" noChangeAspect="1"/>
          </p:cNvSpPr>
          <p:nvPr>
            <p:ph type="pic" sz="quarter" idx="14" hasCustomPrompt="1"/>
          </p:nvPr>
        </p:nvSpPr>
        <p:spPr>
          <a:xfrm>
            <a:off x="997890" y="2237642"/>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92" name="Text Placeholder 10">
            <a:extLst>
              <a:ext uri="{FF2B5EF4-FFF2-40B4-BE49-F238E27FC236}">
                <a16:creationId xmlns:a16="http://schemas.microsoft.com/office/drawing/2014/main" id="{3B78DA97-787B-164C-95AB-7A69F7A4AB38}"/>
              </a:ext>
            </a:extLst>
          </p:cNvPr>
          <p:cNvSpPr>
            <a:spLocks noGrp="1"/>
          </p:cNvSpPr>
          <p:nvPr>
            <p:ph type="body" sz="quarter" idx="40" hasCustomPrompt="1"/>
          </p:nvPr>
        </p:nvSpPr>
        <p:spPr>
          <a:xfrm>
            <a:off x="1816053" y="2270474"/>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93" name="Text Placeholder 10">
            <a:extLst>
              <a:ext uri="{FF2B5EF4-FFF2-40B4-BE49-F238E27FC236}">
                <a16:creationId xmlns:a16="http://schemas.microsoft.com/office/drawing/2014/main" id="{0283F180-56EC-2D46-B8FF-E6D32D7BB356}"/>
              </a:ext>
            </a:extLst>
          </p:cNvPr>
          <p:cNvSpPr>
            <a:spLocks noGrp="1"/>
          </p:cNvSpPr>
          <p:nvPr>
            <p:ph type="body" sz="quarter" idx="41" hasCustomPrompt="1"/>
          </p:nvPr>
        </p:nvSpPr>
        <p:spPr>
          <a:xfrm>
            <a:off x="1816053" y="2747487"/>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51" name="Rounded Rectangle 50">
            <a:extLst>
              <a:ext uri="{FF2B5EF4-FFF2-40B4-BE49-F238E27FC236}">
                <a16:creationId xmlns:a16="http://schemas.microsoft.com/office/drawing/2014/main" id="{74DDB4FB-30B0-3B46-AA4B-A03347ECF46E}"/>
              </a:ext>
            </a:extLst>
          </p:cNvPr>
          <p:cNvSpPr/>
          <p:nvPr userDrawn="1"/>
        </p:nvSpPr>
        <p:spPr>
          <a:xfrm>
            <a:off x="4463895" y="2001761"/>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Picture Placeholder 7">
            <a:extLst>
              <a:ext uri="{FF2B5EF4-FFF2-40B4-BE49-F238E27FC236}">
                <a16:creationId xmlns:a16="http://schemas.microsoft.com/office/drawing/2014/main" id="{9B66A6C3-9523-BF4E-9C89-0101FDC0F47D}"/>
              </a:ext>
            </a:extLst>
          </p:cNvPr>
          <p:cNvSpPr>
            <a:spLocks noGrp="1" noChangeAspect="1"/>
          </p:cNvSpPr>
          <p:nvPr>
            <p:ph type="pic" sz="quarter" idx="23" hasCustomPrompt="1"/>
          </p:nvPr>
        </p:nvSpPr>
        <p:spPr>
          <a:xfrm>
            <a:off x="4609770" y="2237642"/>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60" name="Text Placeholder 10">
            <a:extLst>
              <a:ext uri="{FF2B5EF4-FFF2-40B4-BE49-F238E27FC236}">
                <a16:creationId xmlns:a16="http://schemas.microsoft.com/office/drawing/2014/main" id="{B11CB328-5E5F-E84E-B15E-E56873EB8C9E}"/>
              </a:ext>
            </a:extLst>
          </p:cNvPr>
          <p:cNvSpPr>
            <a:spLocks noGrp="1"/>
          </p:cNvSpPr>
          <p:nvPr>
            <p:ph type="body" sz="quarter" idx="42" hasCustomPrompt="1"/>
          </p:nvPr>
        </p:nvSpPr>
        <p:spPr>
          <a:xfrm>
            <a:off x="5436597" y="2270474"/>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62" name="Text Placeholder 10">
            <a:extLst>
              <a:ext uri="{FF2B5EF4-FFF2-40B4-BE49-F238E27FC236}">
                <a16:creationId xmlns:a16="http://schemas.microsoft.com/office/drawing/2014/main" id="{9BD9B049-B77E-0A46-A130-B1166B3B7418}"/>
              </a:ext>
            </a:extLst>
          </p:cNvPr>
          <p:cNvSpPr>
            <a:spLocks noGrp="1"/>
          </p:cNvSpPr>
          <p:nvPr>
            <p:ph type="body" sz="quarter" idx="43" hasCustomPrompt="1"/>
          </p:nvPr>
        </p:nvSpPr>
        <p:spPr>
          <a:xfrm>
            <a:off x="5436597" y="2747487"/>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89" name="Rounded Rectangle 88">
            <a:extLst>
              <a:ext uri="{FF2B5EF4-FFF2-40B4-BE49-F238E27FC236}">
                <a16:creationId xmlns:a16="http://schemas.microsoft.com/office/drawing/2014/main" id="{155C079A-ADFA-6C46-95FB-D5BA967056ED}"/>
              </a:ext>
            </a:extLst>
          </p:cNvPr>
          <p:cNvSpPr/>
          <p:nvPr userDrawn="1"/>
        </p:nvSpPr>
        <p:spPr>
          <a:xfrm>
            <a:off x="8057487" y="2001761"/>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Picture Placeholder 7">
            <a:extLst>
              <a:ext uri="{FF2B5EF4-FFF2-40B4-BE49-F238E27FC236}">
                <a16:creationId xmlns:a16="http://schemas.microsoft.com/office/drawing/2014/main" id="{AFF0BBA4-FE09-DD4E-A789-934EE79C7058}"/>
              </a:ext>
            </a:extLst>
          </p:cNvPr>
          <p:cNvSpPr>
            <a:spLocks noGrp="1" noChangeAspect="1"/>
          </p:cNvSpPr>
          <p:nvPr>
            <p:ph type="pic" sz="quarter" idx="32" hasCustomPrompt="1"/>
          </p:nvPr>
        </p:nvSpPr>
        <p:spPr>
          <a:xfrm>
            <a:off x="8203362" y="2237642"/>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21" name="Text Placeholder 10">
            <a:extLst>
              <a:ext uri="{FF2B5EF4-FFF2-40B4-BE49-F238E27FC236}">
                <a16:creationId xmlns:a16="http://schemas.microsoft.com/office/drawing/2014/main" id="{3AC4AC28-1131-6B41-BEDF-940813A81938}"/>
              </a:ext>
            </a:extLst>
          </p:cNvPr>
          <p:cNvSpPr>
            <a:spLocks noGrp="1"/>
          </p:cNvSpPr>
          <p:nvPr>
            <p:ph type="body" sz="quarter" idx="44" hasCustomPrompt="1"/>
          </p:nvPr>
        </p:nvSpPr>
        <p:spPr>
          <a:xfrm>
            <a:off x="9030189" y="2270474"/>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22" name="Text Placeholder 10">
            <a:extLst>
              <a:ext uri="{FF2B5EF4-FFF2-40B4-BE49-F238E27FC236}">
                <a16:creationId xmlns:a16="http://schemas.microsoft.com/office/drawing/2014/main" id="{BC7021C5-1721-9240-8ED2-AE16DD41BCE5}"/>
              </a:ext>
            </a:extLst>
          </p:cNvPr>
          <p:cNvSpPr>
            <a:spLocks noGrp="1"/>
          </p:cNvSpPr>
          <p:nvPr>
            <p:ph type="body" sz="quarter" idx="45" hasCustomPrompt="1"/>
          </p:nvPr>
        </p:nvSpPr>
        <p:spPr>
          <a:xfrm>
            <a:off x="9030189" y="2747487"/>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40" name="Rounded Rectangle 139">
            <a:extLst>
              <a:ext uri="{FF2B5EF4-FFF2-40B4-BE49-F238E27FC236}">
                <a16:creationId xmlns:a16="http://schemas.microsoft.com/office/drawing/2014/main" id="{35D413E6-2248-EF48-84A6-C5AE220BF1D6}"/>
              </a:ext>
            </a:extLst>
          </p:cNvPr>
          <p:cNvSpPr/>
          <p:nvPr userDrawn="1"/>
        </p:nvSpPr>
        <p:spPr>
          <a:xfrm>
            <a:off x="852015" y="3437369"/>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Picture Placeholder 7">
            <a:extLst>
              <a:ext uri="{FF2B5EF4-FFF2-40B4-BE49-F238E27FC236}">
                <a16:creationId xmlns:a16="http://schemas.microsoft.com/office/drawing/2014/main" id="{0F10B414-073E-9C41-BC74-79E263656949}"/>
              </a:ext>
            </a:extLst>
          </p:cNvPr>
          <p:cNvSpPr>
            <a:spLocks noGrp="1" noChangeAspect="1"/>
          </p:cNvSpPr>
          <p:nvPr>
            <p:ph type="pic" sz="quarter" idx="17" hasCustomPrompt="1"/>
          </p:nvPr>
        </p:nvSpPr>
        <p:spPr>
          <a:xfrm>
            <a:off x="997890" y="3673250"/>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0" name="Text Placeholder 10">
            <a:extLst>
              <a:ext uri="{FF2B5EF4-FFF2-40B4-BE49-F238E27FC236}">
                <a16:creationId xmlns:a16="http://schemas.microsoft.com/office/drawing/2014/main" id="{31226082-040A-FE46-847A-DC914C991B65}"/>
              </a:ext>
            </a:extLst>
          </p:cNvPr>
          <p:cNvSpPr>
            <a:spLocks noGrp="1"/>
          </p:cNvSpPr>
          <p:nvPr>
            <p:ph type="body" sz="quarter" idx="48" hasCustomPrompt="1"/>
          </p:nvPr>
        </p:nvSpPr>
        <p:spPr>
          <a:xfrm>
            <a:off x="1816053" y="3673250"/>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51" name="Text Placeholder 10">
            <a:extLst>
              <a:ext uri="{FF2B5EF4-FFF2-40B4-BE49-F238E27FC236}">
                <a16:creationId xmlns:a16="http://schemas.microsoft.com/office/drawing/2014/main" id="{27AB73A3-7279-0544-A67A-052EFEEC0A4A}"/>
              </a:ext>
            </a:extLst>
          </p:cNvPr>
          <p:cNvSpPr>
            <a:spLocks noGrp="1"/>
          </p:cNvSpPr>
          <p:nvPr>
            <p:ph type="body" sz="quarter" idx="49" hasCustomPrompt="1"/>
          </p:nvPr>
        </p:nvSpPr>
        <p:spPr>
          <a:xfrm>
            <a:off x="1816053" y="4150263"/>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66" name="Rounded Rectangle 165">
            <a:extLst>
              <a:ext uri="{FF2B5EF4-FFF2-40B4-BE49-F238E27FC236}">
                <a16:creationId xmlns:a16="http://schemas.microsoft.com/office/drawing/2014/main" id="{E2043D0C-6449-A84E-B944-D601A9D94FC8}"/>
              </a:ext>
            </a:extLst>
          </p:cNvPr>
          <p:cNvSpPr/>
          <p:nvPr userDrawn="1"/>
        </p:nvSpPr>
        <p:spPr>
          <a:xfrm>
            <a:off x="4463895" y="3437369"/>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Picture Placeholder 7">
            <a:extLst>
              <a:ext uri="{FF2B5EF4-FFF2-40B4-BE49-F238E27FC236}">
                <a16:creationId xmlns:a16="http://schemas.microsoft.com/office/drawing/2014/main" id="{14E18DE7-49F5-B84D-A407-62BA8B1015C5}"/>
              </a:ext>
            </a:extLst>
          </p:cNvPr>
          <p:cNvSpPr>
            <a:spLocks noGrp="1" noChangeAspect="1"/>
          </p:cNvSpPr>
          <p:nvPr>
            <p:ph type="pic" sz="quarter" idx="26" hasCustomPrompt="1"/>
          </p:nvPr>
        </p:nvSpPr>
        <p:spPr>
          <a:xfrm>
            <a:off x="4609770" y="3673250"/>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2" name="Text Placeholder 10">
            <a:extLst>
              <a:ext uri="{FF2B5EF4-FFF2-40B4-BE49-F238E27FC236}">
                <a16:creationId xmlns:a16="http://schemas.microsoft.com/office/drawing/2014/main" id="{9D6AFE74-3E53-9444-BFE2-E913D7D1210A}"/>
              </a:ext>
            </a:extLst>
          </p:cNvPr>
          <p:cNvSpPr>
            <a:spLocks noGrp="1"/>
          </p:cNvSpPr>
          <p:nvPr>
            <p:ph type="body" sz="quarter" idx="50" hasCustomPrompt="1"/>
          </p:nvPr>
        </p:nvSpPr>
        <p:spPr>
          <a:xfrm>
            <a:off x="5436597" y="3673250"/>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73" name="Text Placeholder 10">
            <a:extLst>
              <a:ext uri="{FF2B5EF4-FFF2-40B4-BE49-F238E27FC236}">
                <a16:creationId xmlns:a16="http://schemas.microsoft.com/office/drawing/2014/main" id="{EC055CBD-94C1-E444-9FE9-6A5E973D1E8F}"/>
              </a:ext>
            </a:extLst>
          </p:cNvPr>
          <p:cNvSpPr>
            <a:spLocks noGrp="1"/>
          </p:cNvSpPr>
          <p:nvPr>
            <p:ph type="body" sz="quarter" idx="51" hasCustomPrompt="1"/>
          </p:nvPr>
        </p:nvSpPr>
        <p:spPr>
          <a:xfrm>
            <a:off x="5436597" y="4150263"/>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80" name="Rounded Rectangle 179">
            <a:extLst>
              <a:ext uri="{FF2B5EF4-FFF2-40B4-BE49-F238E27FC236}">
                <a16:creationId xmlns:a16="http://schemas.microsoft.com/office/drawing/2014/main" id="{3DED7562-A282-984D-B600-7F1F14602F14}"/>
              </a:ext>
            </a:extLst>
          </p:cNvPr>
          <p:cNvSpPr/>
          <p:nvPr userDrawn="1"/>
        </p:nvSpPr>
        <p:spPr>
          <a:xfrm>
            <a:off x="8057487" y="3437369"/>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Picture Placeholder 7">
            <a:extLst>
              <a:ext uri="{FF2B5EF4-FFF2-40B4-BE49-F238E27FC236}">
                <a16:creationId xmlns:a16="http://schemas.microsoft.com/office/drawing/2014/main" id="{E11859ED-DFBB-6F42-88F6-8F9E49FCBD6F}"/>
              </a:ext>
            </a:extLst>
          </p:cNvPr>
          <p:cNvSpPr>
            <a:spLocks noGrp="1" noChangeAspect="1"/>
          </p:cNvSpPr>
          <p:nvPr>
            <p:ph type="pic" sz="quarter" idx="35" hasCustomPrompt="1"/>
          </p:nvPr>
        </p:nvSpPr>
        <p:spPr>
          <a:xfrm>
            <a:off x="8203362" y="3673250"/>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88" name="Text Placeholder 10">
            <a:extLst>
              <a:ext uri="{FF2B5EF4-FFF2-40B4-BE49-F238E27FC236}">
                <a16:creationId xmlns:a16="http://schemas.microsoft.com/office/drawing/2014/main" id="{99297A75-336E-4A4C-8A84-FE5967D731E0}"/>
              </a:ext>
            </a:extLst>
          </p:cNvPr>
          <p:cNvSpPr>
            <a:spLocks noGrp="1"/>
          </p:cNvSpPr>
          <p:nvPr>
            <p:ph type="body" sz="quarter" idx="46" hasCustomPrompt="1"/>
          </p:nvPr>
        </p:nvSpPr>
        <p:spPr>
          <a:xfrm>
            <a:off x="9030189" y="3673250"/>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89" name="Text Placeholder 10">
            <a:extLst>
              <a:ext uri="{FF2B5EF4-FFF2-40B4-BE49-F238E27FC236}">
                <a16:creationId xmlns:a16="http://schemas.microsoft.com/office/drawing/2014/main" id="{AE38AEB0-6164-5B40-8406-AEFDC6A6BD46}"/>
              </a:ext>
            </a:extLst>
          </p:cNvPr>
          <p:cNvSpPr>
            <a:spLocks noGrp="1"/>
          </p:cNvSpPr>
          <p:nvPr>
            <p:ph type="body" sz="quarter" idx="47" hasCustomPrompt="1"/>
          </p:nvPr>
        </p:nvSpPr>
        <p:spPr>
          <a:xfrm>
            <a:off x="9030189" y="4150263"/>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98" name="Rounded Rectangle 197">
            <a:extLst>
              <a:ext uri="{FF2B5EF4-FFF2-40B4-BE49-F238E27FC236}">
                <a16:creationId xmlns:a16="http://schemas.microsoft.com/office/drawing/2014/main" id="{CF76E094-C83A-2D4E-BE11-9D4AC30D2BC6}"/>
              </a:ext>
            </a:extLst>
          </p:cNvPr>
          <p:cNvSpPr/>
          <p:nvPr userDrawn="1"/>
        </p:nvSpPr>
        <p:spPr>
          <a:xfrm>
            <a:off x="852015" y="4891265"/>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Picture Placeholder 7">
            <a:extLst>
              <a:ext uri="{FF2B5EF4-FFF2-40B4-BE49-F238E27FC236}">
                <a16:creationId xmlns:a16="http://schemas.microsoft.com/office/drawing/2014/main" id="{BA03A893-9113-7D4D-851F-AAA13BC347A4}"/>
              </a:ext>
            </a:extLst>
          </p:cNvPr>
          <p:cNvSpPr>
            <a:spLocks noGrp="1" noChangeAspect="1"/>
          </p:cNvSpPr>
          <p:nvPr>
            <p:ph type="pic" sz="quarter" idx="20" hasCustomPrompt="1"/>
          </p:nvPr>
        </p:nvSpPr>
        <p:spPr>
          <a:xfrm>
            <a:off x="997890" y="5127146"/>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203" name="Text Placeholder 10">
            <a:extLst>
              <a:ext uri="{FF2B5EF4-FFF2-40B4-BE49-F238E27FC236}">
                <a16:creationId xmlns:a16="http://schemas.microsoft.com/office/drawing/2014/main" id="{452C276A-BEE3-1044-B0C8-935936BBF899}"/>
              </a:ext>
            </a:extLst>
          </p:cNvPr>
          <p:cNvSpPr>
            <a:spLocks noGrp="1"/>
          </p:cNvSpPr>
          <p:nvPr>
            <p:ph type="body" sz="quarter" idx="53" hasCustomPrompt="1"/>
          </p:nvPr>
        </p:nvSpPr>
        <p:spPr>
          <a:xfrm>
            <a:off x="1816053" y="5145179"/>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206" name="Text Placeholder 10">
            <a:extLst>
              <a:ext uri="{FF2B5EF4-FFF2-40B4-BE49-F238E27FC236}">
                <a16:creationId xmlns:a16="http://schemas.microsoft.com/office/drawing/2014/main" id="{5CCD0565-FE94-4041-86DA-18C1082CF94F}"/>
              </a:ext>
            </a:extLst>
          </p:cNvPr>
          <p:cNvSpPr>
            <a:spLocks noGrp="1"/>
          </p:cNvSpPr>
          <p:nvPr>
            <p:ph type="body" sz="quarter" idx="57" hasCustomPrompt="1"/>
          </p:nvPr>
        </p:nvSpPr>
        <p:spPr>
          <a:xfrm>
            <a:off x="1816053" y="5631591"/>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210" name="Rounded Rectangle 209">
            <a:extLst>
              <a:ext uri="{FF2B5EF4-FFF2-40B4-BE49-F238E27FC236}">
                <a16:creationId xmlns:a16="http://schemas.microsoft.com/office/drawing/2014/main" id="{6999BAF7-37D0-1847-9C9C-805528C573E4}"/>
              </a:ext>
            </a:extLst>
          </p:cNvPr>
          <p:cNvSpPr/>
          <p:nvPr userDrawn="1"/>
        </p:nvSpPr>
        <p:spPr>
          <a:xfrm>
            <a:off x="4463895" y="4891265"/>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Picture Placeholder 7">
            <a:extLst>
              <a:ext uri="{FF2B5EF4-FFF2-40B4-BE49-F238E27FC236}">
                <a16:creationId xmlns:a16="http://schemas.microsoft.com/office/drawing/2014/main" id="{31059CF5-CB92-8741-93FE-590349D59BD1}"/>
              </a:ext>
            </a:extLst>
          </p:cNvPr>
          <p:cNvSpPr>
            <a:spLocks noGrp="1" noChangeAspect="1"/>
          </p:cNvSpPr>
          <p:nvPr>
            <p:ph type="pic" sz="quarter" idx="29" hasCustomPrompt="1"/>
          </p:nvPr>
        </p:nvSpPr>
        <p:spPr>
          <a:xfrm>
            <a:off x="4609770" y="5127146"/>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213" name="Text Placeholder 10">
            <a:extLst>
              <a:ext uri="{FF2B5EF4-FFF2-40B4-BE49-F238E27FC236}">
                <a16:creationId xmlns:a16="http://schemas.microsoft.com/office/drawing/2014/main" id="{3F07D1DE-41FE-EF42-AC5C-F3C68822FA1E}"/>
              </a:ext>
            </a:extLst>
          </p:cNvPr>
          <p:cNvSpPr>
            <a:spLocks noGrp="1"/>
          </p:cNvSpPr>
          <p:nvPr>
            <p:ph type="body" sz="quarter" idx="54" hasCustomPrompt="1"/>
          </p:nvPr>
        </p:nvSpPr>
        <p:spPr>
          <a:xfrm>
            <a:off x="5436597" y="5145179"/>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215" name="Text Placeholder 10">
            <a:extLst>
              <a:ext uri="{FF2B5EF4-FFF2-40B4-BE49-F238E27FC236}">
                <a16:creationId xmlns:a16="http://schemas.microsoft.com/office/drawing/2014/main" id="{0C6FEFCD-7CC3-E547-BE63-60FC490A7A93}"/>
              </a:ext>
            </a:extLst>
          </p:cNvPr>
          <p:cNvSpPr>
            <a:spLocks noGrp="1"/>
          </p:cNvSpPr>
          <p:nvPr>
            <p:ph type="body" sz="quarter" idx="58" hasCustomPrompt="1"/>
          </p:nvPr>
        </p:nvSpPr>
        <p:spPr>
          <a:xfrm>
            <a:off x="5436597" y="5631591"/>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216" name="Rounded Rectangle 215">
            <a:extLst>
              <a:ext uri="{FF2B5EF4-FFF2-40B4-BE49-F238E27FC236}">
                <a16:creationId xmlns:a16="http://schemas.microsoft.com/office/drawing/2014/main" id="{E6687C45-4EDA-9942-B7B5-A532018DD44F}"/>
              </a:ext>
            </a:extLst>
          </p:cNvPr>
          <p:cNvSpPr/>
          <p:nvPr userDrawn="1"/>
        </p:nvSpPr>
        <p:spPr>
          <a:xfrm>
            <a:off x="8057487" y="4891265"/>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Picture Placeholder 7">
            <a:extLst>
              <a:ext uri="{FF2B5EF4-FFF2-40B4-BE49-F238E27FC236}">
                <a16:creationId xmlns:a16="http://schemas.microsoft.com/office/drawing/2014/main" id="{28B4FCF3-312F-0645-B107-79CDE67FEC24}"/>
              </a:ext>
            </a:extLst>
          </p:cNvPr>
          <p:cNvSpPr>
            <a:spLocks noGrp="1" noChangeAspect="1"/>
          </p:cNvSpPr>
          <p:nvPr>
            <p:ph type="pic" sz="quarter" idx="38" hasCustomPrompt="1"/>
          </p:nvPr>
        </p:nvSpPr>
        <p:spPr>
          <a:xfrm>
            <a:off x="8203362" y="5127146"/>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218" name="Text Placeholder 10">
            <a:extLst>
              <a:ext uri="{FF2B5EF4-FFF2-40B4-BE49-F238E27FC236}">
                <a16:creationId xmlns:a16="http://schemas.microsoft.com/office/drawing/2014/main" id="{9A4CFF89-3F8D-CD4D-B615-EC0B4E78AE7E}"/>
              </a:ext>
            </a:extLst>
          </p:cNvPr>
          <p:cNvSpPr>
            <a:spLocks noGrp="1"/>
          </p:cNvSpPr>
          <p:nvPr>
            <p:ph type="body" sz="quarter" idx="52" hasCustomPrompt="1"/>
          </p:nvPr>
        </p:nvSpPr>
        <p:spPr>
          <a:xfrm>
            <a:off x="9030189" y="5145179"/>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219" name="Text Placeholder 10">
            <a:extLst>
              <a:ext uri="{FF2B5EF4-FFF2-40B4-BE49-F238E27FC236}">
                <a16:creationId xmlns:a16="http://schemas.microsoft.com/office/drawing/2014/main" id="{E3F8D794-7D0A-C84B-8357-EBE0CA904FE4}"/>
              </a:ext>
            </a:extLst>
          </p:cNvPr>
          <p:cNvSpPr>
            <a:spLocks noGrp="1"/>
          </p:cNvSpPr>
          <p:nvPr>
            <p:ph type="body" sz="quarter" idx="56" hasCustomPrompt="1"/>
          </p:nvPr>
        </p:nvSpPr>
        <p:spPr>
          <a:xfrm>
            <a:off x="9030189" y="5631591"/>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Tree>
    <p:extLst>
      <p:ext uri="{BB962C8B-B14F-4D97-AF65-F5344CB8AC3E}">
        <p14:creationId xmlns:p14="http://schemas.microsoft.com/office/powerpoint/2010/main" val="211857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 04 (väri)">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122363"/>
            <a:ext cx="9144000" cy="2306637"/>
          </a:xfrm>
          <a:noFill/>
        </p:spPr>
        <p:txBody>
          <a:bodyPr anchor="b">
            <a:normAutofit/>
          </a:bodyPr>
          <a:lstStyle>
            <a:lvl1pPr algn="ctr">
              <a:defRPr sz="4000">
                <a:solidFill>
                  <a:schemeClr val="tx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625185"/>
            <a:ext cx="9144000" cy="1655762"/>
          </a:xfrm>
          <a:noFill/>
        </p:spPr>
        <p:txBody>
          <a:bodyPr/>
          <a:lstStyle>
            <a:lvl1pPr marL="0" indent="0" algn="ctr">
              <a:buNone/>
              <a:defRPr sz="24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a:p>
        </p:txBody>
      </p:sp>
      <p:sp>
        <p:nvSpPr>
          <p:cNvPr id="6" name="Slide Number Placeholder 5">
            <a:extLst>
              <a:ext uri="{FF2B5EF4-FFF2-40B4-BE49-F238E27FC236}">
                <a16:creationId xmlns:a16="http://schemas.microsoft.com/office/drawing/2014/main" id="{92F6C7D4-35F3-AA4D-B87F-B91D8E788BEF}"/>
              </a:ext>
            </a:extLst>
          </p:cNvPr>
          <p:cNvSpPr>
            <a:spLocks noGrp="1"/>
          </p:cNvSpPr>
          <p:nvPr>
            <p:ph type="sldNum" sz="quarter" idx="12"/>
          </p:nvPr>
        </p:nvSpPr>
        <p:spPr/>
        <p:txBody>
          <a:bodyPr/>
          <a:lstStyle/>
          <a:p>
            <a:fld id="{B0C3ECE7-D443-C541-A602-ABE1038D6124}" type="slidenum">
              <a:t>‹#›</a:t>
            </a:fld>
            <a:endParaRPr lang="en-GB"/>
          </a:p>
        </p:txBody>
      </p:sp>
      <p:pic>
        <p:nvPicPr>
          <p:cNvPr id="9" name="Graphic 8">
            <a:extLst>
              <a:ext uri="{FF2B5EF4-FFF2-40B4-BE49-F238E27FC236}">
                <a16:creationId xmlns:a16="http://schemas.microsoft.com/office/drawing/2014/main" id="{F99041EA-C350-0342-9D1A-03D253AF3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950741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nkilökortit 12kpl">
    <p:spTree>
      <p:nvGrpSpPr>
        <p:cNvPr id="1" name=""/>
        <p:cNvGrpSpPr/>
        <p:nvPr/>
      </p:nvGrpSpPr>
      <p:grpSpPr>
        <a:xfrm>
          <a:off x="0" y="0"/>
          <a:ext cx="0" cy="0"/>
          <a:chOff x="0" y="0"/>
          <a:chExt cx="0" cy="0"/>
        </a:xfrm>
      </p:grpSpPr>
      <p:sp>
        <p:nvSpPr>
          <p:cNvPr id="187" name="Rounded Rectangle 186">
            <a:extLst>
              <a:ext uri="{FF2B5EF4-FFF2-40B4-BE49-F238E27FC236}">
                <a16:creationId xmlns:a16="http://schemas.microsoft.com/office/drawing/2014/main" id="{347A223E-005B-D54E-87D0-43F549DBF756}"/>
              </a:ext>
            </a:extLst>
          </p:cNvPr>
          <p:cNvSpPr/>
          <p:nvPr userDrawn="1"/>
        </p:nvSpPr>
        <p:spPr>
          <a:xfrm>
            <a:off x="8898735"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ounded Rectangle 128">
            <a:extLst>
              <a:ext uri="{FF2B5EF4-FFF2-40B4-BE49-F238E27FC236}">
                <a16:creationId xmlns:a16="http://schemas.microsoft.com/office/drawing/2014/main" id="{57135030-5255-F34B-A819-C71138AFF57F}"/>
              </a:ext>
            </a:extLst>
          </p:cNvPr>
          <p:cNvSpPr/>
          <p:nvPr userDrawn="1"/>
        </p:nvSpPr>
        <p:spPr>
          <a:xfrm>
            <a:off x="852015"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a:xfrm>
            <a:off x="838994" y="739773"/>
            <a:ext cx="10515600" cy="1044000"/>
          </a:xfrm>
        </p:spPr>
        <p:txBody>
          <a:bodyPr/>
          <a:lstStyle/>
          <a:p>
            <a:r>
              <a:rPr lang="fi-FI"/>
              <a:t>Muokkaa ots. perustyyl. napsautt.</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E41980DD-1AEA-084C-8D19-9EB9F270B9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6" name="Picture Placeholder 7">
            <a:extLst>
              <a:ext uri="{FF2B5EF4-FFF2-40B4-BE49-F238E27FC236}">
                <a16:creationId xmlns:a16="http://schemas.microsoft.com/office/drawing/2014/main" id="{92485F2A-8AF4-B543-BA64-97A480D25DFA}"/>
              </a:ext>
            </a:extLst>
          </p:cNvPr>
          <p:cNvSpPr>
            <a:spLocks noGrp="1" noChangeAspect="1"/>
          </p:cNvSpPr>
          <p:nvPr>
            <p:ph type="pic" sz="quarter" idx="14" hasCustomPrompt="1"/>
          </p:nvPr>
        </p:nvSpPr>
        <p:spPr>
          <a:xfrm>
            <a:off x="997890"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7" name="Content Placeholder 2">
            <a:extLst>
              <a:ext uri="{FF2B5EF4-FFF2-40B4-BE49-F238E27FC236}">
                <a16:creationId xmlns:a16="http://schemas.microsoft.com/office/drawing/2014/main" id="{87B18A4B-8491-064B-9831-DDD92CB0D4CE}"/>
              </a:ext>
            </a:extLst>
          </p:cNvPr>
          <p:cNvSpPr>
            <a:spLocks noGrp="1"/>
          </p:cNvSpPr>
          <p:nvPr>
            <p:ph sz="half" idx="15" hasCustomPrompt="1"/>
          </p:nvPr>
        </p:nvSpPr>
        <p:spPr>
          <a:xfrm>
            <a:off x="1770360" y="267140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147" name="Rounded Rectangle 146">
            <a:extLst>
              <a:ext uri="{FF2B5EF4-FFF2-40B4-BE49-F238E27FC236}">
                <a16:creationId xmlns:a16="http://schemas.microsoft.com/office/drawing/2014/main" id="{681DF4F9-7C2A-2446-804E-CB2C6BFE59C4}"/>
              </a:ext>
            </a:extLst>
          </p:cNvPr>
          <p:cNvSpPr/>
          <p:nvPr userDrawn="1"/>
        </p:nvSpPr>
        <p:spPr>
          <a:xfrm>
            <a:off x="3540351"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Picture Placeholder 7">
            <a:extLst>
              <a:ext uri="{FF2B5EF4-FFF2-40B4-BE49-F238E27FC236}">
                <a16:creationId xmlns:a16="http://schemas.microsoft.com/office/drawing/2014/main" id="{DE62D043-2E28-324F-AB58-F0D640BB9BC4}"/>
              </a:ext>
            </a:extLst>
          </p:cNvPr>
          <p:cNvSpPr>
            <a:spLocks noGrp="1" noChangeAspect="1"/>
          </p:cNvSpPr>
          <p:nvPr>
            <p:ph type="pic" sz="quarter" idx="17" hasCustomPrompt="1"/>
          </p:nvPr>
        </p:nvSpPr>
        <p:spPr>
          <a:xfrm>
            <a:off x="3686226"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1" name="Rounded Rectangle 150">
            <a:extLst>
              <a:ext uri="{FF2B5EF4-FFF2-40B4-BE49-F238E27FC236}">
                <a16:creationId xmlns:a16="http://schemas.microsoft.com/office/drawing/2014/main" id="{A96819A5-4500-F746-BB62-18D83C750871}"/>
              </a:ext>
            </a:extLst>
          </p:cNvPr>
          <p:cNvSpPr/>
          <p:nvPr userDrawn="1"/>
        </p:nvSpPr>
        <p:spPr>
          <a:xfrm>
            <a:off x="6219543"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Picture Placeholder 7">
            <a:extLst>
              <a:ext uri="{FF2B5EF4-FFF2-40B4-BE49-F238E27FC236}">
                <a16:creationId xmlns:a16="http://schemas.microsoft.com/office/drawing/2014/main" id="{59A69CFC-9643-314E-A1B9-09AB87BBBD34}"/>
              </a:ext>
            </a:extLst>
          </p:cNvPr>
          <p:cNvSpPr>
            <a:spLocks noGrp="1" noChangeAspect="1"/>
          </p:cNvSpPr>
          <p:nvPr>
            <p:ph type="pic" sz="quarter" idx="20" hasCustomPrompt="1"/>
          </p:nvPr>
        </p:nvSpPr>
        <p:spPr>
          <a:xfrm>
            <a:off x="6365418"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5" name="Rounded Rectangle 154">
            <a:extLst>
              <a:ext uri="{FF2B5EF4-FFF2-40B4-BE49-F238E27FC236}">
                <a16:creationId xmlns:a16="http://schemas.microsoft.com/office/drawing/2014/main" id="{30140A9C-0C97-1340-B5D3-E610FCF6083E}"/>
              </a:ext>
            </a:extLst>
          </p:cNvPr>
          <p:cNvSpPr/>
          <p:nvPr userDrawn="1"/>
        </p:nvSpPr>
        <p:spPr>
          <a:xfrm>
            <a:off x="8898735"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Picture Placeholder 7">
            <a:extLst>
              <a:ext uri="{FF2B5EF4-FFF2-40B4-BE49-F238E27FC236}">
                <a16:creationId xmlns:a16="http://schemas.microsoft.com/office/drawing/2014/main" id="{2CFB3B75-503C-924B-99A6-3C60690AB152}"/>
              </a:ext>
            </a:extLst>
          </p:cNvPr>
          <p:cNvSpPr>
            <a:spLocks noGrp="1" noChangeAspect="1"/>
          </p:cNvSpPr>
          <p:nvPr>
            <p:ph type="pic" sz="quarter" idx="23" hasCustomPrompt="1"/>
          </p:nvPr>
        </p:nvSpPr>
        <p:spPr>
          <a:xfrm>
            <a:off x="9044610"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9" name="Rounded Rectangle 158">
            <a:extLst>
              <a:ext uri="{FF2B5EF4-FFF2-40B4-BE49-F238E27FC236}">
                <a16:creationId xmlns:a16="http://schemas.microsoft.com/office/drawing/2014/main" id="{6235B426-4DDA-1444-9C8D-7C269A8BD240}"/>
              </a:ext>
            </a:extLst>
          </p:cNvPr>
          <p:cNvSpPr/>
          <p:nvPr userDrawn="1"/>
        </p:nvSpPr>
        <p:spPr>
          <a:xfrm>
            <a:off x="852015"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Picture Placeholder 7">
            <a:extLst>
              <a:ext uri="{FF2B5EF4-FFF2-40B4-BE49-F238E27FC236}">
                <a16:creationId xmlns:a16="http://schemas.microsoft.com/office/drawing/2014/main" id="{AA2FB2DE-562C-AF41-A15D-0FF61FC77DF3}"/>
              </a:ext>
            </a:extLst>
          </p:cNvPr>
          <p:cNvSpPr>
            <a:spLocks noGrp="1" noChangeAspect="1"/>
          </p:cNvSpPr>
          <p:nvPr>
            <p:ph type="pic" sz="quarter" idx="26" hasCustomPrompt="1"/>
          </p:nvPr>
        </p:nvSpPr>
        <p:spPr>
          <a:xfrm>
            <a:off x="997890"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63" name="Rounded Rectangle 162">
            <a:extLst>
              <a:ext uri="{FF2B5EF4-FFF2-40B4-BE49-F238E27FC236}">
                <a16:creationId xmlns:a16="http://schemas.microsoft.com/office/drawing/2014/main" id="{035632EB-3401-7945-804F-C87F361E750A}"/>
              </a:ext>
            </a:extLst>
          </p:cNvPr>
          <p:cNvSpPr/>
          <p:nvPr userDrawn="1"/>
        </p:nvSpPr>
        <p:spPr>
          <a:xfrm>
            <a:off x="3540351"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Picture Placeholder 7">
            <a:extLst>
              <a:ext uri="{FF2B5EF4-FFF2-40B4-BE49-F238E27FC236}">
                <a16:creationId xmlns:a16="http://schemas.microsoft.com/office/drawing/2014/main" id="{A453ECEA-3C11-C44D-8461-27B554F96455}"/>
              </a:ext>
            </a:extLst>
          </p:cNvPr>
          <p:cNvSpPr>
            <a:spLocks noGrp="1" noChangeAspect="1"/>
          </p:cNvSpPr>
          <p:nvPr>
            <p:ph type="pic" sz="quarter" idx="29" hasCustomPrompt="1"/>
          </p:nvPr>
        </p:nvSpPr>
        <p:spPr>
          <a:xfrm>
            <a:off x="3686226"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67" name="Rounded Rectangle 166">
            <a:extLst>
              <a:ext uri="{FF2B5EF4-FFF2-40B4-BE49-F238E27FC236}">
                <a16:creationId xmlns:a16="http://schemas.microsoft.com/office/drawing/2014/main" id="{FB241492-D117-F24D-983D-07A65CD94073}"/>
              </a:ext>
            </a:extLst>
          </p:cNvPr>
          <p:cNvSpPr/>
          <p:nvPr userDrawn="1"/>
        </p:nvSpPr>
        <p:spPr>
          <a:xfrm>
            <a:off x="6219543"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Picture Placeholder 7">
            <a:extLst>
              <a:ext uri="{FF2B5EF4-FFF2-40B4-BE49-F238E27FC236}">
                <a16:creationId xmlns:a16="http://schemas.microsoft.com/office/drawing/2014/main" id="{19AE5579-9C7A-0343-9FDB-EE06B1D68E55}"/>
              </a:ext>
            </a:extLst>
          </p:cNvPr>
          <p:cNvSpPr>
            <a:spLocks noGrp="1" noChangeAspect="1"/>
          </p:cNvSpPr>
          <p:nvPr>
            <p:ph type="pic" sz="quarter" idx="32" hasCustomPrompt="1"/>
          </p:nvPr>
        </p:nvSpPr>
        <p:spPr>
          <a:xfrm>
            <a:off x="6365418"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1" name="Rounded Rectangle 170">
            <a:extLst>
              <a:ext uri="{FF2B5EF4-FFF2-40B4-BE49-F238E27FC236}">
                <a16:creationId xmlns:a16="http://schemas.microsoft.com/office/drawing/2014/main" id="{FEAFDE5A-D72E-A347-B6BB-6070E188AC9F}"/>
              </a:ext>
            </a:extLst>
          </p:cNvPr>
          <p:cNvSpPr/>
          <p:nvPr userDrawn="1"/>
        </p:nvSpPr>
        <p:spPr>
          <a:xfrm>
            <a:off x="8898735"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Picture Placeholder 7">
            <a:extLst>
              <a:ext uri="{FF2B5EF4-FFF2-40B4-BE49-F238E27FC236}">
                <a16:creationId xmlns:a16="http://schemas.microsoft.com/office/drawing/2014/main" id="{7B79ED7B-6DDF-3D45-A208-06182757864A}"/>
              </a:ext>
            </a:extLst>
          </p:cNvPr>
          <p:cNvSpPr>
            <a:spLocks noGrp="1" noChangeAspect="1"/>
          </p:cNvSpPr>
          <p:nvPr>
            <p:ph type="pic" sz="quarter" idx="35" hasCustomPrompt="1"/>
          </p:nvPr>
        </p:nvSpPr>
        <p:spPr>
          <a:xfrm>
            <a:off x="9044610"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5" name="Rounded Rectangle 174">
            <a:extLst>
              <a:ext uri="{FF2B5EF4-FFF2-40B4-BE49-F238E27FC236}">
                <a16:creationId xmlns:a16="http://schemas.microsoft.com/office/drawing/2014/main" id="{93018691-E8A4-F64C-A820-1B6C8724FEDE}"/>
              </a:ext>
            </a:extLst>
          </p:cNvPr>
          <p:cNvSpPr/>
          <p:nvPr userDrawn="1"/>
        </p:nvSpPr>
        <p:spPr>
          <a:xfrm>
            <a:off x="852015"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Picture Placeholder 7">
            <a:extLst>
              <a:ext uri="{FF2B5EF4-FFF2-40B4-BE49-F238E27FC236}">
                <a16:creationId xmlns:a16="http://schemas.microsoft.com/office/drawing/2014/main" id="{F577B890-E867-7F48-89DB-8695F3DACAAD}"/>
              </a:ext>
            </a:extLst>
          </p:cNvPr>
          <p:cNvSpPr>
            <a:spLocks noGrp="1" noChangeAspect="1"/>
          </p:cNvSpPr>
          <p:nvPr>
            <p:ph type="pic" sz="quarter" idx="38" hasCustomPrompt="1"/>
          </p:nvPr>
        </p:nvSpPr>
        <p:spPr>
          <a:xfrm>
            <a:off x="997890"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9" name="Rounded Rectangle 178">
            <a:extLst>
              <a:ext uri="{FF2B5EF4-FFF2-40B4-BE49-F238E27FC236}">
                <a16:creationId xmlns:a16="http://schemas.microsoft.com/office/drawing/2014/main" id="{8F3FAB93-4689-6A42-BC7A-981A039322ED}"/>
              </a:ext>
            </a:extLst>
          </p:cNvPr>
          <p:cNvSpPr/>
          <p:nvPr userDrawn="1"/>
        </p:nvSpPr>
        <p:spPr>
          <a:xfrm>
            <a:off x="3540351"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Picture Placeholder 7">
            <a:extLst>
              <a:ext uri="{FF2B5EF4-FFF2-40B4-BE49-F238E27FC236}">
                <a16:creationId xmlns:a16="http://schemas.microsoft.com/office/drawing/2014/main" id="{D3D3CB1C-571A-5240-BD66-EA81825A5AD6}"/>
              </a:ext>
            </a:extLst>
          </p:cNvPr>
          <p:cNvSpPr>
            <a:spLocks noGrp="1" noChangeAspect="1"/>
          </p:cNvSpPr>
          <p:nvPr>
            <p:ph type="pic" sz="quarter" idx="41" hasCustomPrompt="1"/>
          </p:nvPr>
        </p:nvSpPr>
        <p:spPr>
          <a:xfrm>
            <a:off x="3686226"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83" name="Rounded Rectangle 182">
            <a:extLst>
              <a:ext uri="{FF2B5EF4-FFF2-40B4-BE49-F238E27FC236}">
                <a16:creationId xmlns:a16="http://schemas.microsoft.com/office/drawing/2014/main" id="{32D67FC3-1841-FE46-85B4-45F047F4B6BE}"/>
              </a:ext>
            </a:extLst>
          </p:cNvPr>
          <p:cNvSpPr/>
          <p:nvPr userDrawn="1"/>
        </p:nvSpPr>
        <p:spPr>
          <a:xfrm>
            <a:off x="6219543"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Picture Placeholder 7">
            <a:extLst>
              <a:ext uri="{FF2B5EF4-FFF2-40B4-BE49-F238E27FC236}">
                <a16:creationId xmlns:a16="http://schemas.microsoft.com/office/drawing/2014/main" id="{014587C4-D6B8-3E40-A76F-3C7A1EDE689B}"/>
              </a:ext>
            </a:extLst>
          </p:cNvPr>
          <p:cNvSpPr>
            <a:spLocks noGrp="1" noChangeAspect="1"/>
          </p:cNvSpPr>
          <p:nvPr>
            <p:ph type="pic" sz="quarter" idx="44" hasCustomPrompt="1"/>
          </p:nvPr>
        </p:nvSpPr>
        <p:spPr>
          <a:xfrm>
            <a:off x="6365418"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89" name="Picture Placeholder 7">
            <a:extLst>
              <a:ext uri="{FF2B5EF4-FFF2-40B4-BE49-F238E27FC236}">
                <a16:creationId xmlns:a16="http://schemas.microsoft.com/office/drawing/2014/main" id="{365F55A2-B76E-C74B-8E7C-5BA18E39F54A}"/>
              </a:ext>
            </a:extLst>
          </p:cNvPr>
          <p:cNvSpPr>
            <a:spLocks noGrp="1" noChangeAspect="1"/>
          </p:cNvSpPr>
          <p:nvPr>
            <p:ph type="pic" sz="quarter" idx="47" hasCustomPrompt="1"/>
          </p:nvPr>
        </p:nvSpPr>
        <p:spPr>
          <a:xfrm>
            <a:off x="9044610"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91" name="Content Placeholder 2">
            <a:extLst>
              <a:ext uri="{FF2B5EF4-FFF2-40B4-BE49-F238E27FC236}">
                <a16:creationId xmlns:a16="http://schemas.microsoft.com/office/drawing/2014/main" id="{05FBF644-A9D8-214D-863D-0D3CB2DB951F}"/>
              </a:ext>
            </a:extLst>
          </p:cNvPr>
          <p:cNvSpPr>
            <a:spLocks noGrp="1"/>
          </p:cNvSpPr>
          <p:nvPr>
            <p:ph sz="half" idx="49" hasCustomPrompt="1"/>
          </p:nvPr>
        </p:nvSpPr>
        <p:spPr>
          <a:xfrm>
            <a:off x="1770360"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194" name="Content Placeholder 2">
            <a:extLst>
              <a:ext uri="{FF2B5EF4-FFF2-40B4-BE49-F238E27FC236}">
                <a16:creationId xmlns:a16="http://schemas.microsoft.com/office/drawing/2014/main" id="{EE60A4D7-4A30-E444-BB45-6FBB15CA0A49}"/>
              </a:ext>
            </a:extLst>
          </p:cNvPr>
          <p:cNvSpPr>
            <a:spLocks noGrp="1"/>
          </p:cNvSpPr>
          <p:nvPr>
            <p:ph sz="half" idx="50" hasCustomPrompt="1"/>
          </p:nvPr>
        </p:nvSpPr>
        <p:spPr>
          <a:xfrm>
            <a:off x="4458696" y="267140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195" name="Content Placeholder 2">
            <a:extLst>
              <a:ext uri="{FF2B5EF4-FFF2-40B4-BE49-F238E27FC236}">
                <a16:creationId xmlns:a16="http://schemas.microsoft.com/office/drawing/2014/main" id="{B37F1788-868D-B249-926D-5D0BD1DED6E9}"/>
              </a:ext>
            </a:extLst>
          </p:cNvPr>
          <p:cNvSpPr>
            <a:spLocks noGrp="1"/>
          </p:cNvSpPr>
          <p:nvPr>
            <p:ph sz="half" idx="51" hasCustomPrompt="1"/>
          </p:nvPr>
        </p:nvSpPr>
        <p:spPr>
          <a:xfrm>
            <a:off x="4458696"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00" name="Content Placeholder 2">
            <a:extLst>
              <a:ext uri="{FF2B5EF4-FFF2-40B4-BE49-F238E27FC236}">
                <a16:creationId xmlns:a16="http://schemas.microsoft.com/office/drawing/2014/main" id="{6F397B53-39A2-D64B-8F73-8958EB6299B1}"/>
              </a:ext>
            </a:extLst>
          </p:cNvPr>
          <p:cNvSpPr>
            <a:spLocks noGrp="1"/>
          </p:cNvSpPr>
          <p:nvPr>
            <p:ph sz="half" idx="52" hasCustomPrompt="1"/>
          </p:nvPr>
        </p:nvSpPr>
        <p:spPr>
          <a:xfrm>
            <a:off x="7128744" y="267140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01" name="Content Placeholder 2">
            <a:extLst>
              <a:ext uri="{FF2B5EF4-FFF2-40B4-BE49-F238E27FC236}">
                <a16:creationId xmlns:a16="http://schemas.microsoft.com/office/drawing/2014/main" id="{F14995DC-3C51-0C4D-AFB5-89866BB69176}"/>
              </a:ext>
            </a:extLst>
          </p:cNvPr>
          <p:cNvSpPr>
            <a:spLocks noGrp="1"/>
          </p:cNvSpPr>
          <p:nvPr>
            <p:ph sz="half" idx="53" hasCustomPrompt="1"/>
          </p:nvPr>
        </p:nvSpPr>
        <p:spPr>
          <a:xfrm>
            <a:off x="7128744"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02" name="Content Placeholder 2">
            <a:extLst>
              <a:ext uri="{FF2B5EF4-FFF2-40B4-BE49-F238E27FC236}">
                <a16:creationId xmlns:a16="http://schemas.microsoft.com/office/drawing/2014/main" id="{B8E33DEA-8C93-DB4D-9A44-130D3594C22C}"/>
              </a:ext>
            </a:extLst>
          </p:cNvPr>
          <p:cNvSpPr>
            <a:spLocks noGrp="1"/>
          </p:cNvSpPr>
          <p:nvPr>
            <p:ph sz="half" idx="54" hasCustomPrompt="1"/>
          </p:nvPr>
        </p:nvSpPr>
        <p:spPr>
          <a:xfrm>
            <a:off x="9807936" y="2671403"/>
            <a:ext cx="1302024" cy="164469"/>
          </a:xfrm>
        </p:spPr>
        <p:txBody>
          <a:bodyPr wrap="square">
            <a:spAutoFit/>
          </a:bodyPr>
          <a:lstStyle>
            <a:lvl1pPr marL="0" indent="0">
              <a:lnSpc>
                <a:spcPct val="120000"/>
              </a:lnSpc>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03" name="Content Placeholder 2">
            <a:extLst>
              <a:ext uri="{FF2B5EF4-FFF2-40B4-BE49-F238E27FC236}">
                <a16:creationId xmlns:a16="http://schemas.microsoft.com/office/drawing/2014/main" id="{6541D3C6-5D3F-A54B-A9C0-5402001E0E32}"/>
              </a:ext>
            </a:extLst>
          </p:cNvPr>
          <p:cNvSpPr>
            <a:spLocks noGrp="1"/>
          </p:cNvSpPr>
          <p:nvPr>
            <p:ph sz="half" idx="55" hasCustomPrompt="1"/>
          </p:nvPr>
        </p:nvSpPr>
        <p:spPr>
          <a:xfrm>
            <a:off x="9807936"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2" name="Content Placeholder 2">
            <a:extLst>
              <a:ext uri="{FF2B5EF4-FFF2-40B4-BE49-F238E27FC236}">
                <a16:creationId xmlns:a16="http://schemas.microsoft.com/office/drawing/2014/main" id="{16A7A1FC-D047-0649-B2EF-876504352706}"/>
              </a:ext>
            </a:extLst>
          </p:cNvPr>
          <p:cNvSpPr>
            <a:spLocks noGrp="1"/>
          </p:cNvSpPr>
          <p:nvPr>
            <p:ph sz="half" idx="56" hasCustomPrompt="1"/>
          </p:nvPr>
        </p:nvSpPr>
        <p:spPr>
          <a:xfrm>
            <a:off x="1770360" y="395156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3" name="Content Placeholder 2">
            <a:extLst>
              <a:ext uri="{FF2B5EF4-FFF2-40B4-BE49-F238E27FC236}">
                <a16:creationId xmlns:a16="http://schemas.microsoft.com/office/drawing/2014/main" id="{50040E7F-BF93-5A43-9FBB-C4CA1AD1892F}"/>
              </a:ext>
            </a:extLst>
          </p:cNvPr>
          <p:cNvSpPr>
            <a:spLocks noGrp="1"/>
          </p:cNvSpPr>
          <p:nvPr>
            <p:ph sz="half" idx="57" hasCustomPrompt="1"/>
          </p:nvPr>
        </p:nvSpPr>
        <p:spPr>
          <a:xfrm>
            <a:off x="1770360"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4" name="Content Placeholder 2">
            <a:extLst>
              <a:ext uri="{FF2B5EF4-FFF2-40B4-BE49-F238E27FC236}">
                <a16:creationId xmlns:a16="http://schemas.microsoft.com/office/drawing/2014/main" id="{9947FB7B-0F4E-BB45-942E-505DFB5E57A8}"/>
              </a:ext>
            </a:extLst>
          </p:cNvPr>
          <p:cNvSpPr>
            <a:spLocks noGrp="1"/>
          </p:cNvSpPr>
          <p:nvPr>
            <p:ph sz="half" idx="58" hasCustomPrompt="1"/>
          </p:nvPr>
        </p:nvSpPr>
        <p:spPr>
          <a:xfrm>
            <a:off x="4458696" y="395156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5" name="Content Placeholder 2">
            <a:extLst>
              <a:ext uri="{FF2B5EF4-FFF2-40B4-BE49-F238E27FC236}">
                <a16:creationId xmlns:a16="http://schemas.microsoft.com/office/drawing/2014/main" id="{E84A1FE4-AB19-C742-8300-E344C8E4162F}"/>
              </a:ext>
            </a:extLst>
          </p:cNvPr>
          <p:cNvSpPr>
            <a:spLocks noGrp="1"/>
          </p:cNvSpPr>
          <p:nvPr>
            <p:ph sz="half" idx="59" hasCustomPrompt="1"/>
          </p:nvPr>
        </p:nvSpPr>
        <p:spPr>
          <a:xfrm>
            <a:off x="4458696"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6" name="Content Placeholder 2">
            <a:extLst>
              <a:ext uri="{FF2B5EF4-FFF2-40B4-BE49-F238E27FC236}">
                <a16:creationId xmlns:a16="http://schemas.microsoft.com/office/drawing/2014/main" id="{5608E548-0643-F949-BDAC-FB68DEBA99D6}"/>
              </a:ext>
            </a:extLst>
          </p:cNvPr>
          <p:cNvSpPr>
            <a:spLocks noGrp="1"/>
          </p:cNvSpPr>
          <p:nvPr>
            <p:ph sz="half" idx="60" hasCustomPrompt="1"/>
          </p:nvPr>
        </p:nvSpPr>
        <p:spPr>
          <a:xfrm>
            <a:off x="7128744" y="395156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7" name="Content Placeholder 2">
            <a:extLst>
              <a:ext uri="{FF2B5EF4-FFF2-40B4-BE49-F238E27FC236}">
                <a16:creationId xmlns:a16="http://schemas.microsoft.com/office/drawing/2014/main" id="{D60B612A-69B8-364C-80C0-9024F014A4B9}"/>
              </a:ext>
            </a:extLst>
          </p:cNvPr>
          <p:cNvSpPr>
            <a:spLocks noGrp="1"/>
          </p:cNvSpPr>
          <p:nvPr>
            <p:ph sz="half" idx="61" hasCustomPrompt="1"/>
          </p:nvPr>
        </p:nvSpPr>
        <p:spPr>
          <a:xfrm>
            <a:off x="7128744"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8" name="Content Placeholder 2">
            <a:extLst>
              <a:ext uri="{FF2B5EF4-FFF2-40B4-BE49-F238E27FC236}">
                <a16:creationId xmlns:a16="http://schemas.microsoft.com/office/drawing/2014/main" id="{764BD4C9-3FFE-0C4E-899B-E0A87514BE73}"/>
              </a:ext>
            </a:extLst>
          </p:cNvPr>
          <p:cNvSpPr>
            <a:spLocks noGrp="1"/>
          </p:cNvSpPr>
          <p:nvPr>
            <p:ph sz="half" idx="62" hasCustomPrompt="1"/>
          </p:nvPr>
        </p:nvSpPr>
        <p:spPr>
          <a:xfrm>
            <a:off x="9807936" y="3951563"/>
            <a:ext cx="1302024" cy="164469"/>
          </a:xfrm>
        </p:spPr>
        <p:txBody>
          <a:bodyPr wrap="square">
            <a:spAutoFit/>
          </a:bodyPr>
          <a:lstStyle>
            <a:lvl1pPr marL="0" indent="0">
              <a:lnSpc>
                <a:spcPct val="120000"/>
              </a:lnSpc>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9" name="Content Placeholder 2">
            <a:extLst>
              <a:ext uri="{FF2B5EF4-FFF2-40B4-BE49-F238E27FC236}">
                <a16:creationId xmlns:a16="http://schemas.microsoft.com/office/drawing/2014/main" id="{E55ED62F-ADC1-B141-8231-2B9AFD547D15}"/>
              </a:ext>
            </a:extLst>
          </p:cNvPr>
          <p:cNvSpPr>
            <a:spLocks noGrp="1"/>
          </p:cNvSpPr>
          <p:nvPr>
            <p:ph sz="half" idx="63" hasCustomPrompt="1"/>
          </p:nvPr>
        </p:nvSpPr>
        <p:spPr>
          <a:xfrm>
            <a:off x="9807936"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28" name="Content Placeholder 2">
            <a:extLst>
              <a:ext uri="{FF2B5EF4-FFF2-40B4-BE49-F238E27FC236}">
                <a16:creationId xmlns:a16="http://schemas.microsoft.com/office/drawing/2014/main" id="{472CDEB9-4174-A54E-AE14-4B6830057CC4}"/>
              </a:ext>
            </a:extLst>
          </p:cNvPr>
          <p:cNvSpPr>
            <a:spLocks noGrp="1"/>
          </p:cNvSpPr>
          <p:nvPr>
            <p:ph sz="half" idx="64" hasCustomPrompt="1"/>
          </p:nvPr>
        </p:nvSpPr>
        <p:spPr>
          <a:xfrm>
            <a:off x="1770360" y="527744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29" name="Content Placeholder 2">
            <a:extLst>
              <a:ext uri="{FF2B5EF4-FFF2-40B4-BE49-F238E27FC236}">
                <a16:creationId xmlns:a16="http://schemas.microsoft.com/office/drawing/2014/main" id="{A7B09551-D385-F141-8230-31CEDA3869AD}"/>
              </a:ext>
            </a:extLst>
          </p:cNvPr>
          <p:cNvSpPr>
            <a:spLocks noGrp="1"/>
          </p:cNvSpPr>
          <p:nvPr>
            <p:ph sz="half" idx="65" hasCustomPrompt="1"/>
          </p:nvPr>
        </p:nvSpPr>
        <p:spPr>
          <a:xfrm>
            <a:off x="1770360"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30" name="Content Placeholder 2">
            <a:extLst>
              <a:ext uri="{FF2B5EF4-FFF2-40B4-BE49-F238E27FC236}">
                <a16:creationId xmlns:a16="http://schemas.microsoft.com/office/drawing/2014/main" id="{5FF7DDF1-7267-BD47-AD15-D8549D39BB85}"/>
              </a:ext>
            </a:extLst>
          </p:cNvPr>
          <p:cNvSpPr>
            <a:spLocks noGrp="1"/>
          </p:cNvSpPr>
          <p:nvPr>
            <p:ph sz="half" idx="66" hasCustomPrompt="1"/>
          </p:nvPr>
        </p:nvSpPr>
        <p:spPr>
          <a:xfrm>
            <a:off x="4458696" y="527744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31" name="Content Placeholder 2">
            <a:extLst>
              <a:ext uri="{FF2B5EF4-FFF2-40B4-BE49-F238E27FC236}">
                <a16:creationId xmlns:a16="http://schemas.microsoft.com/office/drawing/2014/main" id="{01FBB44E-2715-8E48-BA41-49347F62B561}"/>
              </a:ext>
            </a:extLst>
          </p:cNvPr>
          <p:cNvSpPr>
            <a:spLocks noGrp="1"/>
          </p:cNvSpPr>
          <p:nvPr>
            <p:ph sz="half" idx="67" hasCustomPrompt="1"/>
          </p:nvPr>
        </p:nvSpPr>
        <p:spPr>
          <a:xfrm>
            <a:off x="4458696"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32" name="Content Placeholder 2">
            <a:extLst>
              <a:ext uri="{FF2B5EF4-FFF2-40B4-BE49-F238E27FC236}">
                <a16:creationId xmlns:a16="http://schemas.microsoft.com/office/drawing/2014/main" id="{D11862DE-3595-CB4F-B5B4-36A1D3B91765}"/>
              </a:ext>
            </a:extLst>
          </p:cNvPr>
          <p:cNvSpPr>
            <a:spLocks noGrp="1"/>
          </p:cNvSpPr>
          <p:nvPr>
            <p:ph sz="half" idx="68" hasCustomPrompt="1"/>
          </p:nvPr>
        </p:nvSpPr>
        <p:spPr>
          <a:xfrm>
            <a:off x="7128744" y="527744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33" name="Content Placeholder 2">
            <a:extLst>
              <a:ext uri="{FF2B5EF4-FFF2-40B4-BE49-F238E27FC236}">
                <a16:creationId xmlns:a16="http://schemas.microsoft.com/office/drawing/2014/main" id="{EA6C580E-C5F4-BE4C-B35E-A2C34E67BA71}"/>
              </a:ext>
            </a:extLst>
          </p:cNvPr>
          <p:cNvSpPr>
            <a:spLocks noGrp="1"/>
          </p:cNvSpPr>
          <p:nvPr>
            <p:ph sz="half" idx="69" hasCustomPrompt="1"/>
          </p:nvPr>
        </p:nvSpPr>
        <p:spPr>
          <a:xfrm>
            <a:off x="7128744"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34" name="Content Placeholder 2">
            <a:extLst>
              <a:ext uri="{FF2B5EF4-FFF2-40B4-BE49-F238E27FC236}">
                <a16:creationId xmlns:a16="http://schemas.microsoft.com/office/drawing/2014/main" id="{AB94BD24-071A-A84E-89D7-9EEDD28025FD}"/>
              </a:ext>
            </a:extLst>
          </p:cNvPr>
          <p:cNvSpPr>
            <a:spLocks noGrp="1"/>
          </p:cNvSpPr>
          <p:nvPr>
            <p:ph sz="half" idx="70" hasCustomPrompt="1"/>
          </p:nvPr>
        </p:nvSpPr>
        <p:spPr>
          <a:xfrm>
            <a:off x="9807936" y="5277443"/>
            <a:ext cx="1302024" cy="164469"/>
          </a:xfrm>
        </p:spPr>
        <p:txBody>
          <a:bodyPr wrap="square">
            <a:spAutoFit/>
          </a:bodyPr>
          <a:lstStyle>
            <a:lvl1pPr marL="0" indent="0">
              <a:lnSpc>
                <a:spcPct val="120000"/>
              </a:lnSpc>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35" name="Content Placeholder 2">
            <a:extLst>
              <a:ext uri="{FF2B5EF4-FFF2-40B4-BE49-F238E27FC236}">
                <a16:creationId xmlns:a16="http://schemas.microsoft.com/office/drawing/2014/main" id="{FD6DB125-61C8-4745-999D-80D41F67FF28}"/>
              </a:ext>
            </a:extLst>
          </p:cNvPr>
          <p:cNvSpPr>
            <a:spLocks noGrp="1"/>
          </p:cNvSpPr>
          <p:nvPr>
            <p:ph sz="half" idx="71" hasCustomPrompt="1"/>
          </p:nvPr>
        </p:nvSpPr>
        <p:spPr>
          <a:xfrm>
            <a:off x="9807936"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Tree>
    <p:extLst>
      <p:ext uri="{BB962C8B-B14F-4D97-AF65-F5344CB8AC3E}">
        <p14:creationId xmlns:p14="http://schemas.microsoft.com/office/powerpoint/2010/main" val="303520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opetus">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C541A3C-E7B9-9A46-BA90-33A4E9550E7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045" y="0"/>
            <a:ext cx="12201044" cy="6852920"/>
          </a:xfrm>
          <a:prstGeom prst="rect">
            <a:avLst/>
          </a:prstGeom>
        </p:spPr>
      </p:pic>
      <p:pic>
        <p:nvPicPr>
          <p:cNvPr id="5" name="Graphic 4">
            <a:extLst>
              <a:ext uri="{FF2B5EF4-FFF2-40B4-BE49-F238E27FC236}">
                <a16:creationId xmlns:a16="http://schemas.microsoft.com/office/drawing/2014/main" id="{C448D129-6830-0D4F-B67B-76C0CD5857C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28248" y="2322139"/>
            <a:ext cx="3935505" cy="2213722"/>
          </a:xfrm>
          <a:prstGeom prst="rect">
            <a:avLst/>
          </a:prstGeom>
        </p:spPr>
      </p:pic>
    </p:spTree>
    <p:extLst>
      <p:ext uri="{BB962C8B-B14F-4D97-AF65-F5344CB8AC3E}">
        <p14:creationId xmlns:p14="http://schemas.microsoft.com/office/powerpoint/2010/main" val="11865359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petus yhteystiedoilla">
    <p:bg>
      <p:bgPr>
        <a:solidFill>
          <a:schemeClr val="tx1"/>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14909846-4918-0E47-9158-FA3E2566FDB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045" y="0"/>
            <a:ext cx="12201044" cy="6852920"/>
          </a:xfrm>
          <a:prstGeom prst="rect">
            <a:avLst/>
          </a:prstGeom>
        </p:spPr>
      </p:pic>
      <p:sp>
        <p:nvSpPr>
          <p:cNvPr id="2" name="Title 1">
            <a:extLst>
              <a:ext uri="{FF2B5EF4-FFF2-40B4-BE49-F238E27FC236}">
                <a16:creationId xmlns:a16="http://schemas.microsoft.com/office/drawing/2014/main" id="{0EED2418-9586-2A42-9C56-6B38258BB6ED}"/>
              </a:ext>
            </a:extLst>
          </p:cNvPr>
          <p:cNvSpPr>
            <a:spLocks noGrp="1"/>
          </p:cNvSpPr>
          <p:nvPr>
            <p:ph type="title" hasCustomPrompt="1"/>
          </p:nvPr>
        </p:nvSpPr>
        <p:spPr>
          <a:xfrm>
            <a:off x="6583824" y="2795588"/>
            <a:ext cx="2967159" cy="292388"/>
          </a:xfrm>
        </p:spPr>
        <p:txBody>
          <a:bodyPr wrap="none">
            <a:spAutoFit/>
          </a:bodyPr>
          <a:lstStyle>
            <a:lvl1pPr algn="l">
              <a:defRPr sz="2000">
                <a:solidFill>
                  <a:schemeClr val="bg1"/>
                </a:solidFill>
              </a:defRPr>
            </a:lvl1pPr>
          </a:lstStyle>
          <a:p>
            <a:r>
              <a:rPr lang="en-GB"/>
              <a:t>Etunimi Sukunimi</a:t>
            </a:r>
          </a:p>
        </p:txBody>
      </p:sp>
      <p:sp>
        <p:nvSpPr>
          <p:cNvPr id="4" name="Content Placeholder 3">
            <a:extLst>
              <a:ext uri="{FF2B5EF4-FFF2-40B4-BE49-F238E27FC236}">
                <a16:creationId xmlns:a16="http://schemas.microsoft.com/office/drawing/2014/main" id="{46C623D6-809C-EC42-AA24-915037A1F36A}"/>
              </a:ext>
            </a:extLst>
          </p:cNvPr>
          <p:cNvSpPr>
            <a:spLocks noGrp="1"/>
          </p:cNvSpPr>
          <p:nvPr>
            <p:ph sz="half" idx="2" hasCustomPrompt="1"/>
          </p:nvPr>
        </p:nvSpPr>
        <p:spPr>
          <a:xfrm>
            <a:off x="6947017" y="3285897"/>
            <a:ext cx="1986121" cy="246349"/>
          </a:xfrm>
        </p:spPr>
        <p:txBody>
          <a:bodyPr wrap="none" anchor="ctr">
            <a:spAutoFit/>
          </a:bodyPr>
          <a:lstStyle>
            <a:lvl1pPr marL="0" indent="0">
              <a:buNone/>
              <a:defRPr sz="1400">
                <a:solidFill>
                  <a:schemeClr val="accent2">
                    <a:lumMod val="60000"/>
                    <a:lumOff val="40000"/>
                  </a:schemeClr>
                </a:solidFill>
              </a:defRPr>
            </a:lvl1pPr>
            <a:lvl2pPr marL="180000" indent="0">
              <a:buNone/>
              <a:defRPr sz="1400">
                <a:solidFill>
                  <a:schemeClr val="bg1"/>
                </a:solidFill>
              </a:defRPr>
            </a:lvl2pPr>
            <a:lvl3pPr marL="360000" indent="0">
              <a:buNone/>
              <a:defRPr sz="1200">
                <a:solidFill>
                  <a:schemeClr val="bg1"/>
                </a:solidFill>
              </a:defRPr>
            </a:lvl3pPr>
            <a:lvl4pPr marL="540000" indent="0">
              <a:buNone/>
              <a:defRPr sz="1100">
                <a:solidFill>
                  <a:schemeClr val="bg1"/>
                </a:solidFill>
              </a:defRPr>
            </a:lvl4pPr>
            <a:lvl5pPr marL="720000" indent="0">
              <a:buNone/>
              <a:defRPr sz="1100">
                <a:solidFill>
                  <a:schemeClr val="bg1"/>
                </a:solidFill>
              </a:defRPr>
            </a:lvl5pPr>
          </a:lstStyle>
          <a:p>
            <a:pPr lvl="0"/>
            <a:r>
              <a:rPr lang="en-GB"/>
              <a:t>etunimi.sukunimi@tek.fi</a:t>
            </a:r>
          </a:p>
        </p:txBody>
      </p:sp>
      <p:pic>
        <p:nvPicPr>
          <p:cNvPr id="14" name="Graphic 13">
            <a:extLst>
              <a:ext uri="{FF2B5EF4-FFF2-40B4-BE49-F238E27FC236}">
                <a16:creationId xmlns:a16="http://schemas.microsoft.com/office/drawing/2014/main" id="{8F2368A8-4287-2641-B5B4-A86EA927F0A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pic>
        <p:nvPicPr>
          <p:cNvPr id="13" name="Graphic 12">
            <a:extLst>
              <a:ext uri="{FF2B5EF4-FFF2-40B4-BE49-F238E27FC236}">
                <a16:creationId xmlns:a16="http://schemas.microsoft.com/office/drawing/2014/main" id="{3121C71D-6350-2141-93E2-8A816AD2F01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34343" y="2478226"/>
            <a:ext cx="2956559" cy="1663065"/>
          </a:xfrm>
          <a:prstGeom prst="rect">
            <a:avLst/>
          </a:prstGeom>
        </p:spPr>
      </p:pic>
      <p:pic>
        <p:nvPicPr>
          <p:cNvPr id="19" name="Graphic 18">
            <a:extLst>
              <a:ext uri="{FF2B5EF4-FFF2-40B4-BE49-F238E27FC236}">
                <a16:creationId xmlns:a16="http://schemas.microsoft.com/office/drawing/2014/main" id="{931A9C73-90B0-5849-858B-819D6957AC88}"/>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6571074" y="3700990"/>
            <a:ext cx="216000" cy="216000"/>
          </a:xfrm>
          <a:prstGeom prst="rect">
            <a:avLst/>
          </a:prstGeom>
        </p:spPr>
      </p:pic>
      <p:sp>
        <p:nvSpPr>
          <p:cNvPr id="20" name="Content Placeholder 3">
            <a:extLst>
              <a:ext uri="{FF2B5EF4-FFF2-40B4-BE49-F238E27FC236}">
                <a16:creationId xmlns:a16="http://schemas.microsoft.com/office/drawing/2014/main" id="{49B71F2F-027A-084F-B2F1-81FD156CDC14}"/>
              </a:ext>
            </a:extLst>
          </p:cNvPr>
          <p:cNvSpPr>
            <a:spLocks noGrp="1"/>
          </p:cNvSpPr>
          <p:nvPr>
            <p:ph sz="half" idx="13" hasCustomPrompt="1"/>
          </p:nvPr>
        </p:nvSpPr>
        <p:spPr>
          <a:xfrm>
            <a:off x="6947017" y="3662666"/>
            <a:ext cx="713337" cy="246349"/>
          </a:xfrm>
        </p:spPr>
        <p:txBody>
          <a:bodyPr wrap="none" anchor="ctr">
            <a:spAutoFit/>
          </a:bodyPr>
          <a:lstStyle>
            <a:lvl1pPr marL="0" indent="0">
              <a:buNone/>
              <a:defRPr sz="1400">
                <a:solidFill>
                  <a:schemeClr val="accent2">
                    <a:lumMod val="60000"/>
                    <a:lumOff val="40000"/>
                  </a:schemeClr>
                </a:solidFill>
              </a:defRPr>
            </a:lvl1pPr>
            <a:lvl2pPr marL="180000" indent="0">
              <a:buNone/>
              <a:defRPr sz="1400">
                <a:solidFill>
                  <a:schemeClr val="bg1"/>
                </a:solidFill>
              </a:defRPr>
            </a:lvl2pPr>
            <a:lvl3pPr marL="360000" indent="0">
              <a:buNone/>
              <a:defRPr sz="1200">
                <a:solidFill>
                  <a:schemeClr val="bg1"/>
                </a:solidFill>
              </a:defRPr>
            </a:lvl3pPr>
            <a:lvl4pPr marL="540000" indent="0">
              <a:buNone/>
              <a:defRPr sz="1100">
                <a:solidFill>
                  <a:schemeClr val="bg1"/>
                </a:solidFill>
              </a:defRPr>
            </a:lvl4pPr>
            <a:lvl5pPr marL="720000" indent="0">
              <a:buNone/>
              <a:defRPr sz="1100">
                <a:solidFill>
                  <a:schemeClr val="bg1"/>
                </a:solidFill>
              </a:defRPr>
            </a:lvl5pPr>
          </a:lstStyle>
          <a:p>
            <a:pPr lvl="0"/>
            <a:r>
              <a:rPr lang="en-GB"/>
              <a:t>add. info</a:t>
            </a:r>
          </a:p>
        </p:txBody>
      </p:sp>
      <p:pic>
        <p:nvPicPr>
          <p:cNvPr id="21" name="Graphic 20">
            <a:extLst>
              <a:ext uri="{FF2B5EF4-FFF2-40B4-BE49-F238E27FC236}">
                <a16:creationId xmlns:a16="http://schemas.microsoft.com/office/drawing/2014/main" id="{4EAD20B3-7063-1143-8A88-F51D19D97F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583824" y="3336971"/>
            <a:ext cx="190500" cy="190500"/>
          </a:xfrm>
          <a:prstGeom prst="rect">
            <a:avLst/>
          </a:prstGeom>
        </p:spPr>
      </p:pic>
      <p:cxnSp>
        <p:nvCxnSpPr>
          <p:cNvPr id="23" name="Straight Connector 22">
            <a:extLst>
              <a:ext uri="{FF2B5EF4-FFF2-40B4-BE49-F238E27FC236}">
                <a16:creationId xmlns:a16="http://schemas.microsoft.com/office/drawing/2014/main" id="{CD5E03DC-D8B3-AF4D-81B7-774ACD37ADCA}"/>
              </a:ext>
            </a:extLst>
          </p:cNvPr>
          <p:cNvCxnSpPr>
            <a:cxnSpLocks/>
          </p:cNvCxnSpPr>
          <p:nvPr userDrawn="1"/>
        </p:nvCxnSpPr>
        <p:spPr>
          <a:xfrm flipH="1">
            <a:off x="6096000" y="2718948"/>
            <a:ext cx="3859" cy="12285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7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 05 (kuvalla)">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C8E949E-052B-E34A-97F2-669D5EF6E10E}"/>
              </a:ext>
            </a:extLst>
          </p:cNvPr>
          <p:cNvSpPr>
            <a:spLocks noGrp="1"/>
          </p:cNvSpPr>
          <p:nvPr>
            <p:ph type="pic" idx="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718776 w 12192000"/>
              <a:gd name="connsiteY3" fmla="*/ 6858000 h 6858000"/>
              <a:gd name="connsiteX4" fmla="*/ 6718776 w 12192000"/>
              <a:gd name="connsiteY4" fmla="*/ 3762160 h 6858000"/>
              <a:gd name="connsiteX5" fmla="*/ 6639522 w 12192000"/>
              <a:gd name="connsiteY5" fmla="*/ 3684493 h 6858000"/>
              <a:gd name="connsiteX6" fmla="*/ 919041 w 12192000"/>
              <a:gd name="connsiteY6" fmla="*/ 3684493 h 6858000"/>
              <a:gd name="connsiteX7" fmla="*/ 839787 w 12192000"/>
              <a:gd name="connsiteY7" fmla="*/ 3762160 h 6858000"/>
              <a:gd name="connsiteX8" fmla="*/ 839787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6718776" y="6858000"/>
                </a:lnTo>
                <a:lnTo>
                  <a:pt x="6718776" y="3762160"/>
                </a:lnTo>
                <a:cubicBezTo>
                  <a:pt x="6718776" y="3719266"/>
                  <a:pt x="6683293" y="3684493"/>
                  <a:pt x="6639522" y="3684493"/>
                </a:cubicBezTo>
                <a:lnTo>
                  <a:pt x="919041" y="3684493"/>
                </a:lnTo>
                <a:cubicBezTo>
                  <a:pt x="875271" y="3684493"/>
                  <a:pt x="839787" y="3719266"/>
                  <a:pt x="839787" y="3762160"/>
                </a:cubicBezTo>
                <a:lnTo>
                  <a:pt x="839787" y="6858000"/>
                </a:lnTo>
                <a:lnTo>
                  <a:pt x="0" y="6858000"/>
                </a:lnTo>
                <a:close/>
              </a:path>
            </a:pathLst>
          </a:custGeom>
          <a:pattFill prst="pct90">
            <a:fgClr>
              <a:schemeClr val="bg2"/>
            </a:fgClr>
            <a:bgClr>
              <a:schemeClr val="bg2">
                <a:lumMod val="90000"/>
              </a:schemeClr>
            </a:bgClr>
          </a:pattFill>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lvl1pPr>
              <a:defRPr>
                <a:solidFill>
                  <a:schemeClr val="bg1"/>
                </a:solidFill>
              </a:defRPr>
            </a:lvl1pPr>
          </a:lstStyle>
          <a:p>
            <a:fld id="{B0C3ECE7-D443-C541-A602-ABE1038D6124}" type="slidenum">
              <a:rPr lang="en-FI"/>
              <a:pPr/>
              <a:t>‹#›</a:t>
            </a:fld>
            <a:endParaRPr lang="en-FI"/>
          </a:p>
        </p:txBody>
      </p:sp>
      <p:sp>
        <p:nvSpPr>
          <p:cNvPr id="5" name="Title 4">
            <a:extLst>
              <a:ext uri="{FF2B5EF4-FFF2-40B4-BE49-F238E27FC236}">
                <a16:creationId xmlns:a16="http://schemas.microsoft.com/office/drawing/2014/main" id="{F434EE96-E95A-F142-9767-79C577D29EEE}"/>
              </a:ext>
            </a:extLst>
          </p:cNvPr>
          <p:cNvSpPr>
            <a:spLocks noGrp="1"/>
          </p:cNvSpPr>
          <p:nvPr>
            <p:ph type="title"/>
          </p:nvPr>
        </p:nvSpPr>
        <p:spPr>
          <a:xfrm>
            <a:off x="1457112" y="4343401"/>
            <a:ext cx="4644338" cy="833718"/>
          </a:xfrm>
        </p:spPr>
        <p:txBody>
          <a:bodyPr anchor="t">
            <a:normAutofit/>
          </a:bodyPr>
          <a:lstStyle>
            <a:lvl1pPr>
              <a:defRPr sz="2800"/>
            </a:lvl1pPr>
          </a:lstStyle>
          <a:p>
            <a:r>
              <a:rPr lang="fi-FI"/>
              <a:t>Muokkaa ots. perustyyl. napsautt.</a:t>
            </a:r>
            <a:endParaRPr lang="en-GB"/>
          </a:p>
        </p:txBody>
      </p:sp>
      <p:sp>
        <p:nvSpPr>
          <p:cNvPr id="9" name="Text Placeholder 8">
            <a:extLst>
              <a:ext uri="{FF2B5EF4-FFF2-40B4-BE49-F238E27FC236}">
                <a16:creationId xmlns:a16="http://schemas.microsoft.com/office/drawing/2014/main" id="{2CC5F810-CBC0-E741-8E99-AAEB7329F341}"/>
              </a:ext>
            </a:extLst>
          </p:cNvPr>
          <p:cNvSpPr>
            <a:spLocks noGrp="1"/>
          </p:cNvSpPr>
          <p:nvPr>
            <p:ph type="body" sz="quarter" idx="13" hasCustomPrompt="1"/>
          </p:nvPr>
        </p:nvSpPr>
        <p:spPr>
          <a:xfrm>
            <a:off x="1457112" y="5273577"/>
            <a:ext cx="4644338" cy="417325"/>
          </a:xfrm>
        </p:spPr>
        <p:txBody>
          <a:bodyPr/>
          <a:lstStyle>
            <a:lvl1pPr marL="0" indent="0">
              <a:buNone/>
              <a:defRPr/>
            </a:lvl1pPr>
          </a:lstStyle>
          <a:p>
            <a:pPr lvl="0"/>
            <a:r>
              <a:rPr lang="en-GB"/>
              <a:t>Clic to edit Subheader title style</a:t>
            </a:r>
          </a:p>
        </p:txBody>
      </p:sp>
      <p:pic>
        <p:nvPicPr>
          <p:cNvPr id="11" name="Graphic 10">
            <a:extLst>
              <a:ext uri="{FF2B5EF4-FFF2-40B4-BE49-F238E27FC236}">
                <a16:creationId xmlns:a16="http://schemas.microsoft.com/office/drawing/2014/main" id="{35904E48-E4FD-CD4C-985E-930F9777B2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74953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pal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19CF-DFAF-0D40-AC06-BB314CE0DAA8}"/>
              </a:ext>
            </a:extLst>
          </p:cNvPr>
          <p:cNvSpPr>
            <a:spLocks noGrp="1"/>
          </p:cNvSpPr>
          <p:nvPr>
            <p:ph type="title"/>
          </p:nvPr>
        </p:nvSpPr>
        <p:spPr>
          <a:xfrm>
            <a:off x="838994" y="739774"/>
            <a:ext cx="8332492" cy="1040607"/>
          </a:xfrm>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FDD693F1-8652-284F-BA8C-73527E284027}"/>
              </a:ext>
            </a:extLst>
          </p:cNvPr>
          <p:cNvSpPr>
            <a:spLocks noGrp="1"/>
          </p:cNvSpPr>
          <p:nvPr>
            <p:ph idx="1"/>
          </p:nvPr>
        </p:nvSpPr>
        <p:spPr>
          <a:xfrm>
            <a:off x="839788" y="2017058"/>
            <a:ext cx="8332492" cy="4112279"/>
          </a:xfrm>
        </p:spPr>
        <p:txBody>
          <a:bodyPr/>
          <a:lstStyle>
            <a:lvl1pPr marL="0" indent="0">
              <a:spcBef>
                <a:spcPts val="0"/>
              </a:spcBef>
              <a:spcAft>
                <a:spcPts val="1200"/>
              </a:spcAft>
              <a:buNone/>
              <a:defRPr/>
            </a:lvl1pPr>
            <a:lvl2pPr marL="180000" indent="0">
              <a:spcBef>
                <a:spcPts val="0"/>
              </a:spcBef>
              <a:spcAft>
                <a:spcPts val="1200"/>
              </a:spcAft>
              <a:buNone/>
              <a:defRPr/>
            </a:lvl2pPr>
            <a:lvl3pPr marL="360000" indent="0">
              <a:spcBef>
                <a:spcPts val="0"/>
              </a:spcBef>
              <a:spcAft>
                <a:spcPts val="1200"/>
              </a:spcAft>
              <a:buNone/>
              <a:defRPr/>
            </a:lvl3pPr>
            <a:lvl4pPr marL="540000" indent="0">
              <a:spcBef>
                <a:spcPts val="0"/>
              </a:spcBef>
              <a:spcAft>
                <a:spcPts val="1200"/>
              </a:spcAft>
              <a:buNone/>
              <a:defRPr/>
            </a:lvl4pPr>
            <a:lvl5pPr marL="720000" indent="0">
              <a:spcBef>
                <a:spcPts val="0"/>
              </a:spcBef>
              <a:spcAft>
                <a:spcPts val="1200"/>
              </a:spcAft>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Slide Number Placeholder 5">
            <a:extLst>
              <a:ext uri="{FF2B5EF4-FFF2-40B4-BE49-F238E27FC236}">
                <a16:creationId xmlns:a16="http://schemas.microsoft.com/office/drawing/2014/main" id="{46DA49CB-6C88-1847-82EC-EB9B53E812CF}"/>
              </a:ext>
            </a:extLst>
          </p:cNvPr>
          <p:cNvSpPr>
            <a:spLocks noGrp="1"/>
          </p:cNvSpPr>
          <p:nvPr>
            <p:ph type="sldNum" sz="quarter" idx="12"/>
          </p:nvPr>
        </p:nvSpPr>
        <p:spPr/>
        <p:txBody>
          <a:bodyPr/>
          <a:lstStyle/>
          <a:p>
            <a:fld id="{B0C3ECE7-D443-C541-A602-ABE1038D6124}" type="slidenum">
              <a:t>‹#›</a:t>
            </a:fld>
            <a:endParaRPr lang="en-GB"/>
          </a:p>
        </p:txBody>
      </p:sp>
      <p:pic>
        <p:nvPicPr>
          <p:cNvPr id="9" name="Graphic 8">
            <a:extLst>
              <a:ext uri="{FF2B5EF4-FFF2-40B4-BE49-F238E27FC236}">
                <a16:creationId xmlns:a16="http://schemas.microsoft.com/office/drawing/2014/main" id="{7C7507D2-E468-604A-B986-33ED643D16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pic>
        <p:nvPicPr>
          <p:cNvPr id="7" name="Graphic 6">
            <a:extLst>
              <a:ext uri="{FF2B5EF4-FFF2-40B4-BE49-F238E27FC236}">
                <a16:creationId xmlns:a16="http://schemas.microsoft.com/office/drawing/2014/main" id="{F71DC683-E882-D04E-9B00-8A0137EED0BE}"/>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7635" t="962" r="1924" b="962"/>
          <a:stretch/>
        </p:blipFill>
        <p:spPr>
          <a:xfrm>
            <a:off x="9650994" y="5080"/>
            <a:ext cx="2541006" cy="6847840"/>
          </a:xfrm>
          <a:prstGeom prst="rect">
            <a:avLst/>
          </a:prstGeom>
        </p:spPr>
      </p:pic>
    </p:spTree>
    <p:extLst>
      <p:ext uri="{BB962C8B-B14F-4D97-AF65-F5344CB8AC3E}">
        <p14:creationId xmlns:p14="http://schemas.microsoft.com/office/powerpoint/2010/main" val="300883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2418-9586-2A42-9C56-6B38258BB6ED}"/>
              </a:ext>
            </a:extLst>
          </p:cNvPr>
          <p:cNvSpPr>
            <a:spLocks noGrp="1"/>
          </p:cNvSpPr>
          <p:nvPr>
            <p:ph type="title"/>
          </p:nvPr>
        </p:nvSpPr>
        <p:spPr>
          <a:xfrm>
            <a:off x="838994" y="739774"/>
            <a:ext cx="10514012" cy="1040607"/>
          </a:xfrm>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8E547CCC-2B54-A944-933D-DEF9881C63ED}"/>
              </a:ext>
            </a:extLst>
          </p:cNvPr>
          <p:cNvSpPr>
            <a:spLocks noGrp="1"/>
          </p:cNvSpPr>
          <p:nvPr>
            <p:ph sz="half" idx="1"/>
          </p:nvPr>
        </p:nvSpPr>
        <p:spPr>
          <a:xfrm>
            <a:off x="838201" y="2017058"/>
            <a:ext cx="4617164" cy="4112279"/>
          </a:xfrm>
        </p:spPr>
        <p:txBody>
          <a:bodyPr/>
          <a:lstStyle>
            <a:lvl1pPr marL="0" indent="0">
              <a:spcBef>
                <a:spcPts val="0"/>
              </a:spcBef>
              <a:buNone/>
              <a:defRPr/>
            </a:lvl1pPr>
            <a:lvl2pPr marL="180000" indent="0">
              <a:spcBef>
                <a:spcPts val="0"/>
              </a:spcBef>
              <a:buNone/>
              <a:defRPr/>
            </a:lvl2pPr>
            <a:lvl3pPr marL="360000" indent="0">
              <a:spcBef>
                <a:spcPts val="0"/>
              </a:spcBef>
              <a:buNone/>
              <a:defRPr/>
            </a:lvl3pPr>
            <a:lvl4pPr marL="540000" indent="0">
              <a:spcBef>
                <a:spcPts val="0"/>
              </a:spcBef>
              <a:buNone/>
              <a:defRPr/>
            </a:lvl4pPr>
            <a:lvl5pPr marL="720000" indent="0">
              <a:spcBef>
                <a:spcPts val="0"/>
              </a:spcBef>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Slide Number Placeholder 6">
            <a:extLst>
              <a:ext uri="{FF2B5EF4-FFF2-40B4-BE49-F238E27FC236}">
                <a16:creationId xmlns:a16="http://schemas.microsoft.com/office/drawing/2014/main" id="{88AB8D59-4DEC-2A4A-86A2-39D37B0F9B0F}"/>
              </a:ext>
            </a:extLst>
          </p:cNvPr>
          <p:cNvSpPr>
            <a:spLocks noGrp="1"/>
          </p:cNvSpPr>
          <p:nvPr>
            <p:ph type="sldNum" sz="quarter" idx="12"/>
          </p:nvPr>
        </p:nvSpPr>
        <p:spPr/>
        <p:txBody>
          <a:bodyPr/>
          <a:lstStyle/>
          <a:p>
            <a:fld id="{B0C3ECE7-D443-C541-A602-ABE1038D6124}" type="slidenum">
              <a:t>‹#›</a:t>
            </a:fld>
            <a:endParaRPr lang="en-GB"/>
          </a:p>
        </p:txBody>
      </p:sp>
      <p:pic>
        <p:nvPicPr>
          <p:cNvPr id="10" name="Graphic 9">
            <a:extLst>
              <a:ext uri="{FF2B5EF4-FFF2-40B4-BE49-F238E27FC236}">
                <a16:creationId xmlns:a16="http://schemas.microsoft.com/office/drawing/2014/main" id="{C65AE34C-D788-1742-A8B8-CC1113EFEF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8" name="Content Placeholder 2">
            <a:extLst>
              <a:ext uri="{FF2B5EF4-FFF2-40B4-BE49-F238E27FC236}">
                <a16:creationId xmlns:a16="http://schemas.microsoft.com/office/drawing/2014/main" id="{F7C8B21B-A598-114C-ADCB-849EC65708AF}"/>
              </a:ext>
            </a:extLst>
          </p:cNvPr>
          <p:cNvSpPr>
            <a:spLocks noGrp="1"/>
          </p:cNvSpPr>
          <p:nvPr>
            <p:ph sz="half" idx="13"/>
          </p:nvPr>
        </p:nvSpPr>
        <p:spPr>
          <a:xfrm>
            <a:off x="6150865" y="2017058"/>
            <a:ext cx="4617164" cy="4112279"/>
          </a:xfrm>
        </p:spPr>
        <p:txBody>
          <a:bodyPr/>
          <a:lstStyle>
            <a:lvl1pPr marL="0" indent="0">
              <a:spcBef>
                <a:spcPts val="0"/>
              </a:spcBef>
              <a:buNone/>
              <a:defRPr/>
            </a:lvl1pPr>
            <a:lvl2pPr marL="180000" indent="0">
              <a:spcBef>
                <a:spcPts val="0"/>
              </a:spcBef>
              <a:buNone/>
              <a:defRPr/>
            </a:lvl2pPr>
            <a:lvl3pPr marL="360000" indent="0">
              <a:spcBef>
                <a:spcPts val="0"/>
              </a:spcBef>
              <a:buNone/>
              <a:defRPr/>
            </a:lvl3pPr>
            <a:lvl4pPr marL="540000" indent="0">
              <a:spcBef>
                <a:spcPts val="0"/>
              </a:spcBef>
              <a:buNone/>
              <a:defRPr/>
            </a:lvl4pPr>
            <a:lvl5pPr marL="720000" indent="0">
              <a:spcBef>
                <a:spcPts val="0"/>
              </a:spcBef>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79249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3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2418-9586-2A42-9C56-6B38258BB6ED}"/>
              </a:ext>
            </a:extLst>
          </p:cNvPr>
          <p:cNvSpPr>
            <a:spLocks noGrp="1"/>
          </p:cNvSpPr>
          <p:nvPr>
            <p:ph type="title"/>
          </p:nvPr>
        </p:nvSpPr>
        <p:spPr>
          <a:xfrm>
            <a:off x="839788" y="739774"/>
            <a:ext cx="10514012" cy="1040607"/>
          </a:xfrm>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8E547CCC-2B54-A944-933D-DEF9881C63ED}"/>
              </a:ext>
            </a:extLst>
          </p:cNvPr>
          <p:cNvSpPr>
            <a:spLocks noGrp="1"/>
          </p:cNvSpPr>
          <p:nvPr>
            <p:ph sz="half" idx="1"/>
          </p:nvPr>
        </p:nvSpPr>
        <p:spPr>
          <a:xfrm>
            <a:off x="838200" y="2017058"/>
            <a:ext cx="3089731" cy="4112279"/>
          </a:xfrm>
        </p:spPr>
        <p:txBody>
          <a:bodyPr/>
          <a:lstStyle>
            <a:lvl1pPr marL="0" indent="0">
              <a:buNone/>
              <a:defRPr sz="1600"/>
            </a:lvl1pPr>
            <a:lvl2pPr marL="180000" indent="0">
              <a:buNone/>
              <a:defRPr sz="1500"/>
            </a:lvl2pPr>
            <a:lvl3pPr marL="360000" indent="0">
              <a:buNone/>
              <a:defRPr/>
            </a:lvl3pPr>
            <a:lvl4pPr marL="540000" indent="0">
              <a:buNone/>
              <a:defRPr/>
            </a:lvl4pPr>
            <a:lvl5pPr marL="7200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Content Placeholder 3">
            <a:extLst>
              <a:ext uri="{FF2B5EF4-FFF2-40B4-BE49-F238E27FC236}">
                <a16:creationId xmlns:a16="http://schemas.microsoft.com/office/drawing/2014/main" id="{46C623D6-809C-EC42-AA24-915037A1F36A}"/>
              </a:ext>
            </a:extLst>
          </p:cNvPr>
          <p:cNvSpPr>
            <a:spLocks noGrp="1"/>
          </p:cNvSpPr>
          <p:nvPr>
            <p:ph sz="half" idx="2"/>
          </p:nvPr>
        </p:nvSpPr>
        <p:spPr>
          <a:xfrm>
            <a:off x="4551135" y="2017058"/>
            <a:ext cx="3089731" cy="4112279"/>
          </a:xfrm>
        </p:spPr>
        <p:txBody>
          <a:bodyPr/>
          <a:lstStyle>
            <a:lvl1pPr marL="0" indent="0">
              <a:buNone/>
              <a:defRPr sz="1600"/>
            </a:lvl1pPr>
            <a:lvl2pPr marL="180000" indent="0">
              <a:buNone/>
              <a:defRPr sz="1500"/>
            </a:lvl2pPr>
            <a:lvl3pPr marL="360000" indent="0">
              <a:buNone/>
              <a:defRPr/>
            </a:lvl3pPr>
            <a:lvl4pPr marL="540000" indent="0">
              <a:buNone/>
              <a:defRPr/>
            </a:lvl4pPr>
            <a:lvl5pPr marL="7200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Slide Number Placeholder 6">
            <a:extLst>
              <a:ext uri="{FF2B5EF4-FFF2-40B4-BE49-F238E27FC236}">
                <a16:creationId xmlns:a16="http://schemas.microsoft.com/office/drawing/2014/main" id="{88AB8D59-4DEC-2A4A-86A2-39D37B0F9B0F}"/>
              </a:ext>
            </a:extLst>
          </p:cNvPr>
          <p:cNvSpPr>
            <a:spLocks noGrp="1"/>
          </p:cNvSpPr>
          <p:nvPr>
            <p:ph type="sldNum" sz="quarter" idx="12"/>
          </p:nvPr>
        </p:nvSpPr>
        <p:spPr/>
        <p:txBody>
          <a:bodyPr/>
          <a:lstStyle/>
          <a:p>
            <a:fld id="{B0C3ECE7-D443-C541-A602-ABE1038D6124}" type="slidenum">
              <a:t>‹#›</a:t>
            </a:fld>
            <a:endParaRPr lang="en-GB"/>
          </a:p>
        </p:txBody>
      </p:sp>
      <p:sp>
        <p:nvSpPr>
          <p:cNvPr id="6" name="Content Placeholder 3">
            <a:extLst>
              <a:ext uri="{FF2B5EF4-FFF2-40B4-BE49-F238E27FC236}">
                <a16:creationId xmlns:a16="http://schemas.microsoft.com/office/drawing/2014/main" id="{BCF72937-863F-D94A-BC8E-B302A9525EE1}"/>
              </a:ext>
            </a:extLst>
          </p:cNvPr>
          <p:cNvSpPr>
            <a:spLocks noGrp="1"/>
          </p:cNvSpPr>
          <p:nvPr>
            <p:ph sz="half" idx="13"/>
          </p:nvPr>
        </p:nvSpPr>
        <p:spPr>
          <a:xfrm>
            <a:off x="8264069" y="2017058"/>
            <a:ext cx="3089731" cy="4112279"/>
          </a:xfrm>
        </p:spPr>
        <p:txBody>
          <a:bodyPr/>
          <a:lstStyle>
            <a:lvl1pPr marL="0" indent="0">
              <a:buNone/>
              <a:defRPr sz="1600"/>
            </a:lvl1pPr>
            <a:lvl2pPr marL="180000" indent="0">
              <a:buNone/>
              <a:defRPr sz="1500"/>
            </a:lvl2pPr>
            <a:lvl3pPr marL="360000" indent="0">
              <a:buNone/>
              <a:defRPr/>
            </a:lvl3pPr>
            <a:lvl4pPr marL="540000" indent="0">
              <a:buNone/>
              <a:defRPr/>
            </a:lvl4pPr>
            <a:lvl5pPr marL="720000" indent="0">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pic>
        <p:nvPicPr>
          <p:cNvPr id="8" name="Graphic 7">
            <a:extLst>
              <a:ext uri="{FF2B5EF4-FFF2-40B4-BE49-F238E27FC236}">
                <a16:creationId xmlns:a16="http://schemas.microsoft.com/office/drawing/2014/main" id="{D86AE598-D1BF-3C41-AC54-45660B4E30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67258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E73AD-37FA-9D45-B4C6-C9C589774145}"/>
              </a:ext>
            </a:extLst>
          </p:cNvPr>
          <p:cNvSpPr>
            <a:spLocks noGrp="1"/>
          </p:cNvSpPr>
          <p:nvPr>
            <p:ph type="title"/>
          </p:nvPr>
        </p:nvSpPr>
        <p:spPr>
          <a:xfrm>
            <a:off x="838994" y="739774"/>
            <a:ext cx="10514012" cy="1040607"/>
          </a:xfrm>
          <a:prstGeom prst="rect">
            <a:avLst/>
          </a:prstGeom>
        </p:spPr>
        <p:txBody>
          <a:bodyPr vert="horz" lIns="0" tIns="0" rIns="0" bIns="0" rtlCol="0" anchor="t">
            <a:noAutofit/>
          </a:bodyPr>
          <a:lstStyle/>
          <a:p>
            <a:r>
              <a:rPr lang="fi-FI"/>
              <a:t>Muokkaa ots. perustyyl. napsautt.</a:t>
            </a:r>
            <a:endParaRPr lang="en-GB"/>
          </a:p>
        </p:txBody>
      </p:sp>
      <p:sp>
        <p:nvSpPr>
          <p:cNvPr id="3" name="Text Placeholder 2">
            <a:extLst>
              <a:ext uri="{FF2B5EF4-FFF2-40B4-BE49-F238E27FC236}">
                <a16:creationId xmlns:a16="http://schemas.microsoft.com/office/drawing/2014/main" id="{89DC405B-0C9E-4F40-89F6-5187377ADDF3}"/>
              </a:ext>
            </a:extLst>
          </p:cNvPr>
          <p:cNvSpPr>
            <a:spLocks noGrp="1"/>
          </p:cNvSpPr>
          <p:nvPr>
            <p:ph type="body" idx="1"/>
          </p:nvPr>
        </p:nvSpPr>
        <p:spPr>
          <a:xfrm>
            <a:off x="839788" y="1915318"/>
            <a:ext cx="10514012" cy="4214020"/>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Slide Number Placeholder 5">
            <a:extLst>
              <a:ext uri="{FF2B5EF4-FFF2-40B4-BE49-F238E27FC236}">
                <a16:creationId xmlns:a16="http://schemas.microsoft.com/office/drawing/2014/main" id="{51655A6E-D79B-234A-9877-A09A8314884C}"/>
              </a:ext>
            </a:extLst>
          </p:cNvPr>
          <p:cNvSpPr>
            <a:spLocks noGrp="1"/>
          </p:cNvSpPr>
          <p:nvPr>
            <p:ph type="sldNum" sz="quarter" idx="4"/>
          </p:nvPr>
        </p:nvSpPr>
        <p:spPr>
          <a:xfrm>
            <a:off x="11352013" y="6446579"/>
            <a:ext cx="432000" cy="184666"/>
          </a:xfrm>
          <a:prstGeom prst="rect">
            <a:avLst/>
          </a:prstGeom>
        </p:spPr>
        <p:txBody>
          <a:bodyPr vert="horz" wrap="square" lIns="0" tIns="0" rIns="0" bIns="0" rtlCol="0" anchor="ctr">
            <a:spAutoFit/>
          </a:bodyPr>
          <a:lstStyle>
            <a:lvl1pPr algn="r">
              <a:defRPr sz="1200">
                <a:solidFill>
                  <a:schemeClr val="tx1"/>
                </a:solidFill>
              </a:defRPr>
            </a:lvl1pPr>
          </a:lstStyle>
          <a:p>
            <a:fld id="{B0C3ECE7-D443-C541-A602-ABE1038D6124}" type="slidenum">
              <a:rPr lang="en-GB"/>
              <a:pPr/>
              <a:t>‹#›</a:t>
            </a:fld>
            <a:endParaRPr lang="en-GB"/>
          </a:p>
        </p:txBody>
      </p:sp>
    </p:spTree>
    <p:extLst>
      <p:ext uri="{BB962C8B-B14F-4D97-AF65-F5344CB8AC3E}">
        <p14:creationId xmlns:p14="http://schemas.microsoft.com/office/powerpoint/2010/main" val="3865350223"/>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63" r:id="rId3"/>
    <p:sldLayoutId id="2147483695" r:id="rId4"/>
    <p:sldLayoutId id="2147483676" r:id="rId5"/>
    <p:sldLayoutId id="2147483687" r:id="rId6"/>
    <p:sldLayoutId id="2147483664" r:id="rId7"/>
    <p:sldLayoutId id="2147483666" r:id="rId8"/>
    <p:sldLayoutId id="2147483678" r:id="rId9"/>
    <p:sldLayoutId id="2147483688" r:id="rId10"/>
    <p:sldLayoutId id="2147483677" r:id="rId11"/>
    <p:sldLayoutId id="2147483669" r:id="rId12"/>
    <p:sldLayoutId id="2147483679" r:id="rId13"/>
    <p:sldLayoutId id="2147483693" r:id="rId14"/>
    <p:sldLayoutId id="2147483681" r:id="rId15"/>
    <p:sldLayoutId id="2147483680" r:id="rId16"/>
    <p:sldLayoutId id="2147483671" r:id="rId17"/>
    <p:sldLayoutId id="2147483682" r:id="rId18"/>
    <p:sldLayoutId id="2147483683" r:id="rId19"/>
    <p:sldLayoutId id="2147483684" r:id="rId20"/>
    <p:sldLayoutId id="2147483685" r:id="rId21"/>
    <p:sldLayoutId id="2147483686" r:id="rId22"/>
    <p:sldLayoutId id="2147483697" r:id="rId23"/>
    <p:sldLayoutId id="2147483696" r:id="rId24"/>
    <p:sldLayoutId id="2147483689" r:id="rId25"/>
    <p:sldLayoutId id="2147483690" r:id="rId26"/>
  </p:sldLayoutIdLst>
  <p:hf hdr="0" ftr="0" dt="0"/>
  <p:txStyles>
    <p:titleStyle>
      <a:lvl1pPr algn="l" defTabSz="914400" rtl="0" eaLnBrk="1" latinLnBrk="0" hangingPunct="1">
        <a:lnSpc>
          <a:spcPct val="95000"/>
        </a:lnSpc>
        <a:spcBef>
          <a:spcPct val="0"/>
        </a:spcBef>
        <a:buNone/>
        <a:defRPr sz="3200" kern="1200">
          <a:solidFill>
            <a:schemeClr val="tx1"/>
          </a:solidFill>
          <a:latin typeface="Krona One" panose="02010605030500060004" pitchFamily="2" charset="77"/>
          <a:ea typeface="+mj-ea"/>
          <a:cs typeface="+mj-cs"/>
        </a:defRPr>
      </a:lvl1pPr>
    </p:titleStyle>
    <p:bodyStyle>
      <a:lvl1pPr marL="180000" indent="-180000" algn="l" defTabSz="914400" rtl="0" eaLnBrk="1" latinLnBrk="0" hangingPunct="1">
        <a:lnSpc>
          <a:spcPct val="130000"/>
        </a:lnSpc>
        <a:spcBef>
          <a:spcPts val="0"/>
        </a:spcBef>
        <a:spcAft>
          <a:spcPts val="1200"/>
        </a:spcAft>
        <a:buFont typeface="Arial" panose="020B0604020202020204" pitchFamily="34" charset="0"/>
        <a:buChar char="•"/>
        <a:tabLst/>
        <a:defRPr sz="1800" kern="1200">
          <a:solidFill>
            <a:schemeClr val="tx1"/>
          </a:solidFill>
          <a:latin typeface="Ubuntu" panose="020B0504030602030204" pitchFamily="34" charset="0"/>
          <a:ea typeface="+mn-ea"/>
          <a:cs typeface="+mn-cs"/>
        </a:defRPr>
      </a:lvl1pPr>
      <a:lvl2pPr marL="360000" indent="-180000" algn="l" defTabSz="914400" rtl="0" eaLnBrk="1" latinLnBrk="0" hangingPunct="1">
        <a:lnSpc>
          <a:spcPct val="130000"/>
        </a:lnSpc>
        <a:spcBef>
          <a:spcPts val="0"/>
        </a:spcBef>
        <a:spcAft>
          <a:spcPts val="1200"/>
        </a:spcAft>
        <a:buFont typeface="Arial" panose="020B0604020202020204" pitchFamily="34" charset="0"/>
        <a:buChar char="•"/>
        <a:tabLst/>
        <a:defRPr sz="1600" kern="1200">
          <a:solidFill>
            <a:schemeClr val="tx1"/>
          </a:solidFill>
          <a:latin typeface="Ubuntu" panose="020B0504030602030204" pitchFamily="34" charset="0"/>
          <a:ea typeface="+mn-ea"/>
          <a:cs typeface="+mn-cs"/>
        </a:defRPr>
      </a:lvl2pPr>
      <a:lvl3pPr marL="540000" indent="-180000" algn="l" defTabSz="914400" rtl="0" eaLnBrk="1" latinLnBrk="0" hangingPunct="1">
        <a:lnSpc>
          <a:spcPct val="130000"/>
        </a:lnSpc>
        <a:spcBef>
          <a:spcPts val="0"/>
        </a:spcBef>
        <a:spcAft>
          <a:spcPts val="1200"/>
        </a:spcAft>
        <a:buFont typeface="Arial" panose="020B0604020202020204" pitchFamily="34" charset="0"/>
        <a:buChar char="•"/>
        <a:tabLst/>
        <a:defRPr sz="1400" kern="1200">
          <a:solidFill>
            <a:schemeClr val="accent6"/>
          </a:solidFill>
          <a:latin typeface="Ubuntu" panose="020B0504030602030204" pitchFamily="34" charset="0"/>
          <a:ea typeface="+mn-ea"/>
          <a:cs typeface="+mn-cs"/>
        </a:defRPr>
      </a:lvl3pPr>
      <a:lvl4pPr marL="720000" indent="-180000" algn="l" defTabSz="914400" rtl="0" eaLnBrk="1" latinLnBrk="0" hangingPunct="1">
        <a:lnSpc>
          <a:spcPct val="130000"/>
        </a:lnSpc>
        <a:spcBef>
          <a:spcPts val="0"/>
        </a:spcBef>
        <a:spcAft>
          <a:spcPts val="1200"/>
        </a:spcAft>
        <a:buFont typeface="Arial" panose="020B0604020202020204" pitchFamily="34" charset="0"/>
        <a:buChar char="•"/>
        <a:tabLst/>
        <a:defRPr sz="1400" kern="1200">
          <a:solidFill>
            <a:schemeClr val="accent6"/>
          </a:solidFill>
          <a:latin typeface="Ubuntu" panose="020B0504030602030204" pitchFamily="34" charset="0"/>
          <a:ea typeface="+mn-ea"/>
          <a:cs typeface="+mn-cs"/>
        </a:defRPr>
      </a:lvl4pPr>
      <a:lvl5pPr marL="900000" indent="-180000" algn="l" defTabSz="914400" rtl="0" eaLnBrk="1" latinLnBrk="0" hangingPunct="1">
        <a:lnSpc>
          <a:spcPct val="130000"/>
        </a:lnSpc>
        <a:spcBef>
          <a:spcPts val="0"/>
        </a:spcBef>
        <a:spcAft>
          <a:spcPts val="1200"/>
        </a:spcAft>
        <a:buFont typeface="Arial" panose="020B0604020202020204" pitchFamily="34" charset="0"/>
        <a:buChar char="•"/>
        <a:tabLst/>
        <a:defRPr sz="1400" kern="1200">
          <a:solidFill>
            <a:schemeClr val="accent6"/>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529" userDrawn="1">
          <p15:clr>
            <a:srgbClr val="547EBF"/>
          </p15:clr>
        </p15:guide>
        <p15:guide id="4" pos="7151" userDrawn="1">
          <p15:clr>
            <a:srgbClr val="547EBF"/>
          </p15:clr>
        </p15:guide>
        <p15:guide id="5" orient="horz" pos="459" userDrawn="1">
          <p15:clr>
            <a:srgbClr val="547EBF"/>
          </p15:clr>
        </p15:guide>
        <p15:guide id="7" orient="horz" pos="3861" userDrawn="1">
          <p15:clr>
            <a:srgbClr val="547EBF"/>
          </p15:clr>
        </p15:guide>
        <p15:guide id="8" pos="257" userDrawn="1">
          <p15:clr>
            <a:srgbClr val="A4A3A4"/>
          </p15:clr>
        </p15:guide>
        <p15:guide id="9" pos="7423" userDrawn="1">
          <p15:clr>
            <a:srgbClr val="A4A3A4"/>
          </p15:clr>
        </p15:guide>
        <p15:guide id="10" pos="2570" userDrawn="1">
          <p15:clr>
            <a:srgbClr val="A4A3A4"/>
          </p15:clr>
        </p15:guide>
        <p15:guide id="11" pos="5110"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E73AD-37FA-9D45-B4C6-C9C589774145}"/>
              </a:ext>
            </a:extLst>
          </p:cNvPr>
          <p:cNvSpPr>
            <a:spLocks noGrp="1"/>
          </p:cNvSpPr>
          <p:nvPr>
            <p:ph type="title"/>
          </p:nvPr>
        </p:nvSpPr>
        <p:spPr>
          <a:xfrm>
            <a:off x="838994" y="739774"/>
            <a:ext cx="10514012" cy="1040607"/>
          </a:xfrm>
          <a:prstGeom prst="rect">
            <a:avLst/>
          </a:prstGeom>
        </p:spPr>
        <p:txBody>
          <a:bodyPr vert="horz" lIns="0" tIns="0" rIns="0" bIns="0" rtlCol="0" anchor="t">
            <a:noAutofit/>
          </a:bodyPr>
          <a:lstStyle/>
          <a:p>
            <a:r>
              <a:rPr lang="fi-FI"/>
              <a:t>Muokkaa ots. perustyyl. napsautt.</a:t>
            </a:r>
            <a:endParaRPr lang="en-GB"/>
          </a:p>
        </p:txBody>
      </p:sp>
      <p:sp>
        <p:nvSpPr>
          <p:cNvPr id="3" name="Text Placeholder 2">
            <a:extLst>
              <a:ext uri="{FF2B5EF4-FFF2-40B4-BE49-F238E27FC236}">
                <a16:creationId xmlns:a16="http://schemas.microsoft.com/office/drawing/2014/main" id="{89DC405B-0C9E-4F40-89F6-5187377ADDF3}"/>
              </a:ext>
            </a:extLst>
          </p:cNvPr>
          <p:cNvSpPr>
            <a:spLocks noGrp="1"/>
          </p:cNvSpPr>
          <p:nvPr>
            <p:ph type="body" idx="1"/>
          </p:nvPr>
        </p:nvSpPr>
        <p:spPr>
          <a:xfrm>
            <a:off x="839788" y="1915318"/>
            <a:ext cx="10514012" cy="4214020"/>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Slide Number Placeholder 5">
            <a:extLst>
              <a:ext uri="{FF2B5EF4-FFF2-40B4-BE49-F238E27FC236}">
                <a16:creationId xmlns:a16="http://schemas.microsoft.com/office/drawing/2014/main" id="{51655A6E-D79B-234A-9877-A09A8314884C}"/>
              </a:ext>
            </a:extLst>
          </p:cNvPr>
          <p:cNvSpPr>
            <a:spLocks noGrp="1"/>
          </p:cNvSpPr>
          <p:nvPr>
            <p:ph type="sldNum" sz="quarter" idx="4"/>
          </p:nvPr>
        </p:nvSpPr>
        <p:spPr>
          <a:xfrm>
            <a:off x="11352013" y="6446579"/>
            <a:ext cx="432000" cy="184666"/>
          </a:xfrm>
          <a:prstGeom prst="rect">
            <a:avLst/>
          </a:prstGeom>
        </p:spPr>
        <p:txBody>
          <a:bodyPr vert="horz" wrap="square" lIns="0" tIns="0" rIns="0" bIns="0" rtlCol="0" anchor="ctr">
            <a:spAutoFit/>
          </a:bodyPr>
          <a:lstStyle>
            <a:lvl1pPr algn="r">
              <a:defRPr sz="1200">
                <a:solidFill>
                  <a:schemeClr val="tx1"/>
                </a:solidFill>
              </a:defRPr>
            </a:lvl1pPr>
          </a:lstStyle>
          <a:p>
            <a:fld id="{B0C3ECE7-D443-C541-A602-ABE1038D6124}" type="slidenum">
              <a:rPr lang="en-GB"/>
              <a:pPr/>
              <a:t>‹#›</a:t>
            </a:fld>
            <a:endParaRPr lang="en-GB"/>
          </a:p>
        </p:txBody>
      </p:sp>
    </p:spTree>
    <p:extLst>
      <p:ext uri="{BB962C8B-B14F-4D97-AF65-F5344CB8AC3E}">
        <p14:creationId xmlns:p14="http://schemas.microsoft.com/office/powerpoint/2010/main" val="23145817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Lst>
  <p:hf hdr="0" ftr="0" dt="0"/>
  <p:txStyles>
    <p:titleStyle>
      <a:lvl1pPr algn="l" defTabSz="914400" rtl="0" eaLnBrk="1" latinLnBrk="0" hangingPunct="1">
        <a:lnSpc>
          <a:spcPct val="95000"/>
        </a:lnSpc>
        <a:spcBef>
          <a:spcPct val="0"/>
        </a:spcBef>
        <a:buNone/>
        <a:defRPr sz="3200" kern="1200">
          <a:solidFill>
            <a:schemeClr val="tx1"/>
          </a:solidFill>
          <a:latin typeface="Krona One" panose="02010605030500060004" pitchFamily="2" charset="77"/>
          <a:ea typeface="+mj-ea"/>
          <a:cs typeface="+mj-cs"/>
        </a:defRPr>
      </a:lvl1pPr>
    </p:titleStyle>
    <p:bodyStyle>
      <a:lvl1pPr marL="180000" indent="-180000" algn="l" defTabSz="914400" rtl="0" eaLnBrk="1" latinLnBrk="0" hangingPunct="1">
        <a:lnSpc>
          <a:spcPct val="130000"/>
        </a:lnSpc>
        <a:spcBef>
          <a:spcPts val="0"/>
        </a:spcBef>
        <a:spcAft>
          <a:spcPts val="1200"/>
        </a:spcAft>
        <a:buFont typeface="Arial" panose="020B0604020202020204" pitchFamily="34" charset="0"/>
        <a:buChar char="•"/>
        <a:tabLst/>
        <a:defRPr sz="1800" kern="1200">
          <a:solidFill>
            <a:schemeClr val="tx1"/>
          </a:solidFill>
          <a:latin typeface="Ubuntu" panose="020B0504030602030204" pitchFamily="34" charset="0"/>
          <a:ea typeface="+mn-ea"/>
          <a:cs typeface="+mn-cs"/>
        </a:defRPr>
      </a:lvl1pPr>
      <a:lvl2pPr marL="360000" indent="-180000" algn="l" defTabSz="914400" rtl="0" eaLnBrk="1" latinLnBrk="0" hangingPunct="1">
        <a:lnSpc>
          <a:spcPct val="130000"/>
        </a:lnSpc>
        <a:spcBef>
          <a:spcPts val="0"/>
        </a:spcBef>
        <a:spcAft>
          <a:spcPts val="1200"/>
        </a:spcAft>
        <a:buFont typeface="Arial" panose="020B0604020202020204" pitchFamily="34" charset="0"/>
        <a:buChar char="•"/>
        <a:tabLst/>
        <a:defRPr sz="1600" kern="1200">
          <a:solidFill>
            <a:schemeClr val="tx1"/>
          </a:solidFill>
          <a:latin typeface="Ubuntu" panose="020B0504030602030204" pitchFamily="34" charset="0"/>
          <a:ea typeface="+mn-ea"/>
          <a:cs typeface="+mn-cs"/>
        </a:defRPr>
      </a:lvl2pPr>
      <a:lvl3pPr marL="540000" indent="-180000" algn="l" defTabSz="914400" rtl="0" eaLnBrk="1" latinLnBrk="0" hangingPunct="1">
        <a:lnSpc>
          <a:spcPct val="130000"/>
        </a:lnSpc>
        <a:spcBef>
          <a:spcPts val="0"/>
        </a:spcBef>
        <a:spcAft>
          <a:spcPts val="1200"/>
        </a:spcAft>
        <a:buFont typeface="Arial" panose="020B0604020202020204" pitchFamily="34" charset="0"/>
        <a:buChar char="•"/>
        <a:tabLst/>
        <a:defRPr sz="1400" kern="1200">
          <a:solidFill>
            <a:schemeClr val="accent6"/>
          </a:solidFill>
          <a:latin typeface="Ubuntu" panose="020B0504030602030204" pitchFamily="34" charset="0"/>
          <a:ea typeface="+mn-ea"/>
          <a:cs typeface="+mn-cs"/>
        </a:defRPr>
      </a:lvl3pPr>
      <a:lvl4pPr marL="720000" indent="-180000" algn="l" defTabSz="914400" rtl="0" eaLnBrk="1" latinLnBrk="0" hangingPunct="1">
        <a:lnSpc>
          <a:spcPct val="130000"/>
        </a:lnSpc>
        <a:spcBef>
          <a:spcPts val="0"/>
        </a:spcBef>
        <a:spcAft>
          <a:spcPts val="1200"/>
        </a:spcAft>
        <a:buFont typeface="Arial" panose="020B0604020202020204" pitchFamily="34" charset="0"/>
        <a:buChar char="•"/>
        <a:tabLst/>
        <a:defRPr sz="1400" kern="1200">
          <a:solidFill>
            <a:schemeClr val="accent6"/>
          </a:solidFill>
          <a:latin typeface="Ubuntu" panose="020B0504030602030204" pitchFamily="34" charset="0"/>
          <a:ea typeface="+mn-ea"/>
          <a:cs typeface="+mn-cs"/>
        </a:defRPr>
      </a:lvl4pPr>
      <a:lvl5pPr marL="900000" indent="-180000" algn="l" defTabSz="914400" rtl="0" eaLnBrk="1" latinLnBrk="0" hangingPunct="1">
        <a:lnSpc>
          <a:spcPct val="130000"/>
        </a:lnSpc>
        <a:spcBef>
          <a:spcPts val="0"/>
        </a:spcBef>
        <a:spcAft>
          <a:spcPts val="1200"/>
        </a:spcAft>
        <a:buFont typeface="Arial" panose="020B0604020202020204" pitchFamily="34" charset="0"/>
        <a:buChar char="•"/>
        <a:tabLst/>
        <a:defRPr sz="1400" kern="1200">
          <a:solidFill>
            <a:schemeClr val="accent6"/>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529">
          <p15:clr>
            <a:srgbClr val="547EBF"/>
          </p15:clr>
        </p15:guide>
        <p15:guide id="4" pos="7151">
          <p15:clr>
            <a:srgbClr val="547EBF"/>
          </p15:clr>
        </p15:guide>
        <p15:guide id="5" orient="horz" pos="459">
          <p15:clr>
            <a:srgbClr val="547EBF"/>
          </p15:clr>
        </p15:guide>
        <p15:guide id="7" orient="horz" pos="3861">
          <p15:clr>
            <a:srgbClr val="547EBF"/>
          </p15:clr>
        </p15:guide>
        <p15:guide id="8" pos="257">
          <p15:clr>
            <a:srgbClr val="A4A3A4"/>
          </p15:clr>
        </p15:guide>
        <p15:guide id="9" pos="7423">
          <p15:clr>
            <a:srgbClr val="A4A3A4"/>
          </p15:clr>
        </p15:guide>
        <p15:guide id="10" pos="2570">
          <p15:clr>
            <a:srgbClr val="A4A3A4"/>
          </p15:clr>
        </p15:guide>
        <p15:guide id="11" pos="511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ek.fi/en/workbook"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tek.fi/en/workbook/02-job-search#7415"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kauppalehti.fi/yritykset/menestyjat" TargetMode="External"/><Relationship Id="rId5" Type="http://schemas.openxmlformats.org/officeDocument/2006/relationships/hyperlink" Target="https://greatplacetowork.fi/" TargetMode="External"/><Relationship Id="rId4" Type="http://schemas.openxmlformats.org/officeDocument/2006/relationships/hyperlink" Target="https://startup100.ne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71D96-0970-4249-9250-C38C87178D21}"/>
              </a:ext>
            </a:extLst>
          </p:cNvPr>
          <p:cNvSpPr>
            <a:spLocks noGrp="1"/>
          </p:cNvSpPr>
          <p:nvPr>
            <p:ph type="ctrTitle"/>
          </p:nvPr>
        </p:nvSpPr>
        <p:spPr>
          <a:xfrm>
            <a:off x="1524000" y="4907114"/>
            <a:ext cx="9144000" cy="932678"/>
          </a:xfrm>
        </p:spPr>
        <p:txBody>
          <a:bodyPr>
            <a:normAutofit/>
          </a:bodyPr>
          <a:lstStyle/>
          <a:p>
            <a:r>
              <a:rPr lang="en-GB" dirty="0"/>
              <a:t>Working life  in Finland</a:t>
            </a:r>
            <a:br>
              <a:rPr lang="en-GB" dirty="0"/>
            </a:br>
            <a:r>
              <a:rPr lang="en-GB" sz="2000" dirty="0"/>
              <a:t>Kick-start for career after Master’s studies</a:t>
            </a:r>
            <a:endParaRPr lang="en-GB" dirty="0"/>
          </a:p>
        </p:txBody>
      </p:sp>
      <p:sp>
        <p:nvSpPr>
          <p:cNvPr id="5" name="Subtitle 4">
            <a:extLst>
              <a:ext uri="{FF2B5EF4-FFF2-40B4-BE49-F238E27FC236}">
                <a16:creationId xmlns:a16="http://schemas.microsoft.com/office/drawing/2014/main" id="{9ECB04DC-8EEF-F744-A71A-9E43D4E423F7}"/>
              </a:ext>
            </a:extLst>
          </p:cNvPr>
          <p:cNvSpPr>
            <a:spLocks noGrp="1"/>
          </p:cNvSpPr>
          <p:nvPr>
            <p:ph type="subTitle" idx="1"/>
          </p:nvPr>
        </p:nvSpPr>
        <p:spPr>
          <a:xfrm>
            <a:off x="1524000" y="5902178"/>
            <a:ext cx="9144000" cy="738977"/>
          </a:xfrm>
        </p:spPr>
        <p:txBody>
          <a:bodyPr/>
          <a:lstStyle/>
          <a:p>
            <a:r>
              <a:rPr lang="en-GB" dirty="0"/>
              <a:t>Arttu Piri</a:t>
            </a:r>
          </a:p>
          <a:p>
            <a:r>
              <a:rPr lang="en-GB" dirty="0"/>
              <a:t>Academic Engineers and Architects in Finland TEK</a:t>
            </a:r>
          </a:p>
        </p:txBody>
      </p:sp>
      <p:pic>
        <p:nvPicPr>
          <p:cNvPr id="11" name="Picture Placeholder 10">
            <a:extLst>
              <a:ext uri="{FF2B5EF4-FFF2-40B4-BE49-F238E27FC236}">
                <a16:creationId xmlns:a16="http://schemas.microsoft.com/office/drawing/2014/main" id="{485A929A-5FEC-0240-98CA-21032B2376F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b="13308"/>
          <a:stretch/>
        </p:blipFill>
        <p:spPr>
          <a:xfrm>
            <a:off x="0" y="748784"/>
            <a:ext cx="12192000" cy="3998028"/>
          </a:xfrm>
        </p:spPr>
      </p:pic>
    </p:spTree>
    <p:extLst>
      <p:ext uri="{BB962C8B-B14F-4D97-AF65-F5344CB8AC3E}">
        <p14:creationId xmlns:p14="http://schemas.microsoft.com/office/powerpoint/2010/main" val="1695621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E8CFD-8F1F-17E7-C52E-D3625EDE23E6}"/>
              </a:ext>
            </a:extLst>
          </p:cNvPr>
          <p:cNvSpPr>
            <a:spLocks noGrp="1"/>
          </p:cNvSpPr>
          <p:nvPr>
            <p:ph type="title"/>
          </p:nvPr>
        </p:nvSpPr>
        <p:spPr>
          <a:xfrm>
            <a:off x="893858" y="459219"/>
            <a:ext cx="10514012" cy="1040607"/>
          </a:xfrm>
        </p:spPr>
        <p:txBody>
          <a:bodyPr/>
          <a:lstStyle/>
          <a:p>
            <a:r>
              <a:rPr lang="fi-FI" dirty="0" err="1"/>
              <a:t>Employability</a:t>
            </a:r>
            <a:r>
              <a:rPr lang="fi-FI" dirty="0"/>
              <a:t> of </a:t>
            </a:r>
            <a:r>
              <a:rPr lang="fi-FI" dirty="0" err="1"/>
              <a:t>internationals</a:t>
            </a:r>
            <a:r>
              <a:rPr lang="fi-FI" dirty="0"/>
              <a:t> in Finland</a:t>
            </a:r>
          </a:p>
        </p:txBody>
      </p:sp>
      <p:sp>
        <p:nvSpPr>
          <p:cNvPr id="3" name="Sisällön paikkamerkki 2">
            <a:extLst>
              <a:ext uri="{FF2B5EF4-FFF2-40B4-BE49-F238E27FC236}">
                <a16:creationId xmlns:a16="http://schemas.microsoft.com/office/drawing/2014/main" id="{DDB5DBD8-0BEF-9056-1F13-0FC7D82B3C37}"/>
              </a:ext>
            </a:extLst>
          </p:cNvPr>
          <p:cNvSpPr>
            <a:spLocks noGrp="1"/>
          </p:cNvSpPr>
          <p:nvPr>
            <p:ph sz="half" idx="1"/>
          </p:nvPr>
        </p:nvSpPr>
        <p:spPr>
          <a:xfrm>
            <a:off x="838201" y="1591031"/>
            <a:ext cx="4617164" cy="4112279"/>
          </a:xfrm>
        </p:spPr>
        <p:txBody>
          <a:bodyPr/>
          <a:lstStyle/>
          <a:p>
            <a:r>
              <a:rPr lang="en-US" sz="1600" b="1" dirty="0"/>
              <a:t>GOOD NEWS</a:t>
            </a:r>
            <a:r>
              <a:rPr lang="en-US" sz="1600" dirty="0"/>
              <a:t>: Currently high demand for skilled technology professionals in Finland</a:t>
            </a:r>
          </a:p>
          <a:p>
            <a:pPr marL="285750" indent="-285750">
              <a:buFont typeface="Arial" panose="020B0604020202020204" pitchFamily="34" charset="0"/>
              <a:buChar char="•"/>
            </a:pPr>
            <a:r>
              <a:rPr lang="en-US" sz="1600" dirty="0"/>
              <a:t>Industry: “78 000 experts needed”</a:t>
            </a:r>
          </a:p>
          <a:p>
            <a:pPr marL="285750" indent="-285750">
              <a:buFont typeface="Arial" panose="020B0604020202020204" pitchFamily="34" charset="0"/>
              <a:buChar char="•"/>
            </a:pPr>
            <a:r>
              <a:rPr lang="en-US" sz="1600" dirty="0"/>
              <a:t>Unemployment rate only ~3 % for all </a:t>
            </a:r>
            <a:r>
              <a:rPr lang="en-US" sz="1600" dirty="0" err="1"/>
              <a:t>M.Sc</a:t>
            </a:r>
            <a:r>
              <a:rPr lang="en-US" sz="1600" dirty="0"/>
              <a:t> (Tech) </a:t>
            </a:r>
          </a:p>
          <a:p>
            <a:r>
              <a:rPr lang="en-US" sz="1600" b="1" dirty="0"/>
              <a:t>GOOD NEWS</a:t>
            </a:r>
            <a:r>
              <a:rPr lang="en-US" sz="1600" dirty="0"/>
              <a:t>: You probably have some assets that typical Finnish graduate doesn’t have</a:t>
            </a:r>
          </a:p>
          <a:p>
            <a:pPr marL="285750" indent="-285750">
              <a:buFont typeface="Arial" panose="020B0604020202020204" pitchFamily="34" charset="0"/>
              <a:buChar char="•"/>
            </a:pPr>
            <a:r>
              <a:rPr lang="en-US" sz="1600" dirty="0"/>
              <a:t>Knowledge related to your origin, e.g.</a:t>
            </a:r>
          </a:p>
          <a:p>
            <a:pPr marL="465750" lvl="1" indent="-285750">
              <a:buFont typeface="Arial" panose="020B0604020202020204" pitchFamily="34" charset="0"/>
              <a:buChar char="•"/>
            </a:pPr>
            <a:r>
              <a:rPr lang="en-US" sz="1400" dirty="0"/>
              <a:t>language</a:t>
            </a:r>
          </a:p>
          <a:p>
            <a:pPr marL="465750" lvl="1" indent="-285750">
              <a:buFont typeface="Arial" panose="020B0604020202020204" pitchFamily="34" charset="0"/>
              <a:buChar char="•"/>
            </a:pPr>
            <a:r>
              <a:rPr lang="en-US" sz="1400" dirty="0"/>
              <a:t>culture</a:t>
            </a:r>
          </a:p>
          <a:p>
            <a:pPr marL="465750" lvl="1" indent="-285750">
              <a:buFont typeface="Arial" panose="020B0604020202020204" pitchFamily="34" charset="0"/>
              <a:buChar char="•"/>
            </a:pPr>
            <a:r>
              <a:rPr lang="en-US" sz="1400" dirty="0"/>
              <a:t>business infrastructure and markets </a:t>
            </a:r>
          </a:p>
          <a:p>
            <a:endParaRPr lang="fi-FI" sz="1600" dirty="0"/>
          </a:p>
        </p:txBody>
      </p:sp>
      <p:sp>
        <p:nvSpPr>
          <p:cNvPr id="4" name="Dian numeron paikkamerkki 3">
            <a:extLst>
              <a:ext uri="{FF2B5EF4-FFF2-40B4-BE49-F238E27FC236}">
                <a16:creationId xmlns:a16="http://schemas.microsoft.com/office/drawing/2014/main" id="{ED04A196-C9C2-6F85-796B-D1B109448D4B}"/>
              </a:ext>
            </a:extLst>
          </p:cNvPr>
          <p:cNvSpPr>
            <a:spLocks noGrp="1"/>
          </p:cNvSpPr>
          <p:nvPr>
            <p:ph type="sldNum" sz="quarter" idx="12"/>
          </p:nvPr>
        </p:nvSpPr>
        <p:spPr/>
        <p:txBody>
          <a:bodyPr/>
          <a:lstStyle/>
          <a:p>
            <a:fld id="{B0C3ECE7-D443-C541-A602-ABE1038D6124}" type="slidenum">
              <a:rPr lang="fi-FI" smtClean="0"/>
              <a:t>10</a:t>
            </a:fld>
            <a:endParaRPr lang="fi-FI"/>
          </a:p>
        </p:txBody>
      </p:sp>
      <p:sp>
        <p:nvSpPr>
          <p:cNvPr id="5" name="Sisällön paikkamerkki 4">
            <a:extLst>
              <a:ext uri="{FF2B5EF4-FFF2-40B4-BE49-F238E27FC236}">
                <a16:creationId xmlns:a16="http://schemas.microsoft.com/office/drawing/2014/main" id="{5EEC7EDD-A572-DAAF-7983-3E3BA1990614}"/>
              </a:ext>
            </a:extLst>
          </p:cNvPr>
          <p:cNvSpPr>
            <a:spLocks noGrp="1"/>
          </p:cNvSpPr>
          <p:nvPr>
            <p:ph sz="half" idx="13"/>
          </p:nvPr>
        </p:nvSpPr>
        <p:spPr>
          <a:xfrm>
            <a:off x="6150864" y="1592253"/>
            <a:ext cx="5435000" cy="4300615"/>
          </a:xfrm>
        </p:spPr>
        <p:txBody>
          <a:bodyPr/>
          <a:lstStyle/>
          <a:p>
            <a:r>
              <a:rPr lang="en-US" b="1" dirty="0"/>
              <a:t>THE CHALLENGE: </a:t>
            </a:r>
            <a:r>
              <a:rPr lang="en-US" dirty="0"/>
              <a:t>How to get on par with the Finnish peers during the Master’s Program?</a:t>
            </a:r>
          </a:p>
          <a:p>
            <a:pPr marL="285750" indent="-285750">
              <a:buFont typeface="Arial" panose="020B0604020202020204" pitchFamily="34" charset="0"/>
              <a:buChar char="•"/>
            </a:pPr>
            <a:r>
              <a:rPr lang="en-US" dirty="0"/>
              <a:t>References &amp; Work experience &amp; Portfolio of your expertise</a:t>
            </a:r>
          </a:p>
          <a:p>
            <a:pPr marL="285750" indent="-285750">
              <a:buFont typeface="Arial" panose="020B0604020202020204" pitchFamily="34" charset="0"/>
              <a:buChar char="•"/>
            </a:pPr>
            <a:r>
              <a:rPr lang="en-US" dirty="0"/>
              <a:t>Contacts &amp; Networks &amp; Potential </a:t>
            </a:r>
            <a:endParaRPr lang="en-US" b="1" dirty="0"/>
          </a:p>
          <a:p>
            <a:r>
              <a:rPr lang="en-US" b="1" dirty="0"/>
              <a:t>THE SOLUTION</a:t>
            </a:r>
            <a:r>
              <a:rPr lang="en-US" dirty="0"/>
              <a:t>: Work hard in building your networks and to showcase your potential </a:t>
            </a:r>
          </a:p>
          <a:p>
            <a:pPr marL="285750" indent="-285750">
              <a:buFont typeface="Arial" panose="020B0604020202020204" pitchFamily="34" charset="0"/>
              <a:buChar char="•"/>
            </a:pPr>
            <a:r>
              <a:rPr lang="en-US" dirty="0"/>
              <a:t>Network with Finnish students </a:t>
            </a:r>
          </a:p>
          <a:p>
            <a:pPr marL="285750" indent="-285750">
              <a:buFont typeface="Arial" panose="020B0604020202020204" pitchFamily="34" charset="0"/>
              <a:buChar char="•"/>
            </a:pPr>
            <a:r>
              <a:rPr lang="en-US" dirty="0"/>
              <a:t> Use all the help available at Aalto University</a:t>
            </a:r>
          </a:p>
          <a:p>
            <a:pPr marL="285750" indent="-285750">
              <a:buFont typeface="Arial" panose="020B0604020202020204" pitchFamily="34" charset="0"/>
              <a:buChar char="•"/>
            </a:pPr>
            <a:r>
              <a:rPr lang="en-US" dirty="0"/>
              <a:t>Aim for thesis collaboration with firms</a:t>
            </a:r>
          </a:p>
          <a:p>
            <a:r>
              <a:rPr lang="en-US" dirty="0"/>
              <a:t> </a:t>
            </a:r>
          </a:p>
          <a:p>
            <a:endParaRPr lang="en-US" dirty="0"/>
          </a:p>
          <a:p>
            <a:endParaRPr lang="fi-FI" dirty="0"/>
          </a:p>
        </p:txBody>
      </p:sp>
    </p:spTree>
    <p:extLst>
      <p:ext uri="{BB962C8B-B14F-4D97-AF65-F5344CB8AC3E}">
        <p14:creationId xmlns:p14="http://schemas.microsoft.com/office/powerpoint/2010/main" val="210404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E8CFD-8F1F-17E7-C52E-D3625EDE23E6}"/>
              </a:ext>
            </a:extLst>
          </p:cNvPr>
          <p:cNvSpPr>
            <a:spLocks noGrp="1"/>
          </p:cNvSpPr>
          <p:nvPr>
            <p:ph type="title"/>
          </p:nvPr>
        </p:nvSpPr>
        <p:spPr/>
        <p:txBody>
          <a:bodyPr/>
          <a:lstStyle/>
          <a:p>
            <a:r>
              <a:rPr lang="fi-FI" dirty="0" err="1"/>
              <a:t>Aim</a:t>
            </a:r>
            <a:r>
              <a:rPr lang="fi-FI" dirty="0"/>
              <a:t> for a </a:t>
            </a:r>
            <a:r>
              <a:rPr lang="fi-FI" dirty="0" err="1"/>
              <a:t>thesis</a:t>
            </a:r>
            <a:r>
              <a:rPr lang="fi-FI" dirty="0"/>
              <a:t> </a:t>
            </a:r>
            <a:r>
              <a:rPr lang="fi-FI" dirty="0" err="1"/>
              <a:t>collaboration</a:t>
            </a:r>
            <a:r>
              <a:rPr lang="fi-FI" dirty="0"/>
              <a:t> </a:t>
            </a:r>
            <a:r>
              <a:rPr lang="fi-FI" dirty="0" err="1"/>
              <a:t>with</a:t>
            </a:r>
            <a:r>
              <a:rPr lang="fi-FI" dirty="0"/>
              <a:t> a </a:t>
            </a:r>
            <a:r>
              <a:rPr lang="fi-FI" dirty="0" err="1"/>
              <a:t>private</a:t>
            </a:r>
            <a:r>
              <a:rPr lang="fi-FI" dirty="0"/>
              <a:t> </a:t>
            </a:r>
            <a:r>
              <a:rPr lang="fi-FI" dirty="0" err="1"/>
              <a:t>sector</a:t>
            </a:r>
            <a:r>
              <a:rPr lang="fi-FI" dirty="0"/>
              <a:t> </a:t>
            </a:r>
            <a:r>
              <a:rPr lang="fi-FI" dirty="0" err="1"/>
              <a:t>company</a:t>
            </a:r>
            <a:r>
              <a:rPr lang="fi-FI" dirty="0"/>
              <a:t>!</a:t>
            </a:r>
          </a:p>
        </p:txBody>
      </p:sp>
      <p:sp>
        <p:nvSpPr>
          <p:cNvPr id="4" name="Dian numeron paikkamerkki 3">
            <a:extLst>
              <a:ext uri="{FF2B5EF4-FFF2-40B4-BE49-F238E27FC236}">
                <a16:creationId xmlns:a16="http://schemas.microsoft.com/office/drawing/2014/main" id="{ED04A196-C9C2-6F85-796B-D1B109448D4B}"/>
              </a:ext>
            </a:extLst>
          </p:cNvPr>
          <p:cNvSpPr>
            <a:spLocks noGrp="1"/>
          </p:cNvSpPr>
          <p:nvPr>
            <p:ph type="sldNum" sz="quarter" idx="12"/>
          </p:nvPr>
        </p:nvSpPr>
        <p:spPr/>
        <p:txBody>
          <a:bodyPr/>
          <a:lstStyle/>
          <a:p>
            <a:fld id="{B0C3ECE7-D443-C541-A602-ABE1038D6124}" type="slidenum">
              <a:rPr lang="fi-FI" smtClean="0"/>
              <a:t>11</a:t>
            </a:fld>
            <a:endParaRPr lang="fi-FI"/>
          </a:p>
        </p:txBody>
      </p:sp>
      <p:pic>
        <p:nvPicPr>
          <p:cNvPr id="15" name="Sisällön paikkamerkki 14">
            <a:extLst>
              <a:ext uri="{FF2B5EF4-FFF2-40B4-BE49-F238E27FC236}">
                <a16:creationId xmlns:a16="http://schemas.microsoft.com/office/drawing/2014/main" id="{238B63DB-D3A0-E9E8-860A-945B6F4D94F8}"/>
              </a:ext>
            </a:extLst>
          </p:cNvPr>
          <p:cNvPicPr>
            <a:picLocks noGrp="1" noChangeAspect="1"/>
          </p:cNvPicPr>
          <p:nvPr>
            <p:ph sz="half" idx="1"/>
          </p:nvPr>
        </p:nvPicPr>
        <p:blipFill>
          <a:blip r:embed="rId2"/>
          <a:stretch>
            <a:fillRect/>
          </a:stretch>
        </p:blipFill>
        <p:spPr>
          <a:xfrm>
            <a:off x="3976253" y="1981418"/>
            <a:ext cx="7974948" cy="3754359"/>
          </a:xfrm>
        </p:spPr>
      </p:pic>
      <p:sp>
        <p:nvSpPr>
          <p:cNvPr id="18" name="Tekstiruutu 17">
            <a:extLst>
              <a:ext uri="{FF2B5EF4-FFF2-40B4-BE49-F238E27FC236}">
                <a16:creationId xmlns:a16="http://schemas.microsoft.com/office/drawing/2014/main" id="{14F7FFCF-3A97-AD69-8654-C2263796DD0E}"/>
              </a:ext>
            </a:extLst>
          </p:cNvPr>
          <p:cNvSpPr txBox="1"/>
          <p:nvPr/>
        </p:nvSpPr>
        <p:spPr>
          <a:xfrm>
            <a:off x="729019" y="5936815"/>
            <a:ext cx="10952018" cy="369332"/>
          </a:xfrm>
          <a:prstGeom prst="rect">
            <a:avLst/>
          </a:prstGeom>
          <a:noFill/>
        </p:spPr>
        <p:txBody>
          <a:bodyPr wrap="square" rtlCol="0">
            <a:spAutoFit/>
          </a:bodyPr>
          <a:lstStyle/>
          <a:p>
            <a:r>
              <a:rPr lang="fi-FI" dirty="0"/>
              <a:t>https://www.tek.fi/en/news-blogs/masters-thesis-for-a-company-helps-foreign-professionals-secure-jobs</a:t>
            </a:r>
          </a:p>
        </p:txBody>
      </p:sp>
      <p:sp>
        <p:nvSpPr>
          <p:cNvPr id="19" name="Tekstiruutu 18">
            <a:extLst>
              <a:ext uri="{FF2B5EF4-FFF2-40B4-BE49-F238E27FC236}">
                <a16:creationId xmlns:a16="http://schemas.microsoft.com/office/drawing/2014/main" id="{732E7502-1821-65BD-5619-9731D3B44960}"/>
              </a:ext>
            </a:extLst>
          </p:cNvPr>
          <p:cNvSpPr txBox="1"/>
          <p:nvPr/>
        </p:nvSpPr>
        <p:spPr>
          <a:xfrm>
            <a:off x="583546" y="1977808"/>
            <a:ext cx="3240309" cy="3139321"/>
          </a:xfrm>
          <a:prstGeom prst="rect">
            <a:avLst/>
          </a:prstGeom>
          <a:noFill/>
        </p:spPr>
        <p:txBody>
          <a:bodyPr wrap="square" rtlCol="0">
            <a:spAutoFit/>
          </a:bodyPr>
          <a:lstStyle/>
          <a:p>
            <a:pPr marL="285750" indent="-285750">
              <a:buFontTx/>
              <a:buChar char="-"/>
            </a:pPr>
            <a:r>
              <a:rPr lang="fi-FI" dirty="0"/>
              <a:t>For </a:t>
            </a:r>
            <a:r>
              <a:rPr lang="fi-FI" dirty="0" err="1"/>
              <a:t>international</a:t>
            </a:r>
            <a:r>
              <a:rPr lang="fi-FI" dirty="0"/>
              <a:t> </a:t>
            </a:r>
            <a:r>
              <a:rPr lang="fi-FI" dirty="0" err="1"/>
              <a:t>students</a:t>
            </a:r>
            <a:r>
              <a:rPr lang="fi-FI" dirty="0"/>
              <a:t>, </a:t>
            </a:r>
            <a:r>
              <a:rPr lang="fi-FI" dirty="0" err="1"/>
              <a:t>the</a:t>
            </a:r>
            <a:r>
              <a:rPr lang="fi-FI" dirty="0"/>
              <a:t> </a:t>
            </a:r>
            <a:r>
              <a:rPr lang="fi-FI" dirty="0" err="1"/>
              <a:t>expectation</a:t>
            </a:r>
            <a:r>
              <a:rPr lang="fi-FI" dirty="0"/>
              <a:t> of </a:t>
            </a:r>
            <a:r>
              <a:rPr lang="fi-FI" dirty="0" err="1"/>
              <a:t>having</a:t>
            </a:r>
            <a:r>
              <a:rPr lang="fi-FI" dirty="0"/>
              <a:t> </a:t>
            </a:r>
            <a:r>
              <a:rPr lang="fi-FI" dirty="0" err="1"/>
              <a:t>good</a:t>
            </a:r>
            <a:r>
              <a:rPr lang="fi-FI" dirty="0"/>
              <a:t> </a:t>
            </a:r>
            <a:r>
              <a:rPr lang="fi-FI" dirty="0" err="1"/>
              <a:t>quality</a:t>
            </a:r>
            <a:r>
              <a:rPr lang="fi-FI" dirty="0"/>
              <a:t> </a:t>
            </a:r>
            <a:r>
              <a:rPr lang="fi-FI" dirty="0" err="1"/>
              <a:t>employment</a:t>
            </a:r>
            <a:r>
              <a:rPr lang="fi-FI" dirty="0"/>
              <a:t> in </a:t>
            </a:r>
            <a:r>
              <a:rPr lang="fi-FI" dirty="0" err="1"/>
              <a:t>private</a:t>
            </a:r>
            <a:r>
              <a:rPr lang="fi-FI" dirty="0"/>
              <a:t> </a:t>
            </a:r>
            <a:r>
              <a:rPr lang="fi-FI" dirty="0" err="1"/>
              <a:t>sector</a:t>
            </a:r>
            <a:r>
              <a:rPr lang="fi-FI" dirty="0"/>
              <a:t> </a:t>
            </a:r>
            <a:r>
              <a:rPr lang="fi-FI" b="1" dirty="0" err="1"/>
              <a:t>already</a:t>
            </a:r>
            <a:r>
              <a:rPr lang="fi-FI" b="1" dirty="0"/>
              <a:t> at </a:t>
            </a:r>
            <a:r>
              <a:rPr lang="fi-FI" b="1" dirty="0" err="1"/>
              <a:t>time</a:t>
            </a:r>
            <a:r>
              <a:rPr lang="fi-FI" b="1" dirty="0"/>
              <a:t> of </a:t>
            </a:r>
            <a:r>
              <a:rPr lang="fi-FI" b="1" dirty="0" err="1"/>
              <a:t>graduation</a:t>
            </a:r>
            <a:r>
              <a:rPr lang="fi-FI" b="1" dirty="0"/>
              <a:t> </a:t>
            </a:r>
            <a:r>
              <a:rPr lang="fi-FI" dirty="0"/>
              <a:t>is </a:t>
            </a:r>
            <a:r>
              <a:rPr lang="fi-FI" b="1" dirty="0"/>
              <a:t>4-times </a:t>
            </a:r>
            <a:r>
              <a:rPr lang="fi-FI" b="1" dirty="0" err="1"/>
              <a:t>higher</a:t>
            </a:r>
            <a:r>
              <a:rPr lang="fi-FI" b="1" dirty="0"/>
              <a:t> </a:t>
            </a:r>
            <a:r>
              <a:rPr lang="fi-FI" dirty="0"/>
              <a:t>for </a:t>
            </a:r>
            <a:r>
              <a:rPr lang="fi-FI" dirty="0" err="1"/>
              <a:t>those</a:t>
            </a:r>
            <a:r>
              <a:rPr lang="fi-FI" dirty="0"/>
              <a:t>, </a:t>
            </a:r>
            <a:r>
              <a:rPr lang="fi-FI" dirty="0" err="1"/>
              <a:t>who</a:t>
            </a:r>
            <a:r>
              <a:rPr lang="fi-FI" dirty="0"/>
              <a:t> </a:t>
            </a:r>
            <a:r>
              <a:rPr lang="fi-FI" dirty="0" err="1"/>
              <a:t>have</a:t>
            </a:r>
            <a:r>
              <a:rPr lang="fi-FI" dirty="0"/>
              <a:t> </a:t>
            </a:r>
            <a:r>
              <a:rPr lang="fi-FI" dirty="0" err="1"/>
              <a:t>done</a:t>
            </a:r>
            <a:r>
              <a:rPr lang="fi-FI" dirty="0"/>
              <a:t> </a:t>
            </a:r>
            <a:r>
              <a:rPr lang="fi-FI" dirty="0" err="1"/>
              <a:t>their</a:t>
            </a:r>
            <a:r>
              <a:rPr lang="fi-FI" dirty="0"/>
              <a:t> </a:t>
            </a:r>
            <a:r>
              <a:rPr lang="fi-FI" dirty="0" err="1"/>
              <a:t>theses</a:t>
            </a:r>
            <a:r>
              <a:rPr lang="fi-FI" dirty="0"/>
              <a:t> in </a:t>
            </a:r>
            <a:r>
              <a:rPr lang="fi-FI" b="1" dirty="0" err="1"/>
              <a:t>collaboration</a:t>
            </a:r>
            <a:r>
              <a:rPr lang="fi-FI" b="1" dirty="0"/>
              <a:t> </a:t>
            </a:r>
            <a:r>
              <a:rPr lang="fi-FI" b="1" dirty="0" err="1"/>
              <a:t>with</a:t>
            </a:r>
            <a:r>
              <a:rPr lang="fi-FI" b="1" dirty="0"/>
              <a:t> </a:t>
            </a:r>
            <a:r>
              <a:rPr lang="fi-FI" b="1" dirty="0" err="1"/>
              <a:t>private</a:t>
            </a:r>
            <a:r>
              <a:rPr lang="fi-FI" b="1" dirty="0"/>
              <a:t> </a:t>
            </a:r>
            <a:r>
              <a:rPr lang="fi-FI" b="1" dirty="0" err="1"/>
              <a:t>sector</a:t>
            </a:r>
            <a:r>
              <a:rPr lang="fi-FI" b="1" dirty="0"/>
              <a:t> </a:t>
            </a:r>
            <a:r>
              <a:rPr lang="fi-FI" b="1" dirty="0" err="1"/>
              <a:t>companies</a:t>
            </a:r>
            <a:r>
              <a:rPr lang="fi-FI" dirty="0"/>
              <a:t>.</a:t>
            </a:r>
          </a:p>
          <a:p>
            <a:pPr marL="285750" indent="-285750">
              <a:buFontTx/>
              <a:buChar char="-"/>
            </a:pPr>
            <a:endParaRPr lang="fi-FI" dirty="0"/>
          </a:p>
        </p:txBody>
      </p:sp>
    </p:spTree>
    <p:extLst>
      <p:ext uri="{BB962C8B-B14F-4D97-AF65-F5344CB8AC3E}">
        <p14:creationId xmlns:p14="http://schemas.microsoft.com/office/powerpoint/2010/main" val="46244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BE9A29-FD10-6186-C60C-1C50C266858D}"/>
              </a:ext>
            </a:extLst>
          </p:cNvPr>
          <p:cNvSpPr>
            <a:spLocks noGrp="1"/>
          </p:cNvSpPr>
          <p:nvPr>
            <p:ph type="ctrTitle"/>
          </p:nvPr>
        </p:nvSpPr>
        <p:spPr>
          <a:xfrm>
            <a:off x="2208013" y="2340439"/>
            <a:ext cx="9144000" cy="1889567"/>
          </a:xfrm>
        </p:spPr>
        <p:txBody>
          <a:bodyPr/>
          <a:lstStyle/>
          <a:p>
            <a:r>
              <a:rPr lang="fi-FI" dirty="0" err="1"/>
              <a:t>Working</a:t>
            </a:r>
            <a:r>
              <a:rPr lang="fi-FI" dirty="0"/>
              <a:t> culture, </a:t>
            </a:r>
            <a:r>
              <a:rPr lang="fi-FI" dirty="0" err="1"/>
              <a:t>norms</a:t>
            </a:r>
            <a:r>
              <a:rPr lang="fi-FI" dirty="0"/>
              <a:t> and </a:t>
            </a:r>
            <a:r>
              <a:rPr lang="fi-FI" dirty="0" err="1"/>
              <a:t>expectations</a:t>
            </a:r>
            <a:r>
              <a:rPr lang="fi-FI" dirty="0"/>
              <a:t> </a:t>
            </a:r>
            <a:r>
              <a:rPr lang="fi-FI" dirty="0" err="1"/>
              <a:t>towards</a:t>
            </a:r>
            <a:r>
              <a:rPr lang="fi-FI" dirty="0"/>
              <a:t> </a:t>
            </a:r>
            <a:r>
              <a:rPr lang="fi-FI" dirty="0" err="1"/>
              <a:t>employees</a:t>
            </a:r>
            <a:r>
              <a:rPr lang="fi-FI" dirty="0"/>
              <a:t> in Finland  </a:t>
            </a:r>
          </a:p>
        </p:txBody>
      </p:sp>
      <p:sp>
        <p:nvSpPr>
          <p:cNvPr id="4" name="Dian numeron paikkamerkki 3">
            <a:extLst>
              <a:ext uri="{FF2B5EF4-FFF2-40B4-BE49-F238E27FC236}">
                <a16:creationId xmlns:a16="http://schemas.microsoft.com/office/drawing/2014/main" id="{2C6252CE-418D-87F8-7725-E8B87E9E77FF}"/>
              </a:ext>
            </a:extLst>
          </p:cNvPr>
          <p:cNvSpPr>
            <a:spLocks noGrp="1"/>
          </p:cNvSpPr>
          <p:nvPr>
            <p:ph type="sldNum" sz="quarter" idx="12"/>
          </p:nvPr>
        </p:nvSpPr>
        <p:spPr/>
        <p:txBody>
          <a:bodyPr/>
          <a:lstStyle/>
          <a:p>
            <a:fld id="{B0C3ECE7-D443-C541-A602-ABE1038D6124}" type="slidenum">
              <a:rPr lang="en-FI" smtClean="0"/>
              <a:pPr/>
              <a:t>12</a:t>
            </a:fld>
            <a:endParaRPr lang="en-FI"/>
          </a:p>
        </p:txBody>
      </p:sp>
    </p:spTree>
    <p:extLst>
      <p:ext uri="{BB962C8B-B14F-4D97-AF65-F5344CB8AC3E}">
        <p14:creationId xmlns:p14="http://schemas.microsoft.com/office/powerpoint/2010/main" val="428130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F58704-985D-EEA6-A362-5A322D321E21}"/>
              </a:ext>
            </a:extLst>
          </p:cNvPr>
          <p:cNvSpPr>
            <a:spLocks noGrp="1"/>
          </p:cNvSpPr>
          <p:nvPr>
            <p:ph type="title"/>
          </p:nvPr>
        </p:nvSpPr>
        <p:spPr/>
        <p:txBody>
          <a:bodyPr/>
          <a:lstStyle/>
          <a:p>
            <a:r>
              <a:rPr lang="fi-FI" dirty="0" err="1"/>
              <a:t>Work</a:t>
            </a:r>
            <a:r>
              <a:rPr lang="fi-FI" dirty="0"/>
              <a:t> culture </a:t>
            </a:r>
            <a:r>
              <a:rPr lang="fi-FI" dirty="0" err="1"/>
              <a:t>norms</a:t>
            </a:r>
            <a:endParaRPr lang="fi-FI" dirty="0"/>
          </a:p>
        </p:txBody>
      </p:sp>
      <p:sp>
        <p:nvSpPr>
          <p:cNvPr id="3" name="Sisällön paikkamerkki 2">
            <a:extLst>
              <a:ext uri="{FF2B5EF4-FFF2-40B4-BE49-F238E27FC236}">
                <a16:creationId xmlns:a16="http://schemas.microsoft.com/office/drawing/2014/main" id="{007E6D04-4084-1F18-F48F-9CB4F8D102B6}"/>
              </a:ext>
            </a:extLst>
          </p:cNvPr>
          <p:cNvSpPr>
            <a:spLocks noGrp="1"/>
          </p:cNvSpPr>
          <p:nvPr>
            <p:ph idx="1"/>
          </p:nvPr>
        </p:nvSpPr>
        <p:spPr>
          <a:xfrm>
            <a:off x="839788" y="1559858"/>
            <a:ext cx="8332492" cy="4112279"/>
          </a:xfrm>
        </p:spPr>
        <p:txBody>
          <a:bodyPr/>
          <a:lstStyle/>
          <a:p>
            <a:pPr marL="285750" indent="-285750">
              <a:buFont typeface="Arial" panose="020B0604020202020204" pitchFamily="34" charset="0"/>
              <a:buChar char="•"/>
            </a:pPr>
            <a:r>
              <a:rPr lang="en-US" dirty="0"/>
              <a:t>PUNCTUALITY – Be on time, deliver on time. </a:t>
            </a:r>
          </a:p>
          <a:p>
            <a:pPr marL="285750" indent="-285750">
              <a:buFont typeface="Arial" panose="020B0604020202020204" pitchFamily="34" charset="0"/>
              <a:buChar char="•"/>
            </a:pPr>
            <a:r>
              <a:rPr lang="en-US" dirty="0"/>
              <a:t>EQUALITY – Gender, age, religion, race. Engineering is all that counts.</a:t>
            </a:r>
          </a:p>
          <a:p>
            <a:pPr marL="285750" indent="-285750">
              <a:buFont typeface="Arial" panose="020B0604020202020204" pitchFamily="34" charset="0"/>
              <a:buChar char="•"/>
            </a:pPr>
            <a:r>
              <a:rPr lang="en-US" dirty="0"/>
              <a:t>LOW HIERARCHIES – The CEO is only few steps up the ladder. </a:t>
            </a:r>
          </a:p>
          <a:p>
            <a:pPr marL="285750" indent="-285750">
              <a:buFont typeface="Arial" panose="020B0604020202020204" pitchFamily="34" charset="0"/>
              <a:buChar char="•"/>
            </a:pPr>
            <a:r>
              <a:rPr lang="en-US" b="1" dirty="0"/>
              <a:t>SELF-INITIATIVENESS</a:t>
            </a:r>
            <a:r>
              <a:rPr lang="en-US" dirty="0"/>
              <a:t> – If you can do it, do it. Communicate and respect the roles of your colleagues. </a:t>
            </a:r>
          </a:p>
          <a:p>
            <a:pPr marL="285750" indent="-285750">
              <a:buFont typeface="Arial" panose="020B0604020202020204" pitchFamily="34" charset="0"/>
              <a:buChar char="•"/>
            </a:pPr>
            <a:r>
              <a:rPr lang="en-US" b="1" dirty="0"/>
              <a:t>COMMUNICATE</a:t>
            </a:r>
            <a:r>
              <a:rPr lang="en-US" dirty="0"/>
              <a:t> – Especially in the case of problems. Silence = Everything is running smoothly. </a:t>
            </a:r>
          </a:p>
          <a:p>
            <a:pPr marL="285750" indent="-285750">
              <a:buFont typeface="Arial" panose="020B0604020202020204" pitchFamily="34" charset="0"/>
              <a:buChar char="•"/>
            </a:pPr>
            <a:r>
              <a:rPr lang="en-US" dirty="0"/>
              <a:t>INFORMALITY – No Sir’s and Madam’s needed. </a:t>
            </a:r>
          </a:p>
          <a:p>
            <a:pPr marL="285750" indent="-285750">
              <a:buFont typeface="Arial" panose="020B0604020202020204" pitchFamily="34" charset="0"/>
              <a:buChar char="•"/>
            </a:pPr>
            <a:r>
              <a:rPr lang="en-US" dirty="0"/>
              <a:t>TRUST -  Trust on your colleagues. They trust on you.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fi-FI" dirty="0"/>
          </a:p>
        </p:txBody>
      </p:sp>
      <p:sp>
        <p:nvSpPr>
          <p:cNvPr id="4" name="Dian numeron paikkamerkki 3">
            <a:extLst>
              <a:ext uri="{FF2B5EF4-FFF2-40B4-BE49-F238E27FC236}">
                <a16:creationId xmlns:a16="http://schemas.microsoft.com/office/drawing/2014/main" id="{9486D765-7BDE-B891-352B-A9378499F85F}"/>
              </a:ext>
            </a:extLst>
          </p:cNvPr>
          <p:cNvSpPr>
            <a:spLocks noGrp="1"/>
          </p:cNvSpPr>
          <p:nvPr>
            <p:ph type="sldNum" sz="quarter" idx="12"/>
          </p:nvPr>
        </p:nvSpPr>
        <p:spPr/>
        <p:txBody>
          <a:bodyPr/>
          <a:lstStyle/>
          <a:p>
            <a:fld id="{B0C3ECE7-D443-C541-A602-ABE1038D6124}" type="slidenum">
              <a:rPr lang="fi-FI" smtClean="0"/>
              <a:t>13</a:t>
            </a:fld>
            <a:endParaRPr lang="fi-FI"/>
          </a:p>
        </p:txBody>
      </p:sp>
    </p:spTree>
    <p:extLst>
      <p:ext uri="{BB962C8B-B14F-4D97-AF65-F5344CB8AC3E}">
        <p14:creationId xmlns:p14="http://schemas.microsoft.com/office/powerpoint/2010/main" val="275249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F58704-985D-EEA6-A362-5A322D321E21}"/>
              </a:ext>
            </a:extLst>
          </p:cNvPr>
          <p:cNvSpPr>
            <a:spLocks noGrp="1"/>
          </p:cNvSpPr>
          <p:nvPr>
            <p:ph type="title"/>
          </p:nvPr>
        </p:nvSpPr>
        <p:spPr/>
        <p:txBody>
          <a:bodyPr/>
          <a:lstStyle/>
          <a:p>
            <a:r>
              <a:rPr lang="fi-FI" dirty="0" err="1"/>
              <a:t>Work</a:t>
            </a:r>
            <a:r>
              <a:rPr lang="fi-FI" dirty="0"/>
              <a:t> culture </a:t>
            </a:r>
            <a:r>
              <a:rPr lang="fi-FI" dirty="0" err="1"/>
              <a:t>norms</a:t>
            </a:r>
            <a:endParaRPr lang="fi-FI" dirty="0"/>
          </a:p>
        </p:txBody>
      </p:sp>
      <p:sp>
        <p:nvSpPr>
          <p:cNvPr id="3" name="Sisällön paikkamerkki 2">
            <a:extLst>
              <a:ext uri="{FF2B5EF4-FFF2-40B4-BE49-F238E27FC236}">
                <a16:creationId xmlns:a16="http://schemas.microsoft.com/office/drawing/2014/main" id="{007E6D04-4084-1F18-F48F-9CB4F8D102B6}"/>
              </a:ext>
            </a:extLst>
          </p:cNvPr>
          <p:cNvSpPr>
            <a:spLocks noGrp="1"/>
          </p:cNvSpPr>
          <p:nvPr>
            <p:ph idx="1"/>
          </p:nvPr>
        </p:nvSpPr>
        <p:spPr>
          <a:xfrm>
            <a:off x="838994" y="1674158"/>
            <a:ext cx="8332492" cy="4112279"/>
          </a:xfrm>
        </p:spPr>
        <p:txBody>
          <a:bodyPr/>
          <a:lstStyle/>
          <a:p>
            <a:pPr marL="285750" indent="-285750">
              <a:buFont typeface="Arial" panose="020B0604020202020204" pitchFamily="34" charset="0"/>
              <a:buChar char="•"/>
            </a:pPr>
            <a:r>
              <a:rPr lang="en-US" dirty="0"/>
              <a:t>RELIABILITY – Deliver what is agreed. It is OK to exceed the minimal requirements. </a:t>
            </a:r>
          </a:p>
          <a:p>
            <a:pPr marL="285750" indent="-285750">
              <a:buFont typeface="Arial" panose="020B0604020202020204" pitchFamily="34" charset="0"/>
              <a:buChar char="•"/>
            </a:pPr>
            <a:r>
              <a:rPr lang="en-US" b="1" dirty="0"/>
              <a:t>SELF-DIRECTION</a:t>
            </a:r>
            <a:r>
              <a:rPr lang="en-US" dirty="0"/>
              <a:t> – Your closest supervisor? You.</a:t>
            </a:r>
          </a:p>
          <a:p>
            <a:pPr marL="285750" indent="-285750">
              <a:buFont typeface="Arial" panose="020B0604020202020204" pitchFamily="34" charset="0"/>
              <a:buChar char="•"/>
            </a:pPr>
            <a:r>
              <a:rPr lang="en-US" b="1" dirty="0"/>
              <a:t>TAKING RESPONSIBILITY </a:t>
            </a:r>
            <a:r>
              <a:rPr lang="en-US" dirty="0"/>
              <a:t>– Try to keep the quality, that makes you feel proud. Set the bar, and go over it. </a:t>
            </a:r>
          </a:p>
          <a:p>
            <a:pPr marL="285750" indent="-285750">
              <a:buFont typeface="Arial" panose="020B0604020202020204" pitchFamily="34" charset="0"/>
              <a:buChar char="•"/>
            </a:pPr>
            <a:r>
              <a:rPr lang="en-US" b="1" dirty="0"/>
              <a:t>EXPECTATION OF EXPERTICE AND COMPETENCE </a:t>
            </a:r>
            <a:r>
              <a:rPr lang="en-US" dirty="0"/>
              <a:t>– You are hired, because the employer believes in Your competence and abilities to grow. </a:t>
            </a:r>
          </a:p>
          <a:p>
            <a:pPr marL="285750" indent="-285750">
              <a:buFont typeface="Arial" panose="020B0604020202020204" pitchFamily="34" charset="0"/>
              <a:buChar char="•"/>
            </a:pPr>
            <a:r>
              <a:rPr lang="en-US" dirty="0"/>
              <a:t>SOCAL ORIENTATION AT WORK: Professional. Business. Getting things done.</a:t>
            </a:r>
          </a:p>
          <a:p>
            <a:pPr marL="285750" indent="-285750">
              <a:buFont typeface="Arial" panose="020B0604020202020204" pitchFamily="34" charset="0"/>
              <a:buChar char="•"/>
            </a:pPr>
            <a:r>
              <a:rPr lang="en-US" dirty="0"/>
              <a:t>ORIENTATION AT FREE TIME: Free</a:t>
            </a:r>
            <a:endParaRPr lang="fi-FI" dirty="0"/>
          </a:p>
        </p:txBody>
      </p:sp>
      <p:sp>
        <p:nvSpPr>
          <p:cNvPr id="4" name="Dian numeron paikkamerkki 3">
            <a:extLst>
              <a:ext uri="{FF2B5EF4-FFF2-40B4-BE49-F238E27FC236}">
                <a16:creationId xmlns:a16="http://schemas.microsoft.com/office/drawing/2014/main" id="{9486D765-7BDE-B891-352B-A9378499F85F}"/>
              </a:ext>
            </a:extLst>
          </p:cNvPr>
          <p:cNvSpPr>
            <a:spLocks noGrp="1"/>
          </p:cNvSpPr>
          <p:nvPr>
            <p:ph type="sldNum" sz="quarter" idx="12"/>
          </p:nvPr>
        </p:nvSpPr>
        <p:spPr/>
        <p:txBody>
          <a:bodyPr/>
          <a:lstStyle/>
          <a:p>
            <a:fld id="{B0C3ECE7-D443-C541-A602-ABE1038D6124}" type="slidenum">
              <a:rPr lang="fi-FI" smtClean="0"/>
              <a:t>14</a:t>
            </a:fld>
            <a:endParaRPr lang="fi-FI"/>
          </a:p>
        </p:txBody>
      </p:sp>
    </p:spTree>
    <p:extLst>
      <p:ext uri="{BB962C8B-B14F-4D97-AF65-F5344CB8AC3E}">
        <p14:creationId xmlns:p14="http://schemas.microsoft.com/office/powerpoint/2010/main" val="242121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ABC9-1308-4140-9D85-79413D7B7813}"/>
              </a:ext>
            </a:extLst>
          </p:cNvPr>
          <p:cNvSpPr>
            <a:spLocks noGrp="1"/>
          </p:cNvSpPr>
          <p:nvPr>
            <p:ph type="title"/>
          </p:nvPr>
        </p:nvSpPr>
        <p:spPr>
          <a:xfrm>
            <a:off x="6583824" y="2795588"/>
            <a:ext cx="1449115" cy="292388"/>
          </a:xfrm>
        </p:spPr>
        <p:txBody>
          <a:bodyPr/>
          <a:lstStyle/>
          <a:p>
            <a:r>
              <a:rPr lang="en-GB" dirty="0"/>
              <a:t>Arttu Piri</a:t>
            </a:r>
          </a:p>
        </p:txBody>
      </p:sp>
      <p:sp>
        <p:nvSpPr>
          <p:cNvPr id="3" name="Content Placeholder 2">
            <a:extLst>
              <a:ext uri="{FF2B5EF4-FFF2-40B4-BE49-F238E27FC236}">
                <a16:creationId xmlns:a16="http://schemas.microsoft.com/office/drawing/2014/main" id="{4C85D6B2-39D3-1043-9C19-27E3637C6158}"/>
              </a:ext>
            </a:extLst>
          </p:cNvPr>
          <p:cNvSpPr>
            <a:spLocks noGrp="1"/>
          </p:cNvSpPr>
          <p:nvPr>
            <p:ph sz="half" idx="2"/>
          </p:nvPr>
        </p:nvSpPr>
        <p:spPr>
          <a:xfrm>
            <a:off x="6947017" y="3285897"/>
            <a:ext cx="1312860" cy="246349"/>
          </a:xfrm>
        </p:spPr>
        <p:txBody>
          <a:bodyPr/>
          <a:lstStyle/>
          <a:p>
            <a:r>
              <a:rPr lang="en-GB" dirty="0"/>
              <a:t>arttu.piri@tek.fi</a:t>
            </a:r>
          </a:p>
        </p:txBody>
      </p:sp>
      <p:sp>
        <p:nvSpPr>
          <p:cNvPr id="4" name="Content Placeholder 3">
            <a:extLst>
              <a:ext uri="{FF2B5EF4-FFF2-40B4-BE49-F238E27FC236}">
                <a16:creationId xmlns:a16="http://schemas.microsoft.com/office/drawing/2014/main" id="{DA8D0CCE-FBB0-6C44-AEFD-DA4230DD2504}"/>
              </a:ext>
            </a:extLst>
          </p:cNvPr>
          <p:cNvSpPr>
            <a:spLocks noGrp="1"/>
          </p:cNvSpPr>
          <p:nvPr>
            <p:ph sz="half" idx="13"/>
          </p:nvPr>
        </p:nvSpPr>
        <p:spPr>
          <a:xfrm>
            <a:off x="6947017" y="3662666"/>
            <a:ext cx="1062791" cy="246349"/>
          </a:xfrm>
        </p:spPr>
        <p:txBody>
          <a:bodyPr/>
          <a:lstStyle/>
          <a:p>
            <a:r>
              <a:rPr lang="en-GB" dirty="0"/>
              <a:t>050-3002242</a:t>
            </a:r>
          </a:p>
        </p:txBody>
      </p:sp>
    </p:spTree>
    <p:extLst>
      <p:ext uri="{BB962C8B-B14F-4D97-AF65-F5344CB8AC3E}">
        <p14:creationId xmlns:p14="http://schemas.microsoft.com/office/powerpoint/2010/main" val="111493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8CD130-B4C1-7A32-4B0C-D5CF73AD1929}"/>
              </a:ext>
            </a:extLst>
          </p:cNvPr>
          <p:cNvSpPr>
            <a:spLocks noGrp="1"/>
          </p:cNvSpPr>
          <p:nvPr>
            <p:ph type="title"/>
          </p:nvPr>
        </p:nvSpPr>
        <p:spPr/>
        <p:txBody>
          <a:bodyPr/>
          <a:lstStyle/>
          <a:p>
            <a:r>
              <a:rPr lang="fi-FI" dirty="0" err="1"/>
              <a:t>Landing</a:t>
            </a:r>
            <a:r>
              <a:rPr lang="fi-FI" dirty="0"/>
              <a:t> a </a:t>
            </a:r>
            <a:r>
              <a:rPr lang="fi-FI" dirty="0" err="1"/>
              <a:t>job</a:t>
            </a:r>
            <a:endParaRPr lang="fi-FI" dirty="0"/>
          </a:p>
        </p:txBody>
      </p:sp>
      <p:sp>
        <p:nvSpPr>
          <p:cNvPr id="3" name="Sisällön paikkamerkki 2">
            <a:extLst>
              <a:ext uri="{FF2B5EF4-FFF2-40B4-BE49-F238E27FC236}">
                <a16:creationId xmlns:a16="http://schemas.microsoft.com/office/drawing/2014/main" id="{1DD6A2A5-6081-D212-CAF0-6D7841CDACBF}"/>
              </a:ext>
            </a:extLst>
          </p:cNvPr>
          <p:cNvSpPr>
            <a:spLocks noGrp="1"/>
          </p:cNvSpPr>
          <p:nvPr>
            <p:ph idx="1"/>
          </p:nvPr>
        </p:nvSpPr>
        <p:spPr/>
        <p:txBody>
          <a:bodyPr/>
          <a:lstStyle/>
          <a:p>
            <a:pPr marL="285750" indent="-285750">
              <a:buFont typeface="Arial" panose="020B0604020202020204" pitchFamily="34" charset="0"/>
              <a:buChar char="•"/>
            </a:pPr>
            <a:r>
              <a:rPr lang="en-US" dirty="0"/>
              <a:t>Landing a job is tough work, especially if you don’t speak the language</a:t>
            </a:r>
          </a:p>
          <a:p>
            <a:pPr marL="285750" indent="-285750">
              <a:buFont typeface="Arial" panose="020B0604020202020204" pitchFamily="34" charset="0"/>
              <a:buChar char="•"/>
            </a:pPr>
            <a:r>
              <a:rPr lang="en-US" dirty="0"/>
              <a:t>People mostly find jobs through networks, so it’s very important to build networks during studies – only around 20 % of positions are filled through openly listed job postings</a:t>
            </a:r>
          </a:p>
          <a:p>
            <a:pPr marL="285750" indent="-285750">
              <a:buFont typeface="Arial" panose="020B0604020202020204" pitchFamily="34" charset="0"/>
              <a:buChar char="•"/>
            </a:pPr>
            <a:r>
              <a:rPr lang="en-US" dirty="0"/>
              <a:t>Having an up-to-date LinkedIn profile is highly recommended</a:t>
            </a:r>
          </a:p>
          <a:p>
            <a:pPr marL="285750" indent="-285750">
              <a:buFont typeface="Arial" panose="020B0604020202020204" pitchFamily="34" charset="0"/>
              <a:buChar char="•"/>
            </a:pPr>
            <a:r>
              <a:rPr lang="en-US" dirty="0"/>
              <a:t>Job applications and CVs have strong norms (</a:t>
            </a:r>
            <a:r>
              <a:rPr lang="en-US" dirty="0">
                <a:hlinkClick r:id="rId2"/>
              </a:rPr>
              <a:t>https://www.tek.fi/en/workbook</a:t>
            </a:r>
            <a:r>
              <a:rPr lang="en-US" dirty="0"/>
              <a:t>)</a:t>
            </a:r>
          </a:p>
        </p:txBody>
      </p:sp>
      <p:sp>
        <p:nvSpPr>
          <p:cNvPr id="4" name="Dian numeron paikkamerkki 3">
            <a:extLst>
              <a:ext uri="{FF2B5EF4-FFF2-40B4-BE49-F238E27FC236}">
                <a16:creationId xmlns:a16="http://schemas.microsoft.com/office/drawing/2014/main" id="{306D0835-C533-DB82-CF07-F37400C03F5B}"/>
              </a:ext>
            </a:extLst>
          </p:cNvPr>
          <p:cNvSpPr>
            <a:spLocks noGrp="1"/>
          </p:cNvSpPr>
          <p:nvPr>
            <p:ph type="sldNum" sz="quarter" idx="12"/>
          </p:nvPr>
        </p:nvSpPr>
        <p:spPr/>
        <p:txBody>
          <a:bodyPr/>
          <a:lstStyle/>
          <a:p>
            <a:fld id="{B0C3ECE7-D443-C541-A602-ABE1038D6124}" type="slidenum">
              <a:rPr lang="fi-FI" smtClean="0"/>
              <a:t>16</a:t>
            </a:fld>
            <a:endParaRPr lang="fi-FI"/>
          </a:p>
        </p:txBody>
      </p:sp>
    </p:spTree>
    <p:extLst>
      <p:ext uri="{BB962C8B-B14F-4D97-AF65-F5344CB8AC3E}">
        <p14:creationId xmlns:p14="http://schemas.microsoft.com/office/powerpoint/2010/main" val="424075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394CF7-A72F-F977-1C8E-688814423160}"/>
              </a:ext>
            </a:extLst>
          </p:cNvPr>
          <p:cNvSpPr>
            <a:spLocks noGrp="1"/>
          </p:cNvSpPr>
          <p:nvPr>
            <p:ph type="title"/>
          </p:nvPr>
        </p:nvSpPr>
        <p:spPr/>
        <p:txBody>
          <a:bodyPr/>
          <a:lstStyle/>
          <a:p>
            <a:r>
              <a:rPr lang="fi-FI" dirty="0"/>
              <a:t>Job </a:t>
            </a:r>
            <a:r>
              <a:rPr lang="fi-FI" dirty="0" err="1"/>
              <a:t>hunt</a:t>
            </a:r>
            <a:r>
              <a:rPr lang="fi-FI" dirty="0"/>
              <a:t> in Finland</a:t>
            </a:r>
          </a:p>
        </p:txBody>
      </p:sp>
      <p:sp>
        <p:nvSpPr>
          <p:cNvPr id="3" name="Sisällön paikkamerkki 2">
            <a:extLst>
              <a:ext uri="{FF2B5EF4-FFF2-40B4-BE49-F238E27FC236}">
                <a16:creationId xmlns:a16="http://schemas.microsoft.com/office/drawing/2014/main" id="{15D8BA29-15D0-37C3-0652-E8A70AE561C5}"/>
              </a:ext>
            </a:extLst>
          </p:cNvPr>
          <p:cNvSpPr>
            <a:spLocks noGrp="1"/>
          </p:cNvSpPr>
          <p:nvPr>
            <p:ph idx="1"/>
          </p:nvPr>
        </p:nvSpPr>
        <p:spPr/>
        <p:txBody>
          <a:bodyPr/>
          <a:lstStyle/>
          <a:p>
            <a:r>
              <a:rPr lang="fi-FI" dirty="0" err="1"/>
              <a:t>Where</a:t>
            </a:r>
            <a:r>
              <a:rPr lang="fi-FI" dirty="0"/>
              <a:t> to look for </a:t>
            </a:r>
            <a:r>
              <a:rPr lang="fi-FI" dirty="0" err="1"/>
              <a:t>openly</a:t>
            </a:r>
            <a:r>
              <a:rPr lang="fi-FI" dirty="0"/>
              <a:t> </a:t>
            </a:r>
            <a:r>
              <a:rPr lang="fi-FI" dirty="0" err="1"/>
              <a:t>listed</a:t>
            </a:r>
            <a:r>
              <a:rPr lang="fi-FI" dirty="0"/>
              <a:t> </a:t>
            </a:r>
            <a:r>
              <a:rPr lang="fi-FI" dirty="0" err="1"/>
              <a:t>jobs</a:t>
            </a:r>
            <a:r>
              <a:rPr lang="fi-FI" dirty="0"/>
              <a:t>?</a:t>
            </a:r>
          </a:p>
          <a:p>
            <a:pPr marL="285750" indent="-285750">
              <a:buFont typeface="Arial" panose="020B0604020202020204" pitchFamily="34" charset="0"/>
              <a:buChar char="•"/>
            </a:pPr>
            <a:r>
              <a:rPr lang="fi-FI" dirty="0" err="1"/>
              <a:t>See</a:t>
            </a:r>
            <a:r>
              <a:rPr lang="fi-FI" dirty="0"/>
              <a:t> TEK </a:t>
            </a:r>
            <a:r>
              <a:rPr lang="fi-FI" dirty="0" err="1"/>
              <a:t>workbook</a:t>
            </a:r>
            <a:r>
              <a:rPr lang="fi-FI" dirty="0"/>
              <a:t> </a:t>
            </a:r>
            <a:r>
              <a:rPr lang="fi-FI" dirty="0" err="1"/>
              <a:t>list</a:t>
            </a:r>
            <a:r>
              <a:rPr lang="fi-FI" dirty="0"/>
              <a:t> of </a:t>
            </a:r>
            <a:r>
              <a:rPr lang="fi-FI" dirty="0" err="1"/>
              <a:t>job</a:t>
            </a:r>
            <a:r>
              <a:rPr lang="fi-FI" dirty="0"/>
              <a:t> </a:t>
            </a:r>
            <a:r>
              <a:rPr lang="fi-FI" dirty="0" err="1"/>
              <a:t>portals</a:t>
            </a:r>
            <a:r>
              <a:rPr lang="fi-FI" dirty="0"/>
              <a:t>: </a:t>
            </a:r>
            <a:r>
              <a:rPr lang="fi-FI" dirty="0">
                <a:hlinkClick r:id="rId3"/>
              </a:rPr>
              <a:t>https://www.tek.fi/en/workbook/02-job-search#7415</a:t>
            </a:r>
            <a:r>
              <a:rPr lang="fi-FI" dirty="0"/>
              <a:t> </a:t>
            </a:r>
          </a:p>
          <a:p>
            <a:r>
              <a:rPr lang="fi-FI" dirty="0"/>
              <a:t>How to </a:t>
            </a:r>
            <a:r>
              <a:rPr lang="fi-FI" dirty="0" err="1"/>
              <a:t>find</a:t>
            </a:r>
            <a:r>
              <a:rPr lang="fi-FI" dirty="0"/>
              <a:t> </a:t>
            </a:r>
            <a:r>
              <a:rPr lang="fi-FI" dirty="0" err="1"/>
              <a:t>the</a:t>
            </a:r>
            <a:r>
              <a:rPr lang="fi-FI" dirty="0"/>
              <a:t> </a:t>
            </a:r>
            <a:r>
              <a:rPr lang="fi-FI" dirty="0" err="1"/>
              <a:t>hidden</a:t>
            </a:r>
            <a:r>
              <a:rPr lang="fi-FI" dirty="0"/>
              <a:t> </a:t>
            </a:r>
            <a:r>
              <a:rPr lang="fi-FI" dirty="0" err="1"/>
              <a:t>jobs</a:t>
            </a:r>
            <a:r>
              <a:rPr lang="fi-FI" dirty="0"/>
              <a:t>?</a:t>
            </a:r>
          </a:p>
          <a:p>
            <a:pPr marL="285750" indent="-285750">
              <a:buFont typeface="Arial" panose="020B0604020202020204" pitchFamily="34" charset="0"/>
              <a:buChar char="•"/>
            </a:pPr>
            <a:r>
              <a:rPr lang="fi-FI" dirty="0"/>
              <a:t>Make a </a:t>
            </a:r>
            <a:r>
              <a:rPr lang="fi-FI" dirty="0" err="1"/>
              <a:t>list</a:t>
            </a:r>
            <a:r>
              <a:rPr lang="fi-FI" dirty="0"/>
              <a:t> of </a:t>
            </a:r>
            <a:r>
              <a:rPr lang="fi-FI" dirty="0" err="1"/>
              <a:t>minimum</a:t>
            </a:r>
            <a:r>
              <a:rPr lang="fi-FI" dirty="0"/>
              <a:t> 20-30 </a:t>
            </a:r>
            <a:r>
              <a:rPr lang="fi-FI" dirty="0" err="1"/>
              <a:t>interesting</a:t>
            </a:r>
            <a:r>
              <a:rPr lang="fi-FI" dirty="0"/>
              <a:t> </a:t>
            </a:r>
            <a:r>
              <a:rPr lang="fi-FI" dirty="0" err="1"/>
              <a:t>employers</a:t>
            </a:r>
            <a:endParaRPr lang="fi-FI" dirty="0"/>
          </a:p>
          <a:p>
            <a:pPr marL="465750" lvl="1" indent="-285750">
              <a:buFont typeface="Arial" panose="020B0604020202020204" pitchFamily="34" charset="0"/>
              <a:buChar char="•"/>
            </a:pPr>
            <a:r>
              <a:rPr lang="fi-FI" dirty="0" err="1"/>
              <a:t>Fastest</a:t>
            </a:r>
            <a:r>
              <a:rPr lang="fi-FI" dirty="0"/>
              <a:t> </a:t>
            </a:r>
            <a:r>
              <a:rPr lang="fi-FI" dirty="0" err="1"/>
              <a:t>growing</a:t>
            </a:r>
            <a:r>
              <a:rPr lang="fi-FI" dirty="0"/>
              <a:t> </a:t>
            </a:r>
            <a:r>
              <a:rPr lang="fi-FI" dirty="0" err="1"/>
              <a:t>startups</a:t>
            </a:r>
            <a:r>
              <a:rPr lang="fi-FI" dirty="0"/>
              <a:t> in Finland: </a:t>
            </a:r>
            <a:r>
              <a:rPr lang="fi-FI" dirty="0">
                <a:hlinkClick r:id="rId4"/>
              </a:rPr>
              <a:t>https://startup100.net/</a:t>
            </a:r>
            <a:endParaRPr lang="fi-FI" dirty="0"/>
          </a:p>
          <a:p>
            <a:pPr marL="465750" lvl="1" indent="-285750">
              <a:buFont typeface="Arial" panose="020B0604020202020204" pitchFamily="34" charset="0"/>
              <a:buChar char="•"/>
            </a:pPr>
            <a:r>
              <a:rPr lang="fi-FI" dirty="0"/>
              <a:t>Great </a:t>
            </a:r>
            <a:r>
              <a:rPr lang="fi-FI" dirty="0" err="1"/>
              <a:t>place</a:t>
            </a:r>
            <a:r>
              <a:rPr lang="fi-FI" dirty="0"/>
              <a:t> to </a:t>
            </a:r>
            <a:r>
              <a:rPr lang="fi-FI" dirty="0" err="1"/>
              <a:t>work</a:t>
            </a:r>
            <a:r>
              <a:rPr lang="fi-FI" dirty="0"/>
              <a:t> –</a:t>
            </a:r>
            <a:r>
              <a:rPr lang="fi-FI" dirty="0" err="1"/>
              <a:t>competition</a:t>
            </a:r>
            <a:r>
              <a:rPr lang="fi-FI" dirty="0"/>
              <a:t>: </a:t>
            </a:r>
            <a:r>
              <a:rPr lang="fi-FI" dirty="0">
                <a:hlinkClick r:id="rId5"/>
              </a:rPr>
              <a:t>https://greatplacetowork.fi/</a:t>
            </a:r>
            <a:endParaRPr lang="fi-FI" dirty="0"/>
          </a:p>
          <a:p>
            <a:pPr marL="465750" lvl="1" indent="-285750">
              <a:buFont typeface="Arial" panose="020B0604020202020204" pitchFamily="34" charset="0"/>
              <a:buChar char="•"/>
            </a:pPr>
            <a:r>
              <a:rPr lang="fi-FI" dirty="0"/>
              <a:t>Kauppalehti menestyjät ranking: </a:t>
            </a:r>
            <a:r>
              <a:rPr lang="fi-FI" dirty="0">
                <a:hlinkClick r:id="rId6"/>
              </a:rPr>
              <a:t>https://www.kauppalehti.fi/yritykset/menestyjat</a:t>
            </a:r>
            <a:endParaRPr lang="fi-FI" dirty="0"/>
          </a:p>
          <a:p>
            <a:pPr marL="285750" indent="-285750">
              <a:buFont typeface="Arial" panose="020B0604020202020204" pitchFamily="34" charset="0"/>
              <a:buChar char="•"/>
            </a:pPr>
            <a:endParaRPr lang="fi-FI" dirty="0"/>
          </a:p>
        </p:txBody>
      </p:sp>
      <p:sp>
        <p:nvSpPr>
          <p:cNvPr id="4" name="Dian numeron paikkamerkki 3">
            <a:extLst>
              <a:ext uri="{FF2B5EF4-FFF2-40B4-BE49-F238E27FC236}">
                <a16:creationId xmlns:a16="http://schemas.microsoft.com/office/drawing/2014/main" id="{90726494-F017-3A84-6C85-2F07C67434F5}"/>
              </a:ext>
            </a:extLst>
          </p:cNvPr>
          <p:cNvSpPr>
            <a:spLocks noGrp="1"/>
          </p:cNvSpPr>
          <p:nvPr>
            <p:ph type="sldNum" sz="quarter" idx="12"/>
          </p:nvPr>
        </p:nvSpPr>
        <p:spPr/>
        <p:txBody>
          <a:bodyPr/>
          <a:lstStyle/>
          <a:p>
            <a:fld id="{B0C3ECE7-D443-C541-A602-ABE1038D6124}" type="slidenum">
              <a:rPr lang="fi-FI" smtClean="0"/>
              <a:t>17</a:t>
            </a:fld>
            <a:endParaRPr lang="fi-FI"/>
          </a:p>
        </p:txBody>
      </p:sp>
    </p:spTree>
    <p:extLst>
      <p:ext uri="{BB962C8B-B14F-4D97-AF65-F5344CB8AC3E}">
        <p14:creationId xmlns:p14="http://schemas.microsoft.com/office/powerpoint/2010/main" val="2968471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5770B5-D7C7-5CB5-A690-E47FEFE33541}"/>
              </a:ext>
            </a:extLst>
          </p:cNvPr>
          <p:cNvSpPr>
            <a:spLocks noGrp="1"/>
          </p:cNvSpPr>
          <p:nvPr>
            <p:ph type="title"/>
          </p:nvPr>
        </p:nvSpPr>
        <p:spPr/>
        <p:txBody>
          <a:bodyPr/>
          <a:lstStyle/>
          <a:p>
            <a:r>
              <a:rPr lang="fi-FI" dirty="0" err="1"/>
              <a:t>Summary</a:t>
            </a:r>
            <a:r>
              <a:rPr lang="fi-FI" dirty="0"/>
              <a:t>: </a:t>
            </a:r>
            <a:r>
              <a:rPr lang="fi-FI" dirty="0" err="1"/>
              <a:t>Working</a:t>
            </a:r>
            <a:r>
              <a:rPr lang="fi-FI" dirty="0"/>
              <a:t> in Finland</a:t>
            </a:r>
          </a:p>
        </p:txBody>
      </p:sp>
      <p:sp>
        <p:nvSpPr>
          <p:cNvPr id="3" name="Sisällön paikkamerkki 2">
            <a:extLst>
              <a:ext uri="{FF2B5EF4-FFF2-40B4-BE49-F238E27FC236}">
                <a16:creationId xmlns:a16="http://schemas.microsoft.com/office/drawing/2014/main" id="{279AA0D0-E8C7-AB05-6904-59B5605C300A}"/>
              </a:ext>
            </a:extLst>
          </p:cNvPr>
          <p:cNvSpPr>
            <a:spLocks noGrp="1"/>
          </p:cNvSpPr>
          <p:nvPr>
            <p:ph idx="1"/>
          </p:nvPr>
        </p:nvSpPr>
        <p:spPr/>
        <p:txBody>
          <a:bodyPr/>
          <a:lstStyle/>
          <a:p>
            <a:pPr marL="285750" indent="-285750">
              <a:buFont typeface="Arial" panose="020B0604020202020204" pitchFamily="34" charset="0"/>
              <a:buChar char="•"/>
            </a:pPr>
            <a:r>
              <a:rPr lang="fi-FI" dirty="0" err="1"/>
              <a:t>Most</a:t>
            </a:r>
            <a:r>
              <a:rPr lang="fi-FI" dirty="0"/>
              <a:t> of </a:t>
            </a:r>
            <a:r>
              <a:rPr lang="fi-FI" dirty="0" err="1"/>
              <a:t>the</a:t>
            </a:r>
            <a:r>
              <a:rPr lang="fi-FI" dirty="0"/>
              <a:t> </a:t>
            </a:r>
            <a:r>
              <a:rPr lang="fi-FI" dirty="0" err="1"/>
              <a:t>jobs</a:t>
            </a:r>
            <a:r>
              <a:rPr lang="fi-FI" dirty="0"/>
              <a:t> </a:t>
            </a:r>
            <a:r>
              <a:rPr lang="fi-FI" dirty="0" err="1"/>
              <a:t>are</a:t>
            </a:r>
            <a:r>
              <a:rPr lang="fi-FI" dirty="0"/>
              <a:t> </a:t>
            </a:r>
            <a:r>
              <a:rPr lang="fi-FI" dirty="0" err="1"/>
              <a:t>not</a:t>
            </a:r>
            <a:r>
              <a:rPr lang="fi-FI" dirty="0"/>
              <a:t> </a:t>
            </a:r>
            <a:r>
              <a:rPr lang="fi-FI" dirty="0" err="1"/>
              <a:t>publicly</a:t>
            </a:r>
            <a:r>
              <a:rPr lang="fi-FI" dirty="0"/>
              <a:t> </a:t>
            </a:r>
            <a:r>
              <a:rPr lang="fi-FI" dirty="0" err="1"/>
              <a:t>listed</a:t>
            </a:r>
            <a:r>
              <a:rPr lang="fi-FI" dirty="0"/>
              <a:t>, </a:t>
            </a:r>
            <a:r>
              <a:rPr lang="fi-FI" dirty="0" err="1"/>
              <a:t>so</a:t>
            </a:r>
            <a:r>
              <a:rPr lang="fi-FI" dirty="0"/>
              <a:t> </a:t>
            </a:r>
            <a:r>
              <a:rPr lang="fi-FI" dirty="0" err="1"/>
              <a:t>it’s</a:t>
            </a:r>
            <a:r>
              <a:rPr lang="fi-FI" dirty="0"/>
              <a:t> </a:t>
            </a:r>
            <a:r>
              <a:rPr lang="fi-FI" dirty="0" err="1"/>
              <a:t>important</a:t>
            </a:r>
            <a:r>
              <a:rPr lang="fi-FI" dirty="0"/>
              <a:t> to </a:t>
            </a:r>
            <a:r>
              <a:rPr lang="fi-FI" dirty="0" err="1"/>
              <a:t>build</a:t>
            </a:r>
            <a:r>
              <a:rPr lang="fi-FI" dirty="0"/>
              <a:t> </a:t>
            </a:r>
            <a:r>
              <a:rPr lang="fi-FI" dirty="0" err="1"/>
              <a:t>networks</a:t>
            </a:r>
            <a:r>
              <a:rPr lang="fi-FI" dirty="0"/>
              <a:t> to </a:t>
            </a:r>
            <a:r>
              <a:rPr lang="fi-FI" dirty="0" err="1"/>
              <a:t>people</a:t>
            </a:r>
            <a:r>
              <a:rPr lang="fi-FI" dirty="0"/>
              <a:t> </a:t>
            </a:r>
            <a:r>
              <a:rPr lang="fi-FI" dirty="0" err="1"/>
              <a:t>working</a:t>
            </a:r>
            <a:r>
              <a:rPr lang="fi-FI" dirty="0"/>
              <a:t> in </a:t>
            </a:r>
            <a:r>
              <a:rPr lang="fi-FI" dirty="0" err="1"/>
              <a:t>the</a:t>
            </a:r>
            <a:r>
              <a:rPr lang="fi-FI" dirty="0"/>
              <a:t> </a:t>
            </a:r>
            <a:r>
              <a:rPr lang="fi-FI" dirty="0" err="1"/>
              <a:t>sector</a:t>
            </a:r>
            <a:r>
              <a:rPr lang="fi-FI" dirty="0"/>
              <a:t> </a:t>
            </a:r>
            <a:r>
              <a:rPr lang="fi-FI" dirty="0" err="1"/>
              <a:t>you</a:t>
            </a:r>
            <a:r>
              <a:rPr lang="fi-FI" dirty="0"/>
              <a:t> </a:t>
            </a:r>
            <a:r>
              <a:rPr lang="fi-FI" dirty="0" err="1"/>
              <a:t>wish</a:t>
            </a:r>
            <a:r>
              <a:rPr lang="fi-FI" dirty="0"/>
              <a:t> to </a:t>
            </a:r>
            <a:r>
              <a:rPr lang="fi-FI" dirty="0" err="1"/>
              <a:t>be</a:t>
            </a:r>
            <a:r>
              <a:rPr lang="fi-FI" dirty="0"/>
              <a:t> </a:t>
            </a:r>
            <a:r>
              <a:rPr lang="fi-FI" dirty="0" err="1"/>
              <a:t>employed</a:t>
            </a:r>
            <a:r>
              <a:rPr lang="fi-FI" dirty="0"/>
              <a:t> in</a:t>
            </a:r>
          </a:p>
          <a:p>
            <a:pPr marL="285750" indent="-285750">
              <a:buFont typeface="Arial" panose="020B0604020202020204" pitchFamily="34" charset="0"/>
              <a:buChar char="•"/>
            </a:pPr>
            <a:r>
              <a:rPr lang="fi-FI" dirty="0" err="1"/>
              <a:t>It’s</a:t>
            </a:r>
            <a:r>
              <a:rPr lang="fi-FI" dirty="0"/>
              <a:t> </a:t>
            </a:r>
            <a:r>
              <a:rPr lang="fi-FI" dirty="0" err="1"/>
              <a:t>tougher</a:t>
            </a:r>
            <a:r>
              <a:rPr lang="fi-FI" dirty="0"/>
              <a:t> for non-</a:t>
            </a:r>
            <a:r>
              <a:rPr lang="fi-FI" dirty="0" err="1"/>
              <a:t>Finnish</a:t>
            </a:r>
            <a:r>
              <a:rPr lang="fi-FI" dirty="0"/>
              <a:t> </a:t>
            </a:r>
            <a:r>
              <a:rPr lang="fi-FI" dirty="0" err="1"/>
              <a:t>people</a:t>
            </a:r>
            <a:r>
              <a:rPr lang="fi-FI" dirty="0"/>
              <a:t> to </a:t>
            </a:r>
            <a:r>
              <a:rPr lang="fi-FI" dirty="0" err="1"/>
              <a:t>land</a:t>
            </a:r>
            <a:r>
              <a:rPr lang="fi-FI" dirty="0"/>
              <a:t> a </a:t>
            </a:r>
            <a:r>
              <a:rPr lang="fi-FI" dirty="0" err="1"/>
              <a:t>job</a:t>
            </a:r>
            <a:r>
              <a:rPr lang="fi-FI" dirty="0"/>
              <a:t>, </a:t>
            </a:r>
            <a:r>
              <a:rPr lang="fi-FI" dirty="0" err="1"/>
              <a:t>but</a:t>
            </a:r>
            <a:r>
              <a:rPr lang="fi-FI" dirty="0"/>
              <a:t> </a:t>
            </a:r>
            <a:r>
              <a:rPr lang="fi-FI" dirty="0" err="1"/>
              <a:t>persistence</a:t>
            </a:r>
            <a:r>
              <a:rPr lang="fi-FI" dirty="0"/>
              <a:t> </a:t>
            </a:r>
            <a:r>
              <a:rPr lang="fi-FI" dirty="0" err="1"/>
              <a:t>pays</a:t>
            </a:r>
            <a:r>
              <a:rPr lang="fi-FI" dirty="0"/>
              <a:t> </a:t>
            </a:r>
            <a:r>
              <a:rPr lang="fi-FI" dirty="0" err="1"/>
              <a:t>off</a:t>
            </a:r>
            <a:r>
              <a:rPr lang="fi-FI" dirty="0"/>
              <a:t> and </a:t>
            </a:r>
            <a:r>
              <a:rPr lang="fi-FI" dirty="0" err="1"/>
              <a:t>when</a:t>
            </a:r>
            <a:r>
              <a:rPr lang="fi-FI" dirty="0"/>
              <a:t> </a:t>
            </a:r>
            <a:r>
              <a:rPr lang="fi-FI" dirty="0" err="1"/>
              <a:t>employed</a:t>
            </a:r>
            <a:r>
              <a:rPr lang="fi-FI" dirty="0"/>
              <a:t>, </a:t>
            </a:r>
            <a:r>
              <a:rPr lang="fi-FI" dirty="0" err="1"/>
              <a:t>the</a:t>
            </a:r>
            <a:r>
              <a:rPr lang="fi-FI" dirty="0"/>
              <a:t> non-</a:t>
            </a:r>
            <a:r>
              <a:rPr lang="fi-FI" dirty="0" err="1"/>
              <a:t>Finnish</a:t>
            </a:r>
            <a:r>
              <a:rPr lang="fi-FI" dirty="0"/>
              <a:t> </a:t>
            </a:r>
            <a:r>
              <a:rPr lang="fi-FI" dirty="0" err="1"/>
              <a:t>tend</a:t>
            </a:r>
            <a:r>
              <a:rPr lang="fi-FI" dirty="0"/>
              <a:t> to </a:t>
            </a:r>
            <a:r>
              <a:rPr lang="fi-FI" dirty="0" err="1"/>
              <a:t>land</a:t>
            </a:r>
            <a:r>
              <a:rPr lang="fi-FI" dirty="0"/>
              <a:t> a </a:t>
            </a:r>
            <a:r>
              <a:rPr lang="fi-FI" dirty="0" err="1"/>
              <a:t>job</a:t>
            </a:r>
            <a:r>
              <a:rPr lang="fi-FI" dirty="0"/>
              <a:t> </a:t>
            </a:r>
            <a:r>
              <a:rPr lang="fi-FI" dirty="0" err="1"/>
              <a:t>that</a:t>
            </a:r>
            <a:r>
              <a:rPr lang="fi-FI" dirty="0"/>
              <a:t> </a:t>
            </a:r>
            <a:r>
              <a:rPr lang="fi-FI" dirty="0" err="1"/>
              <a:t>match</a:t>
            </a:r>
            <a:r>
              <a:rPr lang="fi-FI" dirty="0"/>
              <a:t> </a:t>
            </a:r>
            <a:r>
              <a:rPr lang="fi-FI" dirty="0" err="1"/>
              <a:t>their</a:t>
            </a:r>
            <a:r>
              <a:rPr lang="fi-FI" dirty="0"/>
              <a:t> </a:t>
            </a:r>
            <a:r>
              <a:rPr lang="fi-FI" dirty="0" err="1"/>
              <a:t>educational</a:t>
            </a:r>
            <a:r>
              <a:rPr lang="fi-FI" dirty="0"/>
              <a:t> </a:t>
            </a:r>
            <a:r>
              <a:rPr lang="fi-FI" dirty="0" err="1"/>
              <a:t>field</a:t>
            </a:r>
            <a:r>
              <a:rPr lang="fi-FI" dirty="0"/>
              <a:t> </a:t>
            </a:r>
            <a:r>
              <a:rPr lang="fi-FI" dirty="0" err="1"/>
              <a:t>very</a:t>
            </a:r>
            <a:r>
              <a:rPr lang="fi-FI" dirty="0"/>
              <a:t> </a:t>
            </a:r>
            <a:r>
              <a:rPr lang="fi-FI" dirty="0" err="1"/>
              <a:t>well</a:t>
            </a:r>
            <a:endParaRPr lang="fi-FI" dirty="0"/>
          </a:p>
        </p:txBody>
      </p:sp>
      <p:sp>
        <p:nvSpPr>
          <p:cNvPr id="4" name="Dian numeron paikkamerkki 3">
            <a:extLst>
              <a:ext uri="{FF2B5EF4-FFF2-40B4-BE49-F238E27FC236}">
                <a16:creationId xmlns:a16="http://schemas.microsoft.com/office/drawing/2014/main" id="{5C2249D0-E077-DCE7-888B-364D419E6B2A}"/>
              </a:ext>
            </a:extLst>
          </p:cNvPr>
          <p:cNvSpPr>
            <a:spLocks noGrp="1"/>
          </p:cNvSpPr>
          <p:nvPr>
            <p:ph type="sldNum" sz="quarter" idx="12"/>
          </p:nvPr>
        </p:nvSpPr>
        <p:spPr/>
        <p:txBody>
          <a:bodyPr/>
          <a:lstStyle/>
          <a:p>
            <a:fld id="{B0C3ECE7-D443-C541-A602-ABE1038D6124}" type="slidenum">
              <a:rPr lang="fi-FI" smtClean="0"/>
              <a:t>18</a:t>
            </a:fld>
            <a:endParaRPr lang="fi-FI"/>
          </a:p>
        </p:txBody>
      </p:sp>
    </p:spTree>
    <p:extLst>
      <p:ext uri="{BB962C8B-B14F-4D97-AF65-F5344CB8AC3E}">
        <p14:creationId xmlns:p14="http://schemas.microsoft.com/office/powerpoint/2010/main" val="265345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4249D4C-C160-E4F8-0146-F9FAE2C3EA19}"/>
              </a:ext>
            </a:extLst>
          </p:cNvPr>
          <p:cNvSpPr>
            <a:spLocks noGrp="1"/>
          </p:cNvSpPr>
          <p:nvPr>
            <p:ph type="title"/>
          </p:nvPr>
        </p:nvSpPr>
        <p:spPr>
          <a:xfrm>
            <a:off x="664976" y="457200"/>
            <a:ext cx="4982278" cy="828254"/>
          </a:xfrm>
        </p:spPr>
        <p:txBody>
          <a:bodyPr/>
          <a:lstStyle/>
          <a:p>
            <a:r>
              <a:rPr lang="fi-FI" dirty="0" err="1"/>
              <a:t>About</a:t>
            </a:r>
            <a:r>
              <a:rPr lang="fi-FI" dirty="0"/>
              <a:t> TEK</a:t>
            </a:r>
          </a:p>
        </p:txBody>
      </p:sp>
      <p:sp>
        <p:nvSpPr>
          <p:cNvPr id="4" name="Tekstin paikkamerkki 3">
            <a:extLst>
              <a:ext uri="{FF2B5EF4-FFF2-40B4-BE49-F238E27FC236}">
                <a16:creationId xmlns:a16="http://schemas.microsoft.com/office/drawing/2014/main" id="{DFB09B3C-DE3C-2ADF-B3D0-B2042A0DA92E}"/>
              </a:ext>
            </a:extLst>
          </p:cNvPr>
          <p:cNvSpPr>
            <a:spLocks noGrp="1"/>
          </p:cNvSpPr>
          <p:nvPr>
            <p:ph type="body" sz="half" idx="2"/>
          </p:nvPr>
        </p:nvSpPr>
        <p:spPr>
          <a:xfrm>
            <a:off x="513184" y="1565607"/>
            <a:ext cx="5582815" cy="4830676"/>
          </a:xfrm>
        </p:spPr>
        <p:txBody>
          <a:bodyPr/>
          <a:lstStyle/>
          <a:p>
            <a:pPr marL="285750" indent="-285750">
              <a:buFont typeface="Arial" panose="020B0604020202020204" pitchFamily="34" charset="0"/>
              <a:buChar char="•"/>
            </a:pPr>
            <a:r>
              <a:rPr lang="fi-FI" dirty="0" err="1"/>
              <a:t>Labor</a:t>
            </a:r>
            <a:r>
              <a:rPr lang="fi-FI" dirty="0"/>
              <a:t> </a:t>
            </a:r>
            <a:r>
              <a:rPr lang="fi-FI" dirty="0" err="1"/>
              <a:t>union</a:t>
            </a:r>
            <a:r>
              <a:rPr lang="fi-FI" dirty="0"/>
              <a:t> and </a:t>
            </a:r>
            <a:r>
              <a:rPr lang="fi-FI" dirty="0" err="1"/>
              <a:t>professional</a:t>
            </a:r>
            <a:r>
              <a:rPr lang="fi-FI" dirty="0"/>
              <a:t> </a:t>
            </a:r>
            <a:r>
              <a:rPr lang="fi-FI" dirty="0" err="1"/>
              <a:t>organization</a:t>
            </a:r>
            <a:r>
              <a:rPr lang="fi-FI" dirty="0"/>
              <a:t> for </a:t>
            </a:r>
            <a:r>
              <a:rPr lang="fi-FI" dirty="0" err="1"/>
              <a:t>Academic</a:t>
            </a:r>
            <a:r>
              <a:rPr lang="fi-FI" dirty="0"/>
              <a:t> </a:t>
            </a:r>
            <a:r>
              <a:rPr lang="fi-FI" dirty="0" err="1"/>
              <a:t>Engineers</a:t>
            </a:r>
            <a:r>
              <a:rPr lang="fi-FI" dirty="0"/>
              <a:t> and </a:t>
            </a:r>
            <a:r>
              <a:rPr lang="fi-FI" dirty="0" err="1"/>
              <a:t>Architects</a:t>
            </a:r>
            <a:r>
              <a:rPr lang="fi-FI" dirty="0"/>
              <a:t> in Finland</a:t>
            </a:r>
          </a:p>
          <a:p>
            <a:pPr marL="742950" lvl="1" indent="-285750">
              <a:buFont typeface="Arial" panose="020B0604020202020204" pitchFamily="34" charset="0"/>
              <a:buChar char="•"/>
            </a:pPr>
            <a:r>
              <a:rPr lang="fi-FI" dirty="0" err="1"/>
              <a:t>About</a:t>
            </a:r>
            <a:r>
              <a:rPr lang="fi-FI" dirty="0"/>
              <a:t> 80 000 </a:t>
            </a:r>
            <a:r>
              <a:rPr lang="fi-FI" dirty="0" err="1"/>
              <a:t>members</a:t>
            </a:r>
            <a:r>
              <a:rPr lang="fi-FI" dirty="0"/>
              <a:t>, </a:t>
            </a:r>
            <a:r>
              <a:rPr lang="fi-FI" dirty="0" err="1"/>
              <a:t>over</a:t>
            </a:r>
            <a:r>
              <a:rPr lang="fi-FI" dirty="0"/>
              <a:t> 20 000 </a:t>
            </a:r>
            <a:r>
              <a:rPr lang="fi-FI" dirty="0" err="1"/>
              <a:t>student</a:t>
            </a:r>
            <a:r>
              <a:rPr lang="fi-FI" dirty="0"/>
              <a:t> </a:t>
            </a:r>
            <a:r>
              <a:rPr lang="fi-FI" dirty="0" err="1"/>
              <a:t>members</a:t>
            </a:r>
            <a:endParaRPr lang="en-US" dirty="0">
              <a:solidFill>
                <a:srgbClr val="1F394C"/>
              </a:solidFill>
            </a:endParaRPr>
          </a:p>
          <a:p>
            <a:pPr marL="742950" lvl="1" indent="-285750">
              <a:buFont typeface="Arial" panose="020B0604020202020204" pitchFamily="34" charset="0"/>
              <a:buChar char="•"/>
            </a:pPr>
            <a:r>
              <a:rPr lang="fi-FI" dirty="0" err="1"/>
              <a:t>Engineers</a:t>
            </a:r>
            <a:r>
              <a:rPr lang="fi-FI" dirty="0"/>
              <a:t>, </a:t>
            </a:r>
            <a:r>
              <a:rPr lang="fi-FI" dirty="0" err="1"/>
              <a:t>Architects</a:t>
            </a:r>
            <a:r>
              <a:rPr lang="fi-FI" dirty="0"/>
              <a:t>, Natural </a:t>
            </a:r>
            <a:r>
              <a:rPr lang="fi-FI" dirty="0" err="1"/>
              <a:t>scientists</a:t>
            </a:r>
            <a:endParaRPr lang="fi-FI" dirty="0"/>
          </a:p>
          <a:p>
            <a:pPr marL="285750" indent="-285750">
              <a:buFont typeface="Arial" panose="020B0604020202020204" pitchFamily="34" charset="0"/>
              <a:buChar char="•"/>
            </a:pPr>
            <a:r>
              <a:rPr lang="en-US" dirty="0">
                <a:solidFill>
                  <a:srgbClr val="1F394C"/>
                </a:solidFill>
              </a:rPr>
              <a:t>A majority of working age population in Finland are members of trade unions</a:t>
            </a:r>
          </a:p>
          <a:p>
            <a:pPr marL="742950" lvl="1" indent="-285750">
              <a:buFont typeface="Arial" panose="020B0604020202020204" pitchFamily="34" charset="0"/>
              <a:buChar char="•"/>
            </a:pPr>
            <a:r>
              <a:rPr lang="en-US" dirty="0">
                <a:solidFill>
                  <a:srgbClr val="1F394C"/>
                </a:solidFill>
              </a:rPr>
              <a:t>Collective agreement negotiation</a:t>
            </a:r>
          </a:p>
          <a:p>
            <a:pPr marL="742950" lvl="1" indent="-285750">
              <a:buFont typeface="Arial" panose="020B0604020202020204" pitchFamily="34" charset="0"/>
              <a:buChar char="•"/>
            </a:pPr>
            <a:r>
              <a:rPr lang="en-US" dirty="0">
                <a:solidFill>
                  <a:srgbClr val="1F394C"/>
                </a:solidFill>
              </a:rPr>
              <a:t>Helping our members on their professional careers</a:t>
            </a:r>
          </a:p>
          <a:p>
            <a:pPr marL="742950" lvl="1" indent="-285750">
              <a:buFont typeface="Arial" panose="020B0604020202020204" pitchFamily="34" charset="0"/>
              <a:buChar char="•"/>
            </a:pPr>
            <a:r>
              <a:rPr lang="fi-FI" dirty="0" err="1">
                <a:solidFill>
                  <a:srgbClr val="1F394C"/>
                </a:solidFill>
              </a:rPr>
              <a:t>Earnings-related</a:t>
            </a:r>
            <a:r>
              <a:rPr lang="fi-FI" dirty="0">
                <a:solidFill>
                  <a:srgbClr val="1F394C"/>
                </a:solidFill>
              </a:rPr>
              <a:t> </a:t>
            </a:r>
            <a:r>
              <a:rPr lang="fi-FI" dirty="0" err="1">
                <a:solidFill>
                  <a:srgbClr val="1F394C"/>
                </a:solidFill>
              </a:rPr>
              <a:t>allowance</a:t>
            </a:r>
            <a:r>
              <a:rPr lang="fi-FI" dirty="0">
                <a:solidFill>
                  <a:srgbClr val="1F394C"/>
                </a:solidFill>
              </a:rPr>
              <a:t> for </a:t>
            </a:r>
            <a:r>
              <a:rPr lang="fi-FI" dirty="0" err="1">
                <a:solidFill>
                  <a:srgbClr val="1F394C"/>
                </a:solidFill>
              </a:rPr>
              <a:t>unemployment</a:t>
            </a:r>
            <a:r>
              <a:rPr lang="fi-FI" dirty="0">
                <a:solidFill>
                  <a:srgbClr val="1F394C"/>
                </a:solidFill>
              </a:rPr>
              <a:t> </a:t>
            </a:r>
            <a:endParaRPr lang="fi-FI" dirty="0"/>
          </a:p>
          <a:p>
            <a:pPr marL="285750" indent="-285750">
              <a:buFont typeface="Arial" panose="020B0604020202020204" pitchFamily="34" charset="0"/>
              <a:buChar char="•"/>
            </a:pPr>
            <a:r>
              <a:rPr lang="en-US" b="0" i="0" dirty="0">
                <a:solidFill>
                  <a:srgbClr val="1F394C"/>
                </a:solidFill>
                <a:effectLst/>
                <a:latin typeface="Ubuntu" panose="020B0504030602030204" pitchFamily="34" charset="0"/>
              </a:rPr>
              <a:t>In Finland, trade unions work closely with the employers’ </a:t>
            </a:r>
            <a:r>
              <a:rPr lang="en-US" b="0" i="0" dirty="0" err="1">
                <a:solidFill>
                  <a:srgbClr val="1F394C"/>
                </a:solidFill>
                <a:effectLst/>
                <a:latin typeface="Ubuntu" panose="020B0504030602030204" pitchFamily="34" charset="0"/>
              </a:rPr>
              <a:t>organisations</a:t>
            </a:r>
            <a:r>
              <a:rPr lang="en-US" b="0" i="0" dirty="0">
                <a:solidFill>
                  <a:srgbClr val="1F394C"/>
                </a:solidFill>
                <a:effectLst/>
                <a:latin typeface="Ubuntu" panose="020B0504030602030204" pitchFamily="34" charset="0"/>
              </a:rPr>
              <a:t> to ensure that the Finnish market is open, fair and competitive.</a:t>
            </a:r>
          </a:p>
        </p:txBody>
      </p:sp>
      <p:sp>
        <p:nvSpPr>
          <p:cNvPr id="5" name="Dian numeron paikkamerkki 4">
            <a:extLst>
              <a:ext uri="{FF2B5EF4-FFF2-40B4-BE49-F238E27FC236}">
                <a16:creationId xmlns:a16="http://schemas.microsoft.com/office/drawing/2014/main" id="{AD4EFD5B-435C-F26D-12ED-BDA08AB32EA0}"/>
              </a:ext>
            </a:extLst>
          </p:cNvPr>
          <p:cNvSpPr>
            <a:spLocks noGrp="1"/>
          </p:cNvSpPr>
          <p:nvPr>
            <p:ph type="sldNum" sz="quarter" idx="12"/>
          </p:nvPr>
        </p:nvSpPr>
        <p:spPr/>
        <p:txBody>
          <a:bodyPr/>
          <a:lstStyle/>
          <a:p>
            <a:fld id="{B0C3ECE7-D443-C541-A602-ABE1038D6124}" type="slidenum">
              <a:rPr lang="fi-FI" smtClean="0"/>
              <a:t>2</a:t>
            </a:fld>
            <a:endParaRPr lang="fi-FI"/>
          </a:p>
        </p:txBody>
      </p:sp>
      <p:sp>
        <p:nvSpPr>
          <p:cNvPr id="2" name="Tekstiruutu 1">
            <a:extLst>
              <a:ext uri="{FF2B5EF4-FFF2-40B4-BE49-F238E27FC236}">
                <a16:creationId xmlns:a16="http://schemas.microsoft.com/office/drawing/2014/main" id="{F05F2B40-5BA1-2EFF-AF84-632E0928804D}"/>
              </a:ext>
            </a:extLst>
          </p:cNvPr>
          <p:cNvSpPr txBox="1"/>
          <p:nvPr/>
        </p:nvSpPr>
        <p:spPr>
          <a:xfrm>
            <a:off x="7516907" y="4590960"/>
            <a:ext cx="3108452" cy="369332"/>
          </a:xfrm>
          <a:prstGeom prst="rect">
            <a:avLst/>
          </a:prstGeom>
          <a:noFill/>
        </p:spPr>
        <p:txBody>
          <a:bodyPr wrap="square" rtlCol="0">
            <a:spAutoFit/>
          </a:bodyPr>
          <a:lstStyle/>
          <a:p>
            <a:r>
              <a:rPr lang="fi-FI" dirty="0"/>
              <a:t>https://www.tek.fi/en</a:t>
            </a:r>
          </a:p>
        </p:txBody>
      </p:sp>
      <p:pic>
        <p:nvPicPr>
          <p:cNvPr id="10" name="Kuva 9">
            <a:extLst>
              <a:ext uri="{FF2B5EF4-FFF2-40B4-BE49-F238E27FC236}">
                <a16:creationId xmlns:a16="http://schemas.microsoft.com/office/drawing/2014/main" id="{3E5059D6-5943-5EBD-BC5E-D2ECE15F2389}"/>
              </a:ext>
            </a:extLst>
          </p:cNvPr>
          <p:cNvPicPr>
            <a:picLocks noChangeAspect="1"/>
          </p:cNvPicPr>
          <p:nvPr/>
        </p:nvPicPr>
        <p:blipFill>
          <a:blip r:embed="rId3"/>
          <a:stretch>
            <a:fillRect/>
          </a:stretch>
        </p:blipFill>
        <p:spPr>
          <a:xfrm>
            <a:off x="5688013" y="871327"/>
            <a:ext cx="6096000" cy="3287771"/>
          </a:xfrm>
          <a:prstGeom prst="rect">
            <a:avLst/>
          </a:prstGeom>
        </p:spPr>
      </p:pic>
    </p:spTree>
    <p:extLst>
      <p:ext uri="{BB962C8B-B14F-4D97-AF65-F5344CB8AC3E}">
        <p14:creationId xmlns:p14="http://schemas.microsoft.com/office/powerpoint/2010/main" val="9080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928097-F155-7E68-94B2-2938F1BC66D9}"/>
              </a:ext>
            </a:extLst>
          </p:cNvPr>
          <p:cNvSpPr>
            <a:spLocks noGrp="1"/>
          </p:cNvSpPr>
          <p:nvPr>
            <p:ph type="title"/>
          </p:nvPr>
        </p:nvSpPr>
        <p:spPr>
          <a:xfrm>
            <a:off x="1837315" y="448107"/>
            <a:ext cx="3240087" cy="1328737"/>
          </a:xfrm>
        </p:spPr>
        <p:txBody>
          <a:bodyPr/>
          <a:lstStyle/>
          <a:p>
            <a:r>
              <a:rPr lang="fi-FI" dirty="0" err="1"/>
              <a:t>About</a:t>
            </a:r>
            <a:r>
              <a:rPr lang="fi-FI" dirty="0"/>
              <a:t> me</a:t>
            </a:r>
          </a:p>
        </p:txBody>
      </p:sp>
      <p:sp>
        <p:nvSpPr>
          <p:cNvPr id="4" name="Tekstin paikkamerkki 3">
            <a:extLst>
              <a:ext uri="{FF2B5EF4-FFF2-40B4-BE49-F238E27FC236}">
                <a16:creationId xmlns:a16="http://schemas.microsoft.com/office/drawing/2014/main" id="{19CEECE5-74BD-BF88-FD0C-7182080D8C68}"/>
              </a:ext>
            </a:extLst>
          </p:cNvPr>
          <p:cNvSpPr>
            <a:spLocks noGrp="1"/>
          </p:cNvSpPr>
          <p:nvPr>
            <p:ph type="body" sz="half" idx="2"/>
          </p:nvPr>
        </p:nvSpPr>
        <p:spPr>
          <a:xfrm>
            <a:off x="1156133" y="1890854"/>
            <a:ext cx="3671888" cy="3844927"/>
          </a:xfrm>
        </p:spPr>
        <p:txBody>
          <a:bodyPr/>
          <a:lstStyle/>
          <a:p>
            <a:pPr marL="285750" indent="-285750">
              <a:buFont typeface="Arial" panose="020B0604020202020204" pitchFamily="34" charset="0"/>
              <a:buChar char="•"/>
            </a:pPr>
            <a:r>
              <a:rPr lang="fi-FI" dirty="0" err="1"/>
              <a:t>Analyst</a:t>
            </a:r>
            <a:r>
              <a:rPr lang="fi-FI" dirty="0"/>
              <a:t> / </a:t>
            </a:r>
            <a:r>
              <a:rPr lang="fi-FI" dirty="0" err="1"/>
              <a:t>Survey</a:t>
            </a:r>
            <a:r>
              <a:rPr lang="fi-FI" dirty="0"/>
              <a:t> </a:t>
            </a:r>
            <a:r>
              <a:rPr lang="fi-FI" dirty="0" err="1"/>
              <a:t>Reseacher</a:t>
            </a:r>
            <a:r>
              <a:rPr lang="fi-FI" dirty="0"/>
              <a:t> at TEK</a:t>
            </a:r>
          </a:p>
          <a:p>
            <a:pPr marL="742950" lvl="1" indent="-285750">
              <a:buFont typeface="Arial" panose="020B0604020202020204" pitchFamily="34" charset="0"/>
              <a:buChar char="•"/>
            </a:pPr>
            <a:r>
              <a:rPr lang="fi-FI" dirty="0"/>
              <a:t>M. </a:t>
            </a:r>
            <a:r>
              <a:rPr lang="fi-FI" dirty="0" err="1"/>
              <a:t>Soc</a:t>
            </a:r>
            <a:r>
              <a:rPr lang="fi-FI" dirty="0"/>
              <a:t>. </a:t>
            </a:r>
            <a:r>
              <a:rPr lang="fi-FI" dirty="0" err="1"/>
              <a:t>Sc</a:t>
            </a:r>
            <a:r>
              <a:rPr lang="fi-FI" dirty="0"/>
              <a:t>. in </a:t>
            </a:r>
            <a:r>
              <a:rPr lang="fi-FI" dirty="0" err="1"/>
              <a:t>Social</a:t>
            </a:r>
            <a:r>
              <a:rPr lang="fi-FI" dirty="0"/>
              <a:t> </a:t>
            </a:r>
            <a:r>
              <a:rPr lang="fi-FI" dirty="0" err="1"/>
              <a:t>Psychology</a:t>
            </a:r>
            <a:endParaRPr lang="fi-FI" dirty="0"/>
          </a:p>
          <a:p>
            <a:pPr marL="742950" lvl="1" indent="-285750">
              <a:buFont typeface="Arial" panose="020B0604020202020204" pitchFamily="34" charset="0"/>
              <a:buChar char="•"/>
            </a:pPr>
            <a:r>
              <a:rPr lang="fi-FI" dirty="0"/>
              <a:t>Project </a:t>
            </a:r>
            <a:r>
              <a:rPr lang="fi-FI" dirty="0" err="1"/>
              <a:t>Researcher</a:t>
            </a:r>
            <a:r>
              <a:rPr lang="fi-FI" dirty="0"/>
              <a:t> at Aalto 2008-2012 (software </a:t>
            </a:r>
            <a:r>
              <a:rPr lang="fi-FI" dirty="0" err="1"/>
              <a:t>development</a:t>
            </a:r>
            <a:r>
              <a:rPr lang="fi-FI" dirty="0"/>
              <a:t>)</a:t>
            </a:r>
          </a:p>
          <a:p>
            <a:pPr marL="285750" indent="-285750">
              <a:buFont typeface="Arial" panose="020B0604020202020204" pitchFamily="34" charset="0"/>
              <a:buChar char="•"/>
            </a:pPr>
            <a:r>
              <a:rPr lang="fi-FI" dirty="0"/>
              <a:t>TEK </a:t>
            </a:r>
            <a:r>
              <a:rPr lang="fi-FI" dirty="0" err="1"/>
              <a:t>Graduate</a:t>
            </a:r>
            <a:r>
              <a:rPr lang="fi-FI" dirty="0"/>
              <a:t> </a:t>
            </a:r>
            <a:r>
              <a:rPr lang="fi-FI" dirty="0" err="1"/>
              <a:t>Survey</a:t>
            </a:r>
            <a:endParaRPr lang="fi-FI" dirty="0"/>
          </a:p>
          <a:p>
            <a:pPr marL="742950" lvl="1" indent="-285750">
              <a:buFont typeface="Arial" panose="020B0604020202020204" pitchFamily="34" charset="0"/>
              <a:buChar char="•"/>
            </a:pPr>
            <a:r>
              <a:rPr lang="fi-FI" dirty="0" err="1"/>
              <a:t>Student</a:t>
            </a:r>
            <a:r>
              <a:rPr lang="fi-FI" dirty="0"/>
              <a:t> feedback </a:t>
            </a:r>
            <a:r>
              <a:rPr lang="fi-FI" dirty="0" err="1"/>
              <a:t>after</a:t>
            </a:r>
            <a:r>
              <a:rPr lang="fi-FI" dirty="0"/>
              <a:t> </a:t>
            </a:r>
            <a:r>
              <a:rPr lang="fi-FI" dirty="0" err="1"/>
              <a:t>graduating</a:t>
            </a:r>
            <a:r>
              <a:rPr lang="fi-FI" dirty="0"/>
              <a:t> for M. </a:t>
            </a:r>
            <a:r>
              <a:rPr lang="fi-FI" dirty="0" err="1"/>
              <a:t>Sc</a:t>
            </a:r>
            <a:r>
              <a:rPr lang="fi-FI" dirty="0"/>
              <a:t>. (Tech) </a:t>
            </a:r>
            <a:r>
              <a:rPr lang="fi-FI" dirty="0" err="1"/>
              <a:t>degree</a:t>
            </a:r>
            <a:r>
              <a:rPr lang="fi-FI" dirty="0"/>
              <a:t> in Finland</a:t>
            </a:r>
          </a:p>
          <a:p>
            <a:pPr marL="285750" indent="-285750">
              <a:buFont typeface="Arial" panose="020B0604020202020204" pitchFamily="34" charset="0"/>
              <a:buChar char="•"/>
            </a:pPr>
            <a:r>
              <a:rPr lang="fi-FI" dirty="0" err="1"/>
              <a:t>Work</a:t>
            </a:r>
            <a:r>
              <a:rPr lang="fi-FI" dirty="0"/>
              <a:t> </a:t>
            </a:r>
            <a:r>
              <a:rPr lang="fi-FI" dirty="0" err="1"/>
              <a:t>markets</a:t>
            </a:r>
            <a:r>
              <a:rPr lang="fi-FI" dirty="0"/>
              <a:t> &amp; </a:t>
            </a:r>
            <a:r>
              <a:rPr lang="fi-FI" dirty="0" err="1"/>
              <a:t>employment</a:t>
            </a:r>
            <a:r>
              <a:rPr lang="fi-FI" dirty="0"/>
              <a:t> of M. </a:t>
            </a:r>
            <a:r>
              <a:rPr lang="fi-FI" dirty="0" err="1"/>
              <a:t>Sc</a:t>
            </a:r>
            <a:r>
              <a:rPr lang="fi-FI" dirty="0"/>
              <a:t>. (Tech) </a:t>
            </a:r>
            <a:r>
              <a:rPr lang="fi-FI" dirty="0" err="1"/>
              <a:t>graduates</a:t>
            </a:r>
            <a:r>
              <a:rPr lang="fi-FI" dirty="0"/>
              <a:t> in </a:t>
            </a:r>
            <a:r>
              <a:rPr lang="fi-FI" dirty="0" err="1"/>
              <a:t>finland</a:t>
            </a:r>
            <a:r>
              <a:rPr lang="fi-FI" dirty="0"/>
              <a:t>  </a:t>
            </a:r>
          </a:p>
          <a:p>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p:txBody>
      </p:sp>
      <p:sp>
        <p:nvSpPr>
          <p:cNvPr id="5" name="Dian numeron paikkamerkki 4">
            <a:extLst>
              <a:ext uri="{FF2B5EF4-FFF2-40B4-BE49-F238E27FC236}">
                <a16:creationId xmlns:a16="http://schemas.microsoft.com/office/drawing/2014/main" id="{B3089FF8-390E-7F66-EC1F-335E14989F27}"/>
              </a:ext>
            </a:extLst>
          </p:cNvPr>
          <p:cNvSpPr>
            <a:spLocks noGrp="1"/>
          </p:cNvSpPr>
          <p:nvPr>
            <p:ph type="sldNum" sz="quarter" idx="12"/>
          </p:nvPr>
        </p:nvSpPr>
        <p:spPr/>
        <p:txBody>
          <a:bodyPr/>
          <a:lstStyle/>
          <a:p>
            <a:fld id="{B0C3ECE7-D443-C541-A602-ABE1038D6124}" type="slidenum">
              <a:rPr lang="fi-FI" smtClean="0"/>
              <a:t>3</a:t>
            </a:fld>
            <a:endParaRPr lang="fi-FI"/>
          </a:p>
        </p:txBody>
      </p:sp>
      <p:pic>
        <p:nvPicPr>
          <p:cNvPr id="13" name="Kuva 12">
            <a:extLst>
              <a:ext uri="{FF2B5EF4-FFF2-40B4-BE49-F238E27FC236}">
                <a16:creationId xmlns:a16="http://schemas.microsoft.com/office/drawing/2014/main" id="{2B26618E-2E3F-DF04-022E-D0A34ADD7B57}"/>
              </a:ext>
            </a:extLst>
          </p:cNvPr>
          <p:cNvPicPr>
            <a:picLocks noChangeAspect="1"/>
          </p:cNvPicPr>
          <p:nvPr/>
        </p:nvPicPr>
        <p:blipFill>
          <a:blip r:embed="rId2"/>
          <a:stretch>
            <a:fillRect/>
          </a:stretch>
        </p:blipFill>
        <p:spPr>
          <a:xfrm>
            <a:off x="6690303" y="1470313"/>
            <a:ext cx="2843645" cy="4265468"/>
          </a:xfrm>
          <a:prstGeom prst="rect">
            <a:avLst/>
          </a:prstGeom>
        </p:spPr>
      </p:pic>
    </p:spTree>
    <p:extLst>
      <p:ext uri="{BB962C8B-B14F-4D97-AF65-F5344CB8AC3E}">
        <p14:creationId xmlns:p14="http://schemas.microsoft.com/office/powerpoint/2010/main" val="101498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descr="Kanootti vedessä auringonlaskun aikaan">
            <a:extLst>
              <a:ext uri="{FF2B5EF4-FFF2-40B4-BE49-F238E27FC236}">
                <a16:creationId xmlns:a16="http://schemas.microsoft.com/office/drawing/2014/main" id="{308B1368-BCA2-0C8A-A637-2ECAE5EE739F}"/>
              </a:ext>
            </a:extLst>
          </p:cNvPr>
          <p:cNvPicPr>
            <a:picLocks noGrp="1" noChangeAspect="1"/>
          </p:cNvPicPr>
          <p:nvPr>
            <p:ph type="pic" idx="1"/>
          </p:nvPr>
        </p:nvPicPr>
        <p:blipFill>
          <a:blip r:embed="rId2"/>
          <a:srcRect t="7802" b="7802"/>
          <a:stretch>
            <a:fillRect/>
          </a:stretch>
        </p:blipFill>
        <p:spPr/>
      </p:pic>
      <p:sp>
        <p:nvSpPr>
          <p:cNvPr id="3" name="Dian numeron paikkamerkki 2">
            <a:extLst>
              <a:ext uri="{FF2B5EF4-FFF2-40B4-BE49-F238E27FC236}">
                <a16:creationId xmlns:a16="http://schemas.microsoft.com/office/drawing/2014/main" id="{A22E3C4D-D9C2-F713-3CCC-BB650330F40E}"/>
              </a:ext>
            </a:extLst>
          </p:cNvPr>
          <p:cNvSpPr>
            <a:spLocks noGrp="1"/>
          </p:cNvSpPr>
          <p:nvPr>
            <p:ph type="sldNum" sz="quarter" idx="12"/>
          </p:nvPr>
        </p:nvSpPr>
        <p:spPr/>
        <p:txBody>
          <a:bodyPr/>
          <a:lstStyle/>
          <a:p>
            <a:fld id="{B0C3ECE7-D443-C541-A602-ABE1038D6124}" type="slidenum">
              <a:rPr lang="fi-FI" smtClean="0"/>
              <a:t>4</a:t>
            </a:fld>
            <a:endParaRPr lang="fi-FI"/>
          </a:p>
        </p:txBody>
      </p:sp>
      <p:pic>
        <p:nvPicPr>
          <p:cNvPr id="6" name="Kuva 5">
            <a:extLst>
              <a:ext uri="{FF2B5EF4-FFF2-40B4-BE49-F238E27FC236}">
                <a16:creationId xmlns:a16="http://schemas.microsoft.com/office/drawing/2014/main" id="{0F3BAAD8-2749-F516-D382-426A74F12BC3}"/>
              </a:ext>
            </a:extLst>
          </p:cNvPr>
          <p:cNvPicPr>
            <a:picLocks noChangeAspect="1"/>
          </p:cNvPicPr>
          <p:nvPr/>
        </p:nvPicPr>
        <p:blipFill>
          <a:blip r:embed="rId3"/>
          <a:stretch>
            <a:fillRect/>
          </a:stretch>
        </p:blipFill>
        <p:spPr>
          <a:xfrm>
            <a:off x="2770513" y="1861676"/>
            <a:ext cx="7329452" cy="1812818"/>
          </a:xfrm>
          <a:prstGeom prst="rect">
            <a:avLst/>
          </a:prstGeom>
        </p:spPr>
      </p:pic>
    </p:spTree>
    <p:extLst>
      <p:ext uri="{BB962C8B-B14F-4D97-AF65-F5344CB8AC3E}">
        <p14:creationId xmlns:p14="http://schemas.microsoft.com/office/powerpoint/2010/main" val="383393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DC9919-9F9B-DD8F-02DB-3EC0D74D9901}"/>
              </a:ext>
            </a:extLst>
          </p:cNvPr>
          <p:cNvSpPr>
            <a:spLocks noGrp="1"/>
          </p:cNvSpPr>
          <p:nvPr>
            <p:ph type="ctrTitle"/>
          </p:nvPr>
        </p:nvSpPr>
        <p:spPr>
          <a:xfrm>
            <a:off x="2424013" y="2226395"/>
            <a:ext cx="9144000" cy="1889567"/>
          </a:xfrm>
        </p:spPr>
        <p:txBody>
          <a:bodyPr/>
          <a:lstStyle/>
          <a:p>
            <a:r>
              <a:rPr lang="fi-FI" dirty="0" err="1"/>
              <a:t>Employment</a:t>
            </a:r>
            <a:r>
              <a:rPr lang="fi-FI" dirty="0"/>
              <a:t> </a:t>
            </a:r>
            <a:r>
              <a:rPr lang="fi-FI" dirty="0" err="1"/>
              <a:t>situation</a:t>
            </a:r>
            <a:r>
              <a:rPr lang="fi-FI" dirty="0"/>
              <a:t> of </a:t>
            </a:r>
            <a:r>
              <a:rPr lang="fi-FI" dirty="0" err="1"/>
              <a:t>academic</a:t>
            </a:r>
            <a:r>
              <a:rPr lang="fi-FI" dirty="0"/>
              <a:t> </a:t>
            </a:r>
            <a:r>
              <a:rPr lang="fi-FI" dirty="0" err="1"/>
              <a:t>engineers</a:t>
            </a:r>
            <a:r>
              <a:rPr lang="fi-FI" dirty="0"/>
              <a:t> in </a:t>
            </a:r>
            <a:r>
              <a:rPr lang="fi-FI" dirty="0" err="1"/>
              <a:t>finland</a:t>
            </a:r>
            <a:endParaRPr lang="fi-FI" dirty="0"/>
          </a:p>
        </p:txBody>
      </p:sp>
      <p:sp>
        <p:nvSpPr>
          <p:cNvPr id="4" name="Dian numeron paikkamerkki 3">
            <a:extLst>
              <a:ext uri="{FF2B5EF4-FFF2-40B4-BE49-F238E27FC236}">
                <a16:creationId xmlns:a16="http://schemas.microsoft.com/office/drawing/2014/main" id="{7FEADE91-93CB-A923-CAA2-DB193FBAAA40}"/>
              </a:ext>
            </a:extLst>
          </p:cNvPr>
          <p:cNvSpPr>
            <a:spLocks noGrp="1"/>
          </p:cNvSpPr>
          <p:nvPr>
            <p:ph type="sldNum" sz="quarter" idx="12"/>
          </p:nvPr>
        </p:nvSpPr>
        <p:spPr/>
        <p:txBody>
          <a:bodyPr/>
          <a:lstStyle/>
          <a:p>
            <a:fld id="{B0C3ECE7-D443-C541-A602-ABE1038D6124}" type="slidenum">
              <a:rPr lang="en-FI" smtClean="0"/>
              <a:pPr/>
              <a:t>5</a:t>
            </a:fld>
            <a:endParaRPr lang="en-FI"/>
          </a:p>
        </p:txBody>
      </p:sp>
    </p:spTree>
    <p:extLst>
      <p:ext uri="{BB962C8B-B14F-4D97-AF65-F5344CB8AC3E}">
        <p14:creationId xmlns:p14="http://schemas.microsoft.com/office/powerpoint/2010/main" val="421086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F2F88E-1CD9-4253-BCD6-E2A8902FFC95}"/>
              </a:ext>
            </a:extLst>
          </p:cNvPr>
          <p:cNvSpPr>
            <a:spLocks noGrp="1"/>
          </p:cNvSpPr>
          <p:nvPr>
            <p:ph type="title"/>
          </p:nvPr>
        </p:nvSpPr>
        <p:spPr>
          <a:xfrm>
            <a:off x="961052" y="543831"/>
            <a:ext cx="8332492" cy="1508904"/>
          </a:xfrm>
        </p:spPr>
        <p:txBody>
          <a:bodyPr/>
          <a:lstStyle/>
          <a:p>
            <a:r>
              <a:rPr lang="fi-FI" dirty="0" err="1"/>
              <a:t>There</a:t>
            </a:r>
            <a:r>
              <a:rPr lang="fi-FI" dirty="0"/>
              <a:t> is a </a:t>
            </a:r>
            <a:r>
              <a:rPr lang="fi-FI" dirty="0" err="1"/>
              <a:t>high</a:t>
            </a:r>
            <a:r>
              <a:rPr lang="fi-FI" dirty="0"/>
              <a:t> </a:t>
            </a:r>
            <a:r>
              <a:rPr lang="fi-FI" dirty="0" err="1"/>
              <a:t>demand</a:t>
            </a:r>
            <a:r>
              <a:rPr lang="fi-FI" dirty="0"/>
              <a:t> for </a:t>
            </a:r>
            <a:r>
              <a:rPr lang="fi-FI" dirty="0" err="1"/>
              <a:t>skilled</a:t>
            </a:r>
            <a:r>
              <a:rPr lang="fi-FI" dirty="0"/>
              <a:t> </a:t>
            </a:r>
            <a:r>
              <a:rPr lang="fi-FI" dirty="0" err="1"/>
              <a:t>experts</a:t>
            </a:r>
            <a:r>
              <a:rPr lang="fi-FI" dirty="0"/>
              <a:t> in engineering and </a:t>
            </a:r>
            <a:r>
              <a:rPr lang="fi-FI" dirty="0" err="1"/>
              <a:t>technology</a:t>
            </a:r>
            <a:r>
              <a:rPr lang="fi-FI" dirty="0"/>
              <a:t> in Finland</a:t>
            </a:r>
          </a:p>
        </p:txBody>
      </p:sp>
      <p:sp>
        <p:nvSpPr>
          <p:cNvPr id="3" name="Sisällön paikkamerkki 2">
            <a:extLst>
              <a:ext uri="{FF2B5EF4-FFF2-40B4-BE49-F238E27FC236}">
                <a16:creationId xmlns:a16="http://schemas.microsoft.com/office/drawing/2014/main" id="{CC946D90-8870-0E92-51CE-5B8B510D2A10}"/>
              </a:ext>
            </a:extLst>
          </p:cNvPr>
          <p:cNvSpPr>
            <a:spLocks noGrp="1"/>
          </p:cNvSpPr>
          <p:nvPr>
            <p:ph idx="1"/>
          </p:nvPr>
        </p:nvSpPr>
        <p:spPr>
          <a:xfrm>
            <a:off x="961052" y="2286000"/>
            <a:ext cx="8983048" cy="3647394"/>
          </a:xfrm>
        </p:spPr>
        <p:txBody>
          <a:bodyPr/>
          <a:lstStyle/>
          <a:p>
            <a:pPr marL="285750" indent="-285750">
              <a:buFontTx/>
              <a:buChar char="-"/>
            </a:pPr>
            <a:r>
              <a:rPr lang="fi-FI" sz="2000" b="1" dirty="0"/>
              <a:t>Technology </a:t>
            </a:r>
            <a:r>
              <a:rPr lang="fi-FI" sz="2000" b="1" dirty="0" err="1"/>
              <a:t>Industries</a:t>
            </a:r>
            <a:r>
              <a:rPr lang="fi-FI" sz="2000" b="1" dirty="0"/>
              <a:t> of Finland</a:t>
            </a:r>
            <a:r>
              <a:rPr lang="fi-FI" sz="2000" dirty="0"/>
              <a:t>: ”</a:t>
            </a:r>
            <a:r>
              <a:rPr lang="fi-FI" sz="2000" dirty="0" err="1"/>
              <a:t>Within</a:t>
            </a:r>
            <a:r>
              <a:rPr lang="fi-FI" sz="2000" dirty="0"/>
              <a:t> </a:t>
            </a:r>
            <a:r>
              <a:rPr lang="fi-FI" sz="2000" dirty="0" err="1"/>
              <a:t>next</a:t>
            </a:r>
            <a:r>
              <a:rPr lang="fi-FI" sz="2000" dirty="0"/>
              <a:t> 10 </a:t>
            </a:r>
            <a:r>
              <a:rPr lang="fi-FI" sz="2000" dirty="0" err="1"/>
              <a:t>years</a:t>
            </a:r>
            <a:r>
              <a:rPr lang="fi-FI" sz="2000" dirty="0"/>
              <a:t> Finland </a:t>
            </a:r>
            <a:r>
              <a:rPr lang="fi-FI" sz="2000" dirty="0" err="1"/>
              <a:t>need</a:t>
            </a:r>
            <a:r>
              <a:rPr lang="fi-FI" sz="2000" dirty="0"/>
              <a:t> </a:t>
            </a:r>
            <a:r>
              <a:rPr lang="fi-FI" sz="2000" b="1" dirty="0"/>
              <a:t>130 000 </a:t>
            </a:r>
            <a:r>
              <a:rPr lang="fi-FI" sz="2000" dirty="0" err="1"/>
              <a:t>new</a:t>
            </a:r>
            <a:r>
              <a:rPr lang="fi-FI" sz="2000" dirty="0"/>
              <a:t> </a:t>
            </a:r>
            <a:r>
              <a:rPr lang="fi-FI" sz="2000" dirty="0" err="1"/>
              <a:t>experts</a:t>
            </a:r>
            <a:r>
              <a:rPr lang="fi-FI" sz="2000" dirty="0"/>
              <a:t> to </a:t>
            </a:r>
            <a:r>
              <a:rPr lang="fi-FI" sz="2000" dirty="0" err="1"/>
              <a:t>drive</a:t>
            </a:r>
            <a:r>
              <a:rPr lang="fi-FI" sz="2000" dirty="0"/>
              <a:t> </a:t>
            </a:r>
            <a:r>
              <a:rPr lang="fi-FI" sz="2000" dirty="0" err="1"/>
              <a:t>the</a:t>
            </a:r>
            <a:r>
              <a:rPr lang="fi-FI" sz="2000" dirty="0"/>
              <a:t> </a:t>
            </a:r>
            <a:r>
              <a:rPr lang="fi-FI" sz="2000" dirty="0" err="1"/>
              <a:t>growth</a:t>
            </a:r>
            <a:r>
              <a:rPr lang="fi-FI" sz="2000" dirty="0"/>
              <a:t> of </a:t>
            </a:r>
            <a:r>
              <a:rPr lang="fi-FI" sz="2000" dirty="0" err="1"/>
              <a:t>technology</a:t>
            </a:r>
            <a:r>
              <a:rPr lang="fi-FI" sz="2000" dirty="0"/>
              <a:t> </a:t>
            </a:r>
            <a:r>
              <a:rPr lang="fi-FI" sz="2000" dirty="0" err="1"/>
              <a:t>industry</a:t>
            </a:r>
            <a:r>
              <a:rPr lang="fi-FI" sz="2000" dirty="0"/>
              <a:t> in Finland.”</a:t>
            </a:r>
          </a:p>
          <a:p>
            <a:pPr marL="465750" lvl="1" indent="-285750">
              <a:buFontTx/>
              <a:buChar char="-"/>
            </a:pPr>
            <a:r>
              <a:rPr lang="fi-FI" sz="1800" b="1" dirty="0"/>
              <a:t>60  %</a:t>
            </a:r>
            <a:r>
              <a:rPr lang="fi-FI" sz="1800" dirty="0"/>
              <a:t> of </a:t>
            </a:r>
            <a:r>
              <a:rPr lang="fi-FI" sz="1800" dirty="0" err="1"/>
              <a:t>them</a:t>
            </a:r>
            <a:r>
              <a:rPr lang="fi-FI" sz="1800" dirty="0"/>
              <a:t> </a:t>
            </a:r>
            <a:r>
              <a:rPr lang="fi-FI" sz="1800" dirty="0" err="1"/>
              <a:t>need</a:t>
            </a:r>
            <a:r>
              <a:rPr lang="fi-FI" sz="1800" dirty="0"/>
              <a:t> to </a:t>
            </a:r>
            <a:r>
              <a:rPr lang="fi-FI" sz="1800" dirty="0" err="1"/>
              <a:t>have</a:t>
            </a:r>
            <a:r>
              <a:rPr lang="fi-FI" sz="1800" dirty="0"/>
              <a:t> </a:t>
            </a:r>
            <a:r>
              <a:rPr lang="fi-FI" sz="1800" dirty="0" err="1"/>
              <a:t>university</a:t>
            </a:r>
            <a:r>
              <a:rPr lang="fi-FI" sz="1800" dirty="0"/>
              <a:t> </a:t>
            </a:r>
            <a:r>
              <a:rPr lang="fi-FI" sz="1800" dirty="0" err="1"/>
              <a:t>education</a:t>
            </a:r>
            <a:endParaRPr lang="fi-FI" sz="1800" dirty="0"/>
          </a:p>
          <a:p>
            <a:pPr marL="465750" lvl="1" indent="-285750">
              <a:buFontTx/>
              <a:buChar char="-"/>
            </a:pPr>
            <a:r>
              <a:rPr lang="fi-FI" sz="1800" b="1" dirty="0"/>
              <a:t>74 % </a:t>
            </a:r>
            <a:r>
              <a:rPr lang="fi-FI" sz="1800" dirty="0"/>
              <a:t>of </a:t>
            </a:r>
            <a:r>
              <a:rPr lang="fi-FI" sz="1800" dirty="0" err="1"/>
              <a:t>the</a:t>
            </a:r>
            <a:r>
              <a:rPr lang="fi-FI" sz="1800" dirty="0"/>
              <a:t> </a:t>
            </a:r>
            <a:r>
              <a:rPr lang="fi-FI" sz="1800" dirty="0" err="1"/>
              <a:t>need</a:t>
            </a:r>
            <a:r>
              <a:rPr lang="fi-FI" sz="1800" dirty="0"/>
              <a:t> </a:t>
            </a:r>
            <a:r>
              <a:rPr lang="fi-FI" sz="1800" dirty="0" err="1"/>
              <a:t>locates</a:t>
            </a:r>
            <a:r>
              <a:rPr lang="fi-FI" sz="1800" dirty="0"/>
              <a:t> to </a:t>
            </a:r>
            <a:r>
              <a:rPr lang="fi-FI" sz="1800" dirty="0" err="1"/>
              <a:t>technology</a:t>
            </a:r>
            <a:r>
              <a:rPr lang="fi-FI" sz="1800" dirty="0"/>
              <a:t> and ICT </a:t>
            </a:r>
            <a:r>
              <a:rPr lang="fi-FI" sz="1800" dirty="0" err="1"/>
              <a:t>industry</a:t>
            </a:r>
            <a:r>
              <a:rPr lang="fi-FI" sz="1800" dirty="0"/>
              <a:t> </a:t>
            </a:r>
          </a:p>
          <a:p>
            <a:pPr lvl="1"/>
            <a:r>
              <a:rPr lang="fi-FI" sz="1800" dirty="0"/>
              <a:t>”</a:t>
            </a:r>
            <a:r>
              <a:rPr lang="fi-FI" sz="1800" dirty="0" err="1"/>
              <a:t>There</a:t>
            </a:r>
            <a:r>
              <a:rPr lang="fi-FI" sz="1800" dirty="0"/>
              <a:t> is a </a:t>
            </a:r>
            <a:r>
              <a:rPr lang="fi-FI" sz="1800" dirty="0" err="1"/>
              <a:t>yearly</a:t>
            </a:r>
            <a:r>
              <a:rPr lang="fi-FI" sz="1800" dirty="0"/>
              <a:t> </a:t>
            </a:r>
            <a:r>
              <a:rPr lang="fi-FI" sz="1800" dirty="0" err="1"/>
              <a:t>demand</a:t>
            </a:r>
            <a:r>
              <a:rPr lang="fi-FI" sz="1800" dirty="0"/>
              <a:t> for </a:t>
            </a:r>
            <a:r>
              <a:rPr lang="fi-FI" sz="1800" dirty="0" err="1"/>
              <a:t>hundreds</a:t>
            </a:r>
            <a:r>
              <a:rPr lang="fi-FI" sz="1800" dirty="0"/>
              <a:t> of </a:t>
            </a:r>
            <a:r>
              <a:rPr lang="fi-FI" sz="1800" dirty="0" err="1"/>
              <a:t>more</a:t>
            </a:r>
            <a:r>
              <a:rPr lang="fi-FI" sz="1800" dirty="0"/>
              <a:t> </a:t>
            </a:r>
            <a:r>
              <a:rPr lang="fi-FI" sz="1800" dirty="0" err="1"/>
              <a:t>university</a:t>
            </a:r>
            <a:r>
              <a:rPr lang="fi-FI" sz="1800" dirty="0"/>
              <a:t> </a:t>
            </a:r>
            <a:r>
              <a:rPr lang="fi-FI" sz="1800" dirty="0" err="1"/>
              <a:t>educated</a:t>
            </a:r>
            <a:r>
              <a:rPr lang="fi-FI" sz="1800" dirty="0"/>
              <a:t> ICT &amp; Tech </a:t>
            </a:r>
            <a:r>
              <a:rPr lang="fi-FI" sz="1800" dirty="0" err="1"/>
              <a:t>experts</a:t>
            </a:r>
            <a:r>
              <a:rPr lang="fi-FI" sz="1800" dirty="0"/>
              <a:t> in </a:t>
            </a:r>
            <a:r>
              <a:rPr lang="fi-FI" sz="1800" dirty="0" err="1"/>
              <a:t>the</a:t>
            </a:r>
            <a:r>
              <a:rPr lang="fi-FI" sz="1800" dirty="0"/>
              <a:t> </a:t>
            </a:r>
            <a:r>
              <a:rPr lang="fi-FI" sz="1800" dirty="0" err="1"/>
              <a:t>work</a:t>
            </a:r>
            <a:r>
              <a:rPr lang="fi-FI" sz="1800" dirty="0"/>
              <a:t> market, </a:t>
            </a:r>
            <a:r>
              <a:rPr lang="fi-FI" sz="1800" dirty="0" err="1"/>
              <a:t>than</a:t>
            </a:r>
            <a:r>
              <a:rPr lang="fi-FI" sz="1800" dirty="0"/>
              <a:t> </a:t>
            </a:r>
            <a:r>
              <a:rPr lang="fi-FI" sz="1800" dirty="0" err="1"/>
              <a:t>what</a:t>
            </a:r>
            <a:r>
              <a:rPr lang="fi-FI" sz="1800" dirty="0"/>
              <a:t> </a:t>
            </a:r>
            <a:r>
              <a:rPr lang="fi-FI" sz="1800" dirty="0" err="1"/>
              <a:t>universities</a:t>
            </a:r>
            <a:r>
              <a:rPr lang="fi-FI" sz="1800" dirty="0"/>
              <a:t> in Finland </a:t>
            </a:r>
            <a:r>
              <a:rPr lang="fi-FI" sz="1800" dirty="0" err="1"/>
              <a:t>currently</a:t>
            </a:r>
            <a:r>
              <a:rPr lang="fi-FI" sz="1800" dirty="0"/>
              <a:t> </a:t>
            </a:r>
            <a:r>
              <a:rPr lang="fi-FI" sz="1800" dirty="0" err="1"/>
              <a:t>produce</a:t>
            </a:r>
            <a:r>
              <a:rPr lang="fi-FI" sz="1800" dirty="0"/>
              <a:t>.”</a:t>
            </a:r>
          </a:p>
          <a:p>
            <a:pPr lvl="1"/>
            <a:r>
              <a:rPr lang="fi-FI" sz="1800" dirty="0"/>
              <a:t>- </a:t>
            </a:r>
            <a:r>
              <a:rPr lang="fi-FI" sz="1800" b="1" dirty="0" err="1"/>
              <a:t>Unemployment</a:t>
            </a:r>
            <a:r>
              <a:rPr lang="fi-FI" sz="1800" b="1" dirty="0"/>
              <a:t> </a:t>
            </a:r>
            <a:r>
              <a:rPr lang="fi-FI" sz="1800" b="1" dirty="0" err="1"/>
              <a:t>rate</a:t>
            </a:r>
            <a:r>
              <a:rPr lang="fi-FI" sz="1800" b="1" dirty="0"/>
              <a:t> </a:t>
            </a:r>
            <a:r>
              <a:rPr lang="fi-FI" sz="1800" dirty="0" err="1"/>
              <a:t>among</a:t>
            </a:r>
            <a:r>
              <a:rPr lang="fi-FI" sz="1800" dirty="0"/>
              <a:t> M.Sc. (Tech) </a:t>
            </a:r>
            <a:r>
              <a:rPr lang="fi-FI" sz="1800" dirty="0" err="1"/>
              <a:t>grduates</a:t>
            </a:r>
            <a:r>
              <a:rPr lang="fi-FI" sz="1800" dirty="0"/>
              <a:t> is at </a:t>
            </a:r>
            <a:r>
              <a:rPr lang="fi-FI" sz="1800" dirty="0" err="1"/>
              <a:t>the</a:t>
            </a:r>
            <a:r>
              <a:rPr lang="fi-FI" sz="1800" dirty="0"/>
              <a:t> </a:t>
            </a:r>
            <a:r>
              <a:rPr lang="fi-FI" sz="1800" dirty="0" err="1"/>
              <a:t>moment</a:t>
            </a:r>
            <a:r>
              <a:rPr lang="fi-FI" sz="1800" dirty="0"/>
              <a:t> </a:t>
            </a:r>
            <a:r>
              <a:rPr lang="fi-FI" sz="1800" b="1" dirty="0"/>
              <a:t>3 – 3,5 %. </a:t>
            </a:r>
          </a:p>
          <a:p>
            <a:pPr lvl="1"/>
            <a:endParaRPr lang="fi-FI" sz="1800" dirty="0"/>
          </a:p>
          <a:p>
            <a:pPr lvl="1"/>
            <a:endParaRPr lang="fi-FI" sz="1800" dirty="0"/>
          </a:p>
          <a:p>
            <a:r>
              <a:rPr lang="fi-FI" sz="2000" dirty="0"/>
              <a:t> </a:t>
            </a:r>
          </a:p>
        </p:txBody>
      </p:sp>
      <p:sp>
        <p:nvSpPr>
          <p:cNvPr id="4" name="Dian numeron paikkamerkki 3">
            <a:extLst>
              <a:ext uri="{FF2B5EF4-FFF2-40B4-BE49-F238E27FC236}">
                <a16:creationId xmlns:a16="http://schemas.microsoft.com/office/drawing/2014/main" id="{216DD60E-0985-1816-A4DE-870D585DF3D0}"/>
              </a:ext>
            </a:extLst>
          </p:cNvPr>
          <p:cNvSpPr>
            <a:spLocks noGrp="1"/>
          </p:cNvSpPr>
          <p:nvPr>
            <p:ph type="sldNum" sz="quarter" idx="12"/>
          </p:nvPr>
        </p:nvSpPr>
        <p:spPr/>
        <p:txBody>
          <a:bodyPr/>
          <a:lstStyle/>
          <a:p>
            <a:fld id="{B0C3ECE7-D443-C541-A602-ABE1038D6124}" type="slidenum">
              <a:rPr lang="fi-FI" smtClean="0"/>
              <a:t>6</a:t>
            </a:fld>
            <a:endParaRPr lang="fi-FI"/>
          </a:p>
        </p:txBody>
      </p:sp>
    </p:spTree>
    <p:extLst>
      <p:ext uri="{BB962C8B-B14F-4D97-AF65-F5344CB8AC3E}">
        <p14:creationId xmlns:p14="http://schemas.microsoft.com/office/powerpoint/2010/main" val="275660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E9EC43-0529-B970-348B-B3FF968B0B66}"/>
              </a:ext>
            </a:extLst>
          </p:cNvPr>
          <p:cNvSpPr>
            <a:spLocks noGrp="1"/>
          </p:cNvSpPr>
          <p:nvPr>
            <p:ph type="title"/>
          </p:nvPr>
        </p:nvSpPr>
        <p:spPr>
          <a:xfrm>
            <a:off x="838001" y="482484"/>
            <a:ext cx="10514012" cy="1471007"/>
          </a:xfrm>
        </p:spPr>
        <p:txBody>
          <a:bodyPr/>
          <a:lstStyle/>
          <a:p>
            <a:r>
              <a:rPr lang="fi-FI" dirty="0"/>
              <a:t>Key </a:t>
            </a:r>
            <a:r>
              <a:rPr lang="fi-FI" dirty="0" err="1"/>
              <a:t>drivers</a:t>
            </a:r>
            <a:r>
              <a:rPr lang="fi-FI" dirty="0"/>
              <a:t> for </a:t>
            </a:r>
            <a:r>
              <a:rPr lang="fi-FI" dirty="0" err="1"/>
              <a:t>growth</a:t>
            </a:r>
            <a:r>
              <a:rPr lang="fi-FI" dirty="0"/>
              <a:t>: </a:t>
            </a:r>
            <a:r>
              <a:rPr lang="fi-FI" dirty="0" err="1"/>
              <a:t>green</a:t>
            </a:r>
            <a:r>
              <a:rPr lang="fi-FI" dirty="0"/>
              <a:t> transition, </a:t>
            </a:r>
            <a:r>
              <a:rPr lang="fi-FI" dirty="0" err="1"/>
              <a:t>digitalization</a:t>
            </a:r>
            <a:r>
              <a:rPr lang="fi-FI" dirty="0"/>
              <a:t>,  </a:t>
            </a:r>
            <a:r>
              <a:rPr lang="fi-FI" dirty="0" err="1"/>
              <a:t>Finnish</a:t>
            </a:r>
            <a:r>
              <a:rPr lang="fi-FI" dirty="0"/>
              <a:t> </a:t>
            </a:r>
            <a:r>
              <a:rPr lang="fi-FI" dirty="0" err="1"/>
              <a:t>demographics</a:t>
            </a:r>
            <a:endParaRPr lang="fi-FI" dirty="0"/>
          </a:p>
        </p:txBody>
      </p:sp>
      <p:pic>
        <p:nvPicPr>
          <p:cNvPr id="7" name="Sisällön paikkamerkki 6">
            <a:extLst>
              <a:ext uri="{FF2B5EF4-FFF2-40B4-BE49-F238E27FC236}">
                <a16:creationId xmlns:a16="http://schemas.microsoft.com/office/drawing/2014/main" id="{FCE8E5A8-E2B5-615B-8BCB-0E268EAC1901}"/>
              </a:ext>
            </a:extLst>
          </p:cNvPr>
          <p:cNvPicPr>
            <a:picLocks noGrp="1" noChangeAspect="1"/>
          </p:cNvPicPr>
          <p:nvPr>
            <p:ph sz="half" idx="1"/>
          </p:nvPr>
        </p:nvPicPr>
        <p:blipFill>
          <a:blip r:embed="rId3"/>
          <a:stretch>
            <a:fillRect/>
          </a:stretch>
        </p:blipFill>
        <p:spPr>
          <a:xfrm>
            <a:off x="957603" y="2285971"/>
            <a:ext cx="4377643" cy="4111625"/>
          </a:xfrm>
        </p:spPr>
      </p:pic>
      <p:sp>
        <p:nvSpPr>
          <p:cNvPr id="4" name="Dian numeron paikkamerkki 3">
            <a:extLst>
              <a:ext uri="{FF2B5EF4-FFF2-40B4-BE49-F238E27FC236}">
                <a16:creationId xmlns:a16="http://schemas.microsoft.com/office/drawing/2014/main" id="{9FD5FBDB-9652-1C5A-A2FE-3C224B3172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3ECE7-D443-C541-A602-ABE1038D6124}" type="slidenum">
              <a:rPr kumimoji="0" lang="fi-FI" sz="1200" b="0" i="0" u="none" strike="noStrike" kern="1200" cap="none" spc="0" normalizeH="0" baseline="0" noProof="0" smtClean="0">
                <a:ln>
                  <a:noFill/>
                </a:ln>
                <a:solidFill>
                  <a:srgbClr val="1F384C"/>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srgbClr val="1F384C"/>
              </a:solidFill>
              <a:effectLst/>
              <a:uLnTx/>
              <a:uFillTx/>
              <a:latin typeface="Arial" panose="020B0604020202020204"/>
              <a:ea typeface="+mn-ea"/>
              <a:cs typeface="+mn-cs"/>
            </a:endParaRPr>
          </a:p>
        </p:txBody>
      </p:sp>
      <p:pic>
        <p:nvPicPr>
          <p:cNvPr id="8" name="Sisällön paikkamerkki 7">
            <a:extLst>
              <a:ext uri="{FF2B5EF4-FFF2-40B4-BE49-F238E27FC236}">
                <a16:creationId xmlns:a16="http://schemas.microsoft.com/office/drawing/2014/main" id="{33A7A717-747C-EE56-D1D7-CC81B175B472}"/>
              </a:ext>
            </a:extLst>
          </p:cNvPr>
          <p:cNvPicPr>
            <a:picLocks noGrp="1" noChangeAspect="1"/>
          </p:cNvPicPr>
          <p:nvPr>
            <p:ph sz="half" idx="13"/>
          </p:nvPr>
        </p:nvPicPr>
        <p:blipFill>
          <a:blip r:embed="rId4"/>
          <a:stretch>
            <a:fillRect/>
          </a:stretch>
        </p:blipFill>
        <p:spPr>
          <a:xfrm>
            <a:off x="6016481" y="2269689"/>
            <a:ext cx="5965459" cy="3958965"/>
          </a:xfrm>
        </p:spPr>
      </p:pic>
    </p:spTree>
    <p:extLst>
      <p:ext uri="{BB962C8B-B14F-4D97-AF65-F5344CB8AC3E}">
        <p14:creationId xmlns:p14="http://schemas.microsoft.com/office/powerpoint/2010/main" val="255458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1163E0-9E1F-95D3-471B-7F7C1333CAE5}"/>
              </a:ext>
            </a:extLst>
          </p:cNvPr>
          <p:cNvSpPr>
            <a:spLocks noGrp="1"/>
          </p:cNvSpPr>
          <p:nvPr>
            <p:ph type="title"/>
          </p:nvPr>
        </p:nvSpPr>
        <p:spPr/>
        <p:txBody>
          <a:bodyPr/>
          <a:lstStyle/>
          <a:p>
            <a:r>
              <a:rPr lang="fi-FI" dirty="0"/>
              <a:t>M.Sc. (Tech) </a:t>
            </a:r>
            <a:r>
              <a:rPr lang="fi-FI" dirty="0" err="1"/>
              <a:t>careers</a:t>
            </a:r>
            <a:r>
              <a:rPr lang="fi-FI" dirty="0"/>
              <a:t> in Finland</a:t>
            </a:r>
          </a:p>
        </p:txBody>
      </p:sp>
      <p:pic>
        <p:nvPicPr>
          <p:cNvPr id="6" name="Sisällön paikkamerkki 5">
            <a:extLst>
              <a:ext uri="{FF2B5EF4-FFF2-40B4-BE49-F238E27FC236}">
                <a16:creationId xmlns:a16="http://schemas.microsoft.com/office/drawing/2014/main" id="{4ECB3E06-A6E5-DD1C-E308-8E5C4F4D9031}"/>
              </a:ext>
            </a:extLst>
          </p:cNvPr>
          <p:cNvPicPr>
            <a:picLocks noGrp="1" noChangeAspect="1"/>
          </p:cNvPicPr>
          <p:nvPr>
            <p:ph idx="1"/>
          </p:nvPr>
        </p:nvPicPr>
        <p:blipFill>
          <a:blip r:embed="rId3"/>
          <a:stretch>
            <a:fillRect/>
          </a:stretch>
        </p:blipFill>
        <p:spPr>
          <a:xfrm>
            <a:off x="1082519" y="1442439"/>
            <a:ext cx="7975372" cy="5348036"/>
          </a:xfrm>
        </p:spPr>
      </p:pic>
      <p:sp>
        <p:nvSpPr>
          <p:cNvPr id="4" name="Dian numeron paikkamerkki 3">
            <a:extLst>
              <a:ext uri="{FF2B5EF4-FFF2-40B4-BE49-F238E27FC236}">
                <a16:creationId xmlns:a16="http://schemas.microsoft.com/office/drawing/2014/main" id="{83776150-32CA-8CD7-1789-D7EB163A3A37}"/>
              </a:ext>
            </a:extLst>
          </p:cNvPr>
          <p:cNvSpPr>
            <a:spLocks noGrp="1"/>
          </p:cNvSpPr>
          <p:nvPr>
            <p:ph type="sldNum" sz="quarter" idx="12"/>
          </p:nvPr>
        </p:nvSpPr>
        <p:spPr/>
        <p:txBody>
          <a:bodyPr/>
          <a:lstStyle/>
          <a:p>
            <a:fld id="{B0C3ECE7-D443-C541-A602-ABE1038D6124}" type="slidenum">
              <a:rPr lang="fi-FI" smtClean="0"/>
              <a:t>8</a:t>
            </a:fld>
            <a:endParaRPr lang="fi-FI"/>
          </a:p>
        </p:txBody>
      </p:sp>
      <p:sp>
        <p:nvSpPr>
          <p:cNvPr id="3" name="Tekstiruutu 2">
            <a:extLst>
              <a:ext uri="{FF2B5EF4-FFF2-40B4-BE49-F238E27FC236}">
                <a16:creationId xmlns:a16="http://schemas.microsoft.com/office/drawing/2014/main" id="{138B420B-352D-F667-94F2-06E7885B4E6E}"/>
              </a:ext>
            </a:extLst>
          </p:cNvPr>
          <p:cNvSpPr txBox="1"/>
          <p:nvPr/>
        </p:nvSpPr>
        <p:spPr>
          <a:xfrm>
            <a:off x="7950770" y="4506392"/>
            <a:ext cx="736099" cy="200055"/>
          </a:xfrm>
          <a:prstGeom prst="rect">
            <a:avLst/>
          </a:prstGeom>
          <a:solidFill>
            <a:schemeClr val="bg1"/>
          </a:solidFill>
        </p:spPr>
        <p:txBody>
          <a:bodyPr wrap="none" rtlCol="0">
            <a:spAutoFit/>
          </a:bodyPr>
          <a:lstStyle/>
          <a:p>
            <a:r>
              <a:rPr lang="fi-FI" sz="700" dirty="0"/>
              <a:t>Industry 43 %</a:t>
            </a:r>
          </a:p>
        </p:txBody>
      </p:sp>
      <p:sp>
        <p:nvSpPr>
          <p:cNvPr id="5" name="Tekstiruutu 4">
            <a:extLst>
              <a:ext uri="{FF2B5EF4-FFF2-40B4-BE49-F238E27FC236}">
                <a16:creationId xmlns:a16="http://schemas.microsoft.com/office/drawing/2014/main" id="{15DD3D9F-4799-81A7-A4CF-4C34D235F79A}"/>
              </a:ext>
            </a:extLst>
          </p:cNvPr>
          <p:cNvSpPr txBox="1"/>
          <p:nvPr/>
        </p:nvSpPr>
        <p:spPr>
          <a:xfrm>
            <a:off x="7347079" y="6397382"/>
            <a:ext cx="1207382" cy="200055"/>
          </a:xfrm>
          <a:prstGeom prst="rect">
            <a:avLst/>
          </a:prstGeom>
          <a:solidFill>
            <a:schemeClr val="bg1"/>
          </a:solidFill>
        </p:spPr>
        <p:txBody>
          <a:bodyPr wrap="none" rtlCol="0">
            <a:spAutoFit/>
          </a:bodyPr>
          <a:lstStyle/>
          <a:p>
            <a:r>
              <a:rPr lang="fi-FI" sz="700" dirty="0" err="1"/>
              <a:t>Other</a:t>
            </a:r>
            <a:r>
              <a:rPr lang="fi-FI" sz="700" dirty="0"/>
              <a:t> </a:t>
            </a:r>
            <a:r>
              <a:rPr lang="fi-FI" sz="700" dirty="0" err="1"/>
              <a:t>private</a:t>
            </a:r>
            <a:r>
              <a:rPr lang="fi-FI" sz="700" dirty="0"/>
              <a:t> </a:t>
            </a:r>
            <a:r>
              <a:rPr lang="fi-FI" sz="700" dirty="0" err="1"/>
              <a:t>sector</a:t>
            </a:r>
            <a:r>
              <a:rPr lang="fi-FI" sz="700" dirty="0"/>
              <a:t> 28 %</a:t>
            </a:r>
          </a:p>
        </p:txBody>
      </p:sp>
      <p:sp>
        <p:nvSpPr>
          <p:cNvPr id="7" name="Tekstiruutu 6">
            <a:extLst>
              <a:ext uri="{FF2B5EF4-FFF2-40B4-BE49-F238E27FC236}">
                <a16:creationId xmlns:a16="http://schemas.microsoft.com/office/drawing/2014/main" id="{8514B800-8A68-92E6-203C-0A71058F4CA2}"/>
              </a:ext>
            </a:extLst>
          </p:cNvPr>
          <p:cNvSpPr txBox="1"/>
          <p:nvPr/>
        </p:nvSpPr>
        <p:spPr>
          <a:xfrm>
            <a:off x="5543805" y="5050182"/>
            <a:ext cx="627369" cy="630942"/>
          </a:xfrm>
          <a:prstGeom prst="rect">
            <a:avLst/>
          </a:prstGeom>
          <a:solidFill>
            <a:schemeClr val="bg1"/>
          </a:solidFill>
        </p:spPr>
        <p:txBody>
          <a:bodyPr wrap="square" rtlCol="0">
            <a:spAutoFit/>
          </a:bodyPr>
          <a:lstStyle/>
          <a:p>
            <a:r>
              <a:rPr lang="fi-FI" sz="700" dirty="0"/>
              <a:t>Consulting and </a:t>
            </a:r>
            <a:r>
              <a:rPr lang="fi-FI" sz="700" dirty="0" err="1"/>
              <a:t>planning</a:t>
            </a:r>
            <a:r>
              <a:rPr lang="fi-FI" sz="700" dirty="0"/>
              <a:t> 14 % </a:t>
            </a:r>
          </a:p>
          <a:p>
            <a:endParaRPr lang="fi-FI" sz="700" dirty="0"/>
          </a:p>
        </p:txBody>
      </p:sp>
      <p:sp>
        <p:nvSpPr>
          <p:cNvPr id="8" name="Tekstiruutu 7">
            <a:extLst>
              <a:ext uri="{FF2B5EF4-FFF2-40B4-BE49-F238E27FC236}">
                <a16:creationId xmlns:a16="http://schemas.microsoft.com/office/drawing/2014/main" id="{2FF4DBDD-4846-4C1F-C317-D1841D62D829}"/>
              </a:ext>
            </a:extLst>
          </p:cNvPr>
          <p:cNvSpPr txBox="1"/>
          <p:nvPr/>
        </p:nvSpPr>
        <p:spPr>
          <a:xfrm>
            <a:off x="5757712" y="4558812"/>
            <a:ext cx="676575" cy="415498"/>
          </a:xfrm>
          <a:prstGeom prst="rect">
            <a:avLst/>
          </a:prstGeom>
          <a:solidFill>
            <a:schemeClr val="bg1"/>
          </a:solidFill>
        </p:spPr>
        <p:txBody>
          <a:bodyPr wrap="square" rtlCol="0">
            <a:spAutoFit/>
          </a:bodyPr>
          <a:lstStyle/>
          <a:p>
            <a:r>
              <a:rPr lang="fi-FI" sz="700" dirty="0" err="1"/>
              <a:t>Government</a:t>
            </a:r>
            <a:r>
              <a:rPr lang="fi-FI" sz="700" dirty="0"/>
              <a:t> 6 %</a:t>
            </a:r>
          </a:p>
          <a:p>
            <a:endParaRPr lang="fi-FI" sz="700" dirty="0"/>
          </a:p>
        </p:txBody>
      </p:sp>
      <p:sp>
        <p:nvSpPr>
          <p:cNvPr id="9" name="Tekstiruutu 8">
            <a:extLst>
              <a:ext uri="{FF2B5EF4-FFF2-40B4-BE49-F238E27FC236}">
                <a16:creationId xmlns:a16="http://schemas.microsoft.com/office/drawing/2014/main" id="{5A12DB58-0E0A-0863-7CC4-7961E8B0F0AA}"/>
              </a:ext>
            </a:extLst>
          </p:cNvPr>
          <p:cNvSpPr txBox="1"/>
          <p:nvPr/>
        </p:nvSpPr>
        <p:spPr>
          <a:xfrm>
            <a:off x="6095999" y="4298642"/>
            <a:ext cx="676575" cy="307777"/>
          </a:xfrm>
          <a:prstGeom prst="rect">
            <a:avLst/>
          </a:prstGeom>
          <a:solidFill>
            <a:schemeClr val="bg1"/>
          </a:solidFill>
        </p:spPr>
        <p:txBody>
          <a:bodyPr wrap="square" rtlCol="0">
            <a:spAutoFit/>
          </a:bodyPr>
          <a:lstStyle/>
          <a:p>
            <a:r>
              <a:rPr lang="fi-FI" sz="700" dirty="0" err="1"/>
              <a:t>Municipality</a:t>
            </a:r>
            <a:r>
              <a:rPr lang="fi-FI" sz="700" dirty="0"/>
              <a:t> 5 %</a:t>
            </a:r>
          </a:p>
        </p:txBody>
      </p:sp>
      <p:sp>
        <p:nvSpPr>
          <p:cNvPr id="10" name="Tekstiruutu 9">
            <a:extLst>
              <a:ext uri="{FF2B5EF4-FFF2-40B4-BE49-F238E27FC236}">
                <a16:creationId xmlns:a16="http://schemas.microsoft.com/office/drawing/2014/main" id="{6FB5F03B-F7C8-E68E-418B-6C45110C1845}"/>
              </a:ext>
            </a:extLst>
          </p:cNvPr>
          <p:cNvSpPr txBox="1"/>
          <p:nvPr/>
        </p:nvSpPr>
        <p:spPr>
          <a:xfrm>
            <a:off x="6873072" y="4175162"/>
            <a:ext cx="575505" cy="307777"/>
          </a:xfrm>
          <a:prstGeom prst="rect">
            <a:avLst/>
          </a:prstGeom>
          <a:solidFill>
            <a:schemeClr val="bg1"/>
          </a:solidFill>
        </p:spPr>
        <p:txBody>
          <a:bodyPr wrap="square" rtlCol="0">
            <a:spAutoFit/>
          </a:bodyPr>
          <a:lstStyle/>
          <a:p>
            <a:r>
              <a:rPr lang="fi-FI" sz="700" dirty="0" err="1"/>
              <a:t>University</a:t>
            </a:r>
            <a:r>
              <a:rPr lang="fi-FI" sz="700" dirty="0"/>
              <a:t> 4 %</a:t>
            </a:r>
          </a:p>
        </p:txBody>
      </p:sp>
      <p:sp>
        <p:nvSpPr>
          <p:cNvPr id="11" name="Tekstiruutu 10">
            <a:extLst>
              <a:ext uri="{FF2B5EF4-FFF2-40B4-BE49-F238E27FC236}">
                <a16:creationId xmlns:a16="http://schemas.microsoft.com/office/drawing/2014/main" id="{46A009AB-7D85-1BA4-8D15-BB995BABED33}"/>
              </a:ext>
            </a:extLst>
          </p:cNvPr>
          <p:cNvSpPr txBox="1"/>
          <p:nvPr/>
        </p:nvSpPr>
        <p:spPr>
          <a:xfrm>
            <a:off x="6727562" y="4175162"/>
            <a:ext cx="203619" cy="200055"/>
          </a:xfrm>
          <a:prstGeom prst="rect">
            <a:avLst/>
          </a:prstGeom>
          <a:solidFill>
            <a:schemeClr val="bg1"/>
          </a:solidFill>
        </p:spPr>
        <p:txBody>
          <a:bodyPr wrap="square" rtlCol="0">
            <a:spAutoFit/>
          </a:bodyPr>
          <a:lstStyle/>
          <a:p>
            <a:endParaRPr lang="fi-FI" sz="700" dirty="0"/>
          </a:p>
        </p:txBody>
      </p:sp>
      <p:sp>
        <p:nvSpPr>
          <p:cNvPr id="12" name="Tekstiruutu 11">
            <a:extLst>
              <a:ext uri="{FF2B5EF4-FFF2-40B4-BE49-F238E27FC236}">
                <a16:creationId xmlns:a16="http://schemas.microsoft.com/office/drawing/2014/main" id="{1E217ED3-2E35-177C-8BE4-B49CC92E4ADC}"/>
              </a:ext>
            </a:extLst>
          </p:cNvPr>
          <p:cNvSpPr txBox="1"/>
          <p:nvPr/>
        </p:nvSpPr>
        <p:spPr>
          <a:xfrm>
            <a:off x="2974229" y="3552577"/>
            <a:ext cx="1314840" cy="307777"/>
          </a:xfrm>
          <a:prstGeom prst="rect">
            <a:avLst/>
          </a:prstGeom>
          <a:solidFill>
            <a:schemeClr val="bg1"/>
          </a:solidFill>
        </p:spPr>
        <p:txBody>
          <a:bodyPr wrap="square" rtlCol="0">
            <a:spAutoFit/>
          </a:bodyPr>
          <a:lstStyle/>
          <a:p>
            <a:r>
              <a:rPr lang="fi-FI" sz="700" dirty="0" err="1"/>
              <a:t>Permanent</a:t>
            </a:r>
            <a:r>
              <a:rPr lang="fi-FI" sz="700" dirty="0"/>
              <a:t> </a:t>
            </a:r>
            <a:r>
              <a:rPr lang="fi-FI" sz="700" dirty="0" err="1"/>
              <a:t>employment</a:t>
            </a:r>
            <a:r>
              <a:rPr lang="fi-FI" sz="700" dirty="0"/>
              <a:t> 95 %</a:t>
            </a:r>
          </a:p>
        </p:txBody>
      </p:sp>
      <p:sp>
        <p:nvSpPr>
          <p:cNvPr id="13" name="Tekstiruutu 12">
            <a:extLst>
              <a:ext uri="{FF2B5EF4-FFF2-40B4-BE49-F238E27FC236}">
                <a16:creationId xmlns:a16="http://schemas.microsoft.com/office/drawing/2014/main" id="{D5C6865F-B3C8-54ED-3951-7D735224B2A8}"/>
              </a:ext>
            </a:extLst>
          </p:cNvPr>
          <p:cNvSpPr txBox="1"/>
          <p:nvPr/>
        </p:nvSpPr>
        <p:spPr>
          <a:xfrm>
            <a:off x="1627879" y="1805706"/>
            <a:ext cx="836491" cy="200055"/>
          </a:xfrm>
          <a:prstGeom prst="rect">
            <a:avLst/>
          </a:prstGeom>
          <a:solidFill>
            <a:schemeClr val="bg1"/>
          </a:solidFill>
        </p:spPr>
        <p:txBody>
          <a:bodyPr wrap="square" rtlCol="0">
            <a:spAutoFit/>
          </a:bodyPr>
          <a:lstStyle/>
          <a:p>
            <a:r>
              <a:rPr lang="fi-FI" sz="700" dirty="0" err="1"/>
              <a:t>Fixed</a:t>
            </a:r>
            <a:r>
              <a:rPr lang="fi-FI" sz="700" dirty="0"/>
              <a:t> </a:t>
            </a:r>
            <a:r>
              <a:rPr lang="fi-FI" sz="700" dirty="0" err="1"/>
              <a:t>term</a:t>
            </a:r>
            <a:r>
              <a:rPr lang="fi-FI" sz="700" dirty="0"/>
              <a:t> 5 %</a:t>
            </a:r>
          </a:p>
        </p:txBody>
      </p:sp>
      <p:sp>
        <p:nvSpPr>
          <p:cNvPr id="14" name="Tekstiruutu 13">
            <a:extLst>
              <a:ext uri="{FF2B5EF4-FFF2-40B4-BE49-F238E27FC236}">
                <a16:creationId xmlns:a16="http://schemas.microsoft.com/office/drawing/2014/main" id="{A4908F61-BC1D-83B3-142D-29021C53E64E}"/>
              </a:ext>
            </a:extLst>
          </p:cNvPr>
          <p:cNvSpPr txBox="1"/>
          <p:nvPr/>
        </p:nvSpPr>
        <p:spPr>
          <a:xfrm>
            <a:off x="5463849" y="3930751"/>
            <a:ext cx="3544836" cy="230832"/>
          </a:xfrm>
          <a:prstGeom prst="rect">
            <a:avLst/>
          </a:prstGeom>
          <a:solidFill>
            <a:schemeClr val="accent2"/>
          </a:solidFill>
        </p:spPr>
        <p:txBody>
          <a:bodyPr wrap="square" rtlCol="0">
            <a:spAutoFit/>
          </a:bodyPr>
          <a:lstStyle/>
          <a:p>
            <a:r>
              <a:rPr lang="fi-FI" sz="900" dirty="0" err="1"/>
              <a:t>Employment</a:t>
            </a:r>
            <a:r>
              <a:rPr lang="fi-FI" sz="900" dirty="0"/>
              <a:t> </a:t>
            </a:r>
            <a:r>
              <a:rPr lang="fi-FI" sz="900" dirty="0" err="1"/>
              <a:t>sector</a:t>
            </a:r>
            <a:endParaRPr lang="fi-FI" sz="900" dirty="0"/>
          </a:p>
        </p:txBody>
      </p:sp>
      <p:sp>
        <p:nvSpPr>
          <p:cNvPr id="15" name="Tekstiruutu 14">
            <a:extLst>
              <a:ext uri="{FF2B5EF4-FFF2-40B4-BE49-F238E27FC236}">
                <a16:creationId xmlns:a16="http://schemas.microsoft.com/office/drawing/2014/main" id="{833BFAE4-DA6E-F675-49BF-892EB4F803B6}"/>
              </a:ext>
            </a:extLst>
          </p:cNvPr>
          <p:cNvSpPr txBox="1"/>
          <p:nvPr/>
        </p:nvSpPr>
        <p:spPr>
          <a:xfrm>
            <a:off x="1082519" y="3930751"/>
            <a:ext cx="4332124" cy="230832"/>
          </a:xfrm>
          <a:prstGeom prst="rect">
            <a:avLst/>
          </a:prstGeom>
          <a:solidFill>
            <a:schemeClr val="accent2"/>
          </a:solidFill>
        </p:spPr>
        <p:txBody>
          <a:bodyPr wrap="square" rtlCol="0">
            <a:spAutoFit/>
          </a:bodyPr>
          <a:lstStyle/>
          <a:p>
            <a:r>
              <a:rPr lang="fi-FI" sz="900" dirty="0"/>
              <a:t>Main </a:t>
            </a:r>
            <a:r>
              <a:rPr lang="fi-FI" sz="900" dirty="0" err="1"/>
              <a:t>tasks</a:t>
            </a:r>
            <a:endParaRPr lang="fi-FI" sz="900" dirty="0"/>
          </a:p>
        </p:txBody>
      </p:sp>
      <p:sp>
        <p:nvSpPr>
          <p:cNvPr id="16" name="Tekstiruutu 15">
            <a:extLst>
              <a:ext uri="{FF2B5EF4-FFF2-40B4-BE49-F238E27FC236}">
                <a16:creationId xmlns:a16="http://schemas.microsoft.com/office/drawing/2014/main" id="{5197AAF1-E19E-AC52-F198-6C5F678F326E}"/>
              </a:ext>
            </a:extLst>
          </p:cNvPr>
          <p:cNvSpPr txBox="1"/>
          <p:nvPr/>
        </p:nvSpPr>
        <p:spPr>
          <a:xfrm>
            <a:off x="4386055" y="1472069"/>
            <a:ext cx="4622629" cy="230832"/>
          </a:xfrm>
          <a:prstGeom prst="rect">
            <a:avLst/>
          </a:prstGeom>
          <a:solidFill>
            <a:schemeClr val="accent2"/>
          </a:solidFill>
        </p:spPr>
        <p:txBody>
          <a:bodyPr wrap="square" rtlCol="0">
            <a:spAutoFit/>
          </a:bodyPr>
          <a:lstStyle/>
          <a:p>
            <a:r>
              <a:rPr lang="fi-FI" sz="900" dirty="0"/>
              <a:t>Position</a:t>
            </a:r>
          </a:p>
        </p:txBody>
      </p:sp>
      <p:sp>
        <p:nvSpPr>
          <p:cNvPr id="17" name="Tekstiruutu 16">
            <a:extLst>
              <a:ext uri="{FF2B5EF4-FFF2-40B4-BE49-F238E27FC236}">
                <a16:creationId xmlns:a16="http://schemas.microsoft.com/office/drawing/2014/main" id="{35B51FA3-0DBB-91A5-210F-890432F8EF98}"/>
              </a:ext>
            </a:extLst>
          </p:cNvPr>
          <p:cNvSpPr txBox="1"/>
          <p:nvPr/>
        </p:nvSpPr>
        <p:spPr>
          <a:xfrm>
            <a:off x="1082519" y="1472069"/>
            <a:ext cx="3254329" cy="230832"/>
          </a:xfrm>
          <a:prstGeom prst="rect">
            <a:avLst/>
          </a:prstGeom>
          <a:solidFill>
            <a:schemeClr val="accent2"/>
          </a:solidFill>
        </p:spPr>
        <p:txBody>
          <a:bodyPr wrap="square" rtlCol="0">
            <a:spAutoFit/>
          </a:bodyPr>
          <a:lstStyle/>
          <a:p>
            <a:r>
              <a:rPr lang="fi-FI" sz="900" dirty="0" err="1"/>
              <a:t>Employment</a:t>
            </a:r>
            <a:r>
              <a:rPr lang="fi-FI" sz="900" dirty="0"/>
              <a:t> </a:t>
            </a:r>
            <a:r>
              <a:rPr lang="fi-FI" sz="900" dirty="0" err="1"/>
              <a:t>type</a:t>
            </a:r>
            <a:endParaRPr lang="fi-FI" sz="900" dirty="0"/>
          </a:p>
        </p:txBody>
      </p:sp>
      <p:sp>
        <p:nvSpPr>
          <p:cNvPr id="18" name="Tekstiruutu 17">
            <a:extLst>
              <a:ext uri="{FF2B5EF4-FFF2-40B4-BE49-F238E27FC236}">
                <a16:creationId xmlns:a16="http://schemas.microsoft.com/office/drawing/2014/main" id="{52380EE5-EC34-2B79-14F7-B8111EE8CA23}"/>
              </a:ext>
            </a:extLst>
          </p:cNvPr>
          <p:cNvSpPr txBox="1"/>
          <p:nvPr/>
        </p:nvSpPr>
        <p:spPr>
          <a:xfrm>
            <a:off x="5145314" y="2366625"/>
            <a:ext cx="894635" cy="215444"/>
          </a:xfrm>
          <a:prstGeom prst="rect">
            <a:avLst/>
          </a:prstGeom>
          <a:solidFill>
            <a:schemeClr val="bg1"/>
          </a:solidFill>
        </p:spPr>
        <p:txBody>
          <a:bodyPr wrap="square" rtlCol="0">
            <a:spAutoFit/>
          </a:bodyPr>
          <a:lstStyle/>
          <a:p>
            <a:pPr marL="0" marR="0" algn="r">
              <a:spcBef>
                <a:spcPts val="0"/>
              </a:spcBef>
              <a:spcAft>
                <a:spcPts val="0"/>
              </a:spcAft>
            </a:pPr>
            <a:r>
              <a:rPr lang="fi-FI" sz="800" dirty="0">
                <a:effectLst/>
                <a:latin typeface="Calibri" panose="020F0502020204030204" pitchFamily="34" charset="0"/>
              </a:rPr>
              <a:t>Professional</a:t>
            </a:r>
          </a:p>
        </p:txBody>
      </p:sp>
      <p:sp>
        <p:nvSpPr>
          <p:cNvPr id="21" name="Tekstiruutu 20">
            <a:extLst>
              <a:ext uri="{FF2B5EF4-FFF2-40B4-BE49-F238E27FC236}">
                <a16:creationId xmlns:a16="http://schemas.microsoft.com/office/drawing/2014/main" id="{05B18C24-091F-8FE7-1D31-72EB88FC6792}"/>
              </a:ext>
            </a:extLst>
          </p:cNvPr>
          <p:cNvSpPr txBox="1"/>
          <p:nvPr/>
        </p:nvSpPr>
        <p:spPr>
          <a:xfrm>
            <a:off x="4808858" y="2934430"/>
            <a:ext cx="1229451" cy="215444"/>
          </a:xfrm>
          <a:prstGeom prst="rect">
            <a:avLst/>
          </a:prstGeom>
          <a:solidFill>
            <a:schemeClr val="bg1"/>
          </a:solidFill>
        </p:spPr>
        <p:txBody>
          <a:bodyPr wrap="square" rtlCol="0">
            <a:spAutoFit/>
          </a:bodyPr>
          <a:lstStyle/>
          <a:p>
            <a:pPr marL="0" marR="0" algn="r">
              <a:spcBef>
                <a:spcPts val="0"/>
              </a:spcBef>
              <a:spcAft>
                <a:spcPts val="0"/>
              </a:spcAft>
            </a:pPr>
            <a:r>
              <a:rPr lang="fi-FI" sz="800" dirty="0">
                <a:effectLst/>
                <a:latin typeface="Calibri" panose="020F0502020204030204" pitchFamily="34" charset="0"/>
              </a:rPr>
              <a:t>Top management</a:t>
            </a:r>
          </a:p>
        </p:txBody>
      </p:sp>
      <p:sp>
        <p:nvSpPr>
          <p:cNvPr id="22" name="Tekstiruutu 21">
            <a:extLst>
              <a:ext uri="{FF2B5EF4-FFF2-40B4-BE49-F238E27FC236}">
                <a16:creationId xmlns:a16="http://schemas.microsoft.com/office/drawing/2014/main" id="{11BBF992-2CCA-3921-79EA-3836D6CDEFB1}"/>
              </a:ext>
            </a:extLst>
          </p:cNvPr>
          <p:cNvSpPr txBox="1"/>
          <p:nvPr/>
        </p:nvSpPr>
        <p:spPr>
          <a:xfrm>
            <a:off x="5203458" y="2558757"/>
            <a:ext cx="836491" cy="215444"/>
          </a:xfrm>
          <a:prstGeom prst="rect">
            <a:avLst/>
          </a:prstGeom>
          <a:solidFill>
            <a:schemeClr val="bg1"/>
          </a:solidFill>
        </p:spPr>
        <p:txBody>
          <a:bodyPr wrap="square" rtlCol="0">
            <a:spAutoFit/>
          </a:bodyPr>
          <a:lstStyle/>
          <a:p>
            <a:pPr marL="0" marR="0" algn="r">
              <a:spcBef>
                <a:spcPts val="0"/>
              </a:spcBef>
              <a:spcAft>
                <a:spcPts val="0"/>
              </a:spcAft>
            </a:pPr>
            <a:r>
              <a:rPr lang="fi-FI" sz="800" dirty="0">
                <a:effectLst/>
                <a:latin typeface="Calibri" panose="020F0502020204030204" pitchFamily="34" charset="0"/>
              </a:rPr>
              <a:t>Management</a:t>
            </a:r>
          </a:p>
        </p:txBody>
      </p:sp>
      <p:sp>
        <p:nvSpPr>
          <p:cNvPr id="23" name="Tekstiruutu 22">
            <a:extLst>
              <a:ext uri="{FF2B5EF4-FFF2-40B4-BE49-F238E27FC236}">
                <a16:creationId xmlns:a16="http://schemas.microsoft.com/office/drawing/2014/main" id="{29164B69-D697-18AF-B57F-D0223FFAAD81}"/>
              </a:ext>
            </a:extLst>
          </p:cNvPr>
          <p:cNvSpPr txBox="1"/>
          <p:nvPr/>
        </p:nvSpPr>
        <p:spPr>
          <a:xfrm>
            <a:off x="4577114" y="2162442"/>
            <a:ext cx="1462835" cy="215444"/>
          </a:xfrm>
          <a:prstGeom prst="rect">
            <a:avLst/>
          </a:prstGeom>
          <a:solidFill>
            <a:schemeClr val="bg1"/>
          </a:solidFill>
        </p:spPr>
        <p:txBody>
          <a:bodyPr wrap="square" rtlCol="0">
            <a:spAutoFit/>
          </a:bodyPr>
          <a:lstStyle/>
          <a:p>
            <a:pPr marL="0" marR="0" algn="r">
              <a:spcBef>
                <a:spcPts val="0"/>
              </a:spcBef>
              <a:spcAft>
                <a:spcPts val="0"/>
              </a:spcAft>
            </a:pPr>
            <a:r>
              <a:rPr lang="fi-FI" sz="800" dirty="0">
                <a:effectLst/>
                <a:latin typeface="Calibri" panose="020F0502020204030204" pitchFamily="34" charset="0"/>
              </a:rPr>
              <a:t>Upper </a:t>
            </a:r>
            <a:r>
              <a:rPr lang="fi-FI" sz="800" dirty="0" err="1">
                <a:effectLst/>
                <a:latin typeface="Calibri" panose="020F0502020204030204" pitchFamily="34" charset="0"/>
              </a:rPr>
              <a:t>middle</a:t>
            </a:r>
            <a:r>
              <a:rPr lang="fi-FI" sz="800" dirty="0">
                <a:effectLst/>
                <a:latin typeface="Calibri" panose="020F0502020204030204" pitchFamily="34" charset="0"/>
              </a:rPr>
              <a:t> management</a:t>
            </a:r>
          </a:p>
        </p:txBody>
      </p:sp>
      <p:sp>
        <p:nvSpPr>
          <p:cNvPr id="24" name="Tekstiruutu 23">
            <a:extLst>
              <a:ext uri="{FF2B5EF4-FFF2-40B4-BE49-F238E27FC236}">
                <a16:creationId xmlns:a16="http://schemas.microsoft.com/office/drawing/2014/main" id="{58041ADE-A3A5-9653-958D-B0C96EFF4C81}"/>
              </a:ext>
            </a:extLst>
          </p:cNvPr>
          <p:cNvSpPr txBox="1"/>
          <p:nvPr/>
        </p:nvSpPr>
        <p:spPr>
          <a:xfrm>
            <a:off x="4482266" y="2753228"/>
            <a:ext cx="1557683" cy="215444"/>
          </a:xfrm>
          <a:prstGeom prst="rect">
            <a:avLst/>
          </a:prstGeom>
          <a:solidFill>
            <a:schemeClr val="bg1"/>
          </a:solidFill>
        </p:spPr>
        <p:txBody>
          <a:bodyPr wrap="square" rtlCol="0">
            <a:spAutoFit/>
          </a:bodyPr>
          <a:lstStyle/>
          <a:p>
            <a:pPr marL="0" marR="0" algn="r">
              <a:spcBef>
                <a:spcPts val="0"/>
              </a:spcBef>
              <a:spcAft>
                <a:spcPts val="0"/>
              </a:spcAft>
            </a:pPr>
            <a:r>
              <a:rPr lang="fi-FI" sz="800" dirty="0" err="1">
                <a:effectLst/>
                <a:latin typeface="Calibri" panose="020F0502020204030204" pitchFamily="34" charset="0"/>
              </a:rPr>
              <a:t>Lower</a:t>
            </a:r>
            <a:r>
              <a:rPr lang="fi-FI" sz="800" dirty="0">
                <a:effectLst/>
                <a:latin typeface="Calibri" panose="020F0502020204030204" pitchFamily="34" charset="0"/>
              </a:rPr>
              <a:t> </a:t>
            </a:r>
            <a:r>
              <a:rPr lang="fi-FI" sz="800" dirty="0" err="1">
                <a:effectLst/>
                <a:latin typeface="Calibri" panose="020F0502020204030204" pitchFamily="34" charset="0"/>
              </a:rPr>
              <a:t>middle</a:t>
            </a:r>
            <a:r>
              <a:rPr lang="fi-FI" sz="800" dirty="0">
                <a:effectLst/>
                <a:latin typeface="Calibri" panose="020F0502020204030204" pitchFamily="34" charset="0"/>
              </a:rPr>
              <a:t> management</a:t>
            </a:r>
          </a:p>
        </p:txBody>
      </p:sp>
      <p:sp>
        <p:nvSpPr>
          <p:cNvPr id="25" name="Tekstiruutu 24">
            <a:extLst>
              <a:ext uri="{FF2B5EF4-FFF2-40B4-BE49-F238E27FC236}">
                <a16:creationId xmlns:a16="http://schemas.microsoft.com/office/drawing/2014/main" id="{F3899A82-7181-3BD2-33E2-B746B86C432A}"/>
              </a:ext>
            </a:extLst>
          </p:cNvPr>
          <p:cNvSpPr txBox="1"/>
          <p:nvPr/>
        </p:nvSpPr>
        <p:spPr>
          <a:xfrm>
            <a:off x="4546966" y="1970586"/>
            <a:ext cx="1491343" cy="215444"/>
          </a:xfrm>
          <a:prstGeom prst="rect">
            <a:avLst/>
          </a:prstGeom>
          <a:solidFill>
            <a:schemeClr val="bg1"/>
          </a:solidFill>
        </p:spPr>
        <p:txBody>
          <a:bodyPr wrap="square" rtlCol="0">
            <a:spAutoFit/>
          </a:bodyPr>
          <a:lstStyle/>
          <a:p>
            <a:pPr marL="0" marR="0" algn="r">
              <a:spcBef>
                <a:spcPts val="0"/>
              </a:spcBef>
              <a:spcAft>
                <a:spcPts val="0"/>
              </a:spcAft>
            </a:pPr>
            <a:r>
              <a:rPr lang="fi-FI" sz="800" dirty="0" err="1">
                <a:effectLst/>
                <a:latin typeface="Calibri" panose="020F0502020204030204" pitchFamily="34" charset="0"/>
              </a:rPr>
              <a:t>Executive</a:t>
            </a:r>
            <a:r>
              <a:rPr lang="fi-FI" sz="800" dirty="0">
                <a:effectLst/>
                <a:latin typeface="Calibri" panose="020F0502020204030204" pitchFamily="34" charset="0"/>
              </a:rPr>
              <a:t> </a:t>
            </a:r>
            <a:r>
              <a:rPr lang="fi-FI" sz="800" dirty="0" err="1">
                <a:effectLst/>
                <a:latin typeface="Calibri" panose="020F0502020204030204" pitchFamily="34" charset="0"/>
              </a:rPr>
              <a:t>professional</a:t>
            </a:r>
            <a:endParaRPr lang="fi-FI" sz="800" dirty="0">
              <a:effectLst/>
              <a:latin typeface="Calibri" panose="020F0502020204030204" pitchFamily="34" charset="0"/>
            </a:endParaRPr>
          </a:p>
        </p:txBody>
      </p:sp>
      <p:sp>
        <p:nvSpPr>
          <p:cNvPr id="26" name="Tekstiruutu 25">
            <a:extLst>
              <a:ext uri="{FF2B5EF4-FFF2-40B4-BE49-F238E27FC236}">
                <a16:creationId xmlns:a16="http://schemas.microsoft.com/office/drawing/2014/main" id="{22B0EB43-FE1A-6A7C-9813-1F62417A10FA}"/>
              </a:ext>
            </a:extLst>
          </p:cNvPr>
          <p:cNvSpPr txBox="1"/>
          <p:nvPr/>
        </p:nvSpPr>
        <p:spPr>
          <a:xfrm>
            <a:off x="4723469" y="1778730"/>
            <a:ext cx="1314840" cy="215444"/>
          </a:xfrm>
          <a:prstGeom prst="rect">
            <a:avLst/>
          </a:prstGeom>
          <a:solidFill>
            <a:schemeClr val="bg1"/>
          </a:solidFill>
        </p:spPr>
        <p:txBody>
          <a:bodyPr wrap="square" rtlCol="0">
            <a:spAutoFit/>
          </a:bodyPr>
          <a:lstStyle/>
          <a:p>
            <a:pPr marL="0" marR="0" algn="r">
              <a:spcBef>
                <a:spcPts val="0"/>
              </a:spcBef>
              <a:spcAft>
                <a:spcPts val="0"/>
              </a:spcAft>
            </a:pPr>
            <a:r>
              <a:rPr lang="fi-FI" sz="800" dirty="0">
                <a:effectLst/>
                <a:latin typeface="Calibri" panose="020F0502020204030204" pitchFamily="34" charset="0"/>
              </a:rPr>
              <a:t>Senior </a:t>
            </a:r>
            <a:r>
              <a:rPr lang="fi-FI" sz="800" dirty="0" err="1">
                <a:effectLst/>
                <a:latin typeface="Calibri" panose="020F0502020204030204" pitchFamily="34" charset="0"/>
              </a:rPr>
              <a:t>professional</a:t>
            </a:r>
            <a:endParaRPr lang="fi-FI" sz="800" dirty="0">
              <a:effectLst/>
              <a:latin typeface="Calibri" panose="020F0502020204030204" pitchFamily="34" charset="0"/>
            </a:endParaRPr>
          </a:p>
        </p:txBody>
      </p:sp>
      <p:sp>
        <p:nvSpPr>
          <p:cNvPr id="27" name="Tekstiruutu 26">
            <a:extLst>
              <a:ext uri="{FF2B5EF4-FFF2-40B4-BE49-F238E27FC236}">
                <a16:creationId xmlns:a16="http://schemas.microsoft.com/office/drawing/2014/main" id="{45E5407B-4A67-8839-3DE3-00CF3E7EC09B}"/>
              </a:ext>
            </a:extLst>
          </p:cNvPr>
          <p:cNvSpPr txBox="1"/>
          <p:nvPr/>
        </p:nvSpPr>
        <p:spPr>
          <a:xfrm>
            <a:off x="5145314" y="3147502"/>
            <a:ext cx="894635" cy="215444"/>
          </a:xfrm>
          <a:prstGeom prst="rect">
            <a:avLst/>
          </a:prstGeom>
          <a:solidFill>
            <a:schemeClr val="bg1"/>
          </a:solidFill>
        </p:spPr>
        <p:txBody>
          <a:bodyPr wrap="square" rtlCol="0">
            <a:spAutoFit/>
          </a:bodyPr>
          <a:lstStyle/>
          <a:p>
            <a:pPr marL="0" marR="0" algn="r">
              <a:spcBef>
                <a:spcPts val="0"/>
              </a:spcBef>
              <a:spcAft>
                <a:spcPts val="0"/>
              </a:spcAft>
            </a:pPr>
            <a:r>
              <a:rPr lang="fi-FI" sz="800" dirty="0" err="1">
                <a:effectLst/>
                <a:latin typeface="Calibri" panose="020F0502020204030204" pitchFamily="34" charset="0"/>
              </a:rPr>
              <a:t>Other</a:t>
            </a:r>
            <a:endParaRPr lang="fi-FI" sz="800" dirty="0">
              <a:effectLst/>
              <a:latin typeface="Calibri" panose="020F0502020204030204" pitchFamily="34" charset="0"/>
            </a:endParaRPr>
          </a:p>
        </p:txBody>
      </p:sp>
      <p:sp>
        <p:nvSpPr>
          <p:cNvPr id="28" name="Tekstiruutu 27">
            <a:extLst>
              <a:ext uri="{FF2B5EF4-FFF2-40B4-BE49-F238E27FC236}">
                <a16:creationId xmlns:a16="http://schemas.microsoft.com/office/drawing/2014/main" id="{2B4F2415-AE80-7CF2-788D-78949FE6D254}"/>
              </a:ext>
            </a:extLst>
          </p:cNvPr>
          <p:cNvSpPr txBox="1"/>
          <p:nvPr/>
        </p:nvSpPr>
        <p:spPr>
          <a:xfrm>
            <a:off x="5141048" y="3330336"/>
            <a:ext cx="894635" cy="215444"/>
          </a:xfrm>
          <a:prstGeom prst="rect">
            <a:avLst/>
          </a:prstGeom>
          <a:solidFill>
            <a:schemeClr val="bg1"/>
          </a:solidFill>
        </p:spPr>
        <p:txBody>
          <a:bodyPr wrap="square" rtlCol="0">
            <a:spAutoFit/>
          </a:bodyPr>
          <a:lstStyle/>
          <a:p>
            <a:pPr marL="0" marR="0" algn="r">
              <a:spcBef>
                <a:spcPts val="0"/>
              </a:spcBef>
              <a:spcAft>
                <a:spcPts val="0"/>
              </a:spcAft>
            </a:pPr>
            <a:r>
              <a:rPr lang="fi-FI" sz="800" dirty="0" err="1">
                <a:effectLst/>
                <a:latin typeface="Calibri" panose="020F0502020204030204" pitchFamily="34" charset="0"/>
              </a:rPr>
              <a:t>Officer</a:t>
            </a:r>
            <a:endParaRPr lang="fi-FI" sz="800" dirty="0">
              <a:effectLst/>
              <a:latin typeface="Calibri" panose="020F0502020204030204" pitchFamily="34" charset="0"/>
            </a:endParaRPr>
          </a:p>
        </p:txBody>
      </p:sp>
      <p:sp>
        <p:nvSpPr>
          <p:cNvPr id="29" name="Tekstiruutu 28">
            <a:extLst>
              <a:ext uri="{FF2B5EF4-FFF2-40B4-BE49-F238E27FC236}">
                <a16:creationId xmlns:a16="http://schemas.microsoft.com/office/drawing/2014/main" id="{190CB8DC-FC8C-6906-3362-33D68B91F3D5}"/>
              </a:ext>
            </a:extLst>
          </p:cNvPr>
          <p:cNvSpPr txBox="1"/>
          <p:nvPr/>
        </p:nvSpPr>
        <p:spPr>
          <a:xfrm>
            <a:off x="1901371" y="5775077"/>
            <a:ext cx="1262083" cy="200055"/>
          </a:xfrm>
          <a:prstGeom prst="rect">
            <a:avLst/>
          </a:prstGeom>
          <a:solidFill>
            <a:schemeClr val="bg1"/>
          </a:solidFill>
        </p:spPr>
        <p:txBody>
          <a:bodyPr wrap="squar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Quality or auditing</a:t>
            </a:r>
          </a:p>
        </p:txBody>
      </p:sp>
      <p:sp>
        <p:nvSpPr>
          <p:cNvPr id="31" name="Tekstiruutu 30">
            <a:extLst>
              <a:ext uri="{FF2B5EF4-FFF2-40B4-BE49-F238E27FC236}">
                <a16:creationId xmlns:a16="http://schemas.microsoft.com/office/drawing/2014/main" id="{A1980BB9-5697-BDD4-6FD2-F9E846418D80}"/>
              </a:ext>
            </a:extLst>
          </p:cNvPr>
          <p:cNvSpPr txBox="1"/>
          <p:nvPr/>
        </p:nvSpPr>
        <p:spPr>
          <a:xfrm>
            <a:off x="1233818" y="4201855"/>
            <a:ext cx="1940154" cy="200055"/>
          </a:xfrm>
          <a:prstGeom prst="rect">
            <a:avLst/>
          </a:prstGeom>
          <a:solidFill>
            <a:schemeClr val="bg1"/>
          </a:solidFill>
        </p:spPr>
        <p:txBody>
          <a:bodyPr wrap="squar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Data, programming, ICT</a:t>
            </a:r>
          </a:p>
        </p:txBody>
      </p:sp>
      <p:sp>
        <p:nvSpPr>
          <p:cNvPr id="33" name="Tekstiruutu 32">
            <a:extLst>
              <a:ext uri="{FF2B5EF4-FFF2-40B4-BE49-F238E27FC236}">
                <a16:creationId xmlns:a16="http://schemas.microsoft.com/office/drawing/2014/main" id="{6B35E501-AADD-E629-ACBB-8CE786D801AF}"/>
              </a:ext>
            </a:extLst>
          </p:cNvPr>
          <p:cNvSpPr txBox="1"/>
          <p:nvPr/>
        </p:nvSpPr>
        <p:spPr>
          <a:xfrm>
            <a:off x="2192906" y="4358757"/>
            <a:ext cx="979755"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Product development</a:t>
            </a:r>
          </a:p>
        </p:txBody>
      </p:sp>
      <p:sp>
        <p:nvSpPr>
          <p:cNvPr id="34" name="Tekstiruutu 33">
            <a:extLst>
              <a:ext uri="{FF2B5EF4-FFF2-40B4-BE49-F238E27FC236}">
                <a16:creationId xmlns:a16="http://schemas.microsoft.com/office/drawing/2014/main" id="{0D78A42F-DE60-E2E6-AD58-E52855D71E20}"/>
              </a:ext>
            </a:extLst>
          </p:cNvPr>
          <p:cNvSpPr txBox="1"/>
          <p:nvPr/>
        </p:nvSpPr>
        <p:spPr>
          <a:xfrm>
            <a:off x="1989158" y="4529333"/>
            <a:ext cx="1181734"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Research and development</a:t>
            </a:r>
          </a:p>
        </p:txBody>
      </p:sp>
      <p:sp>
        <p:nvSpPr>
          <p:cNvPr id="35" name="Tekstiruutu 34">
            <a:extLst>
              <a:ext uri="{FF2B5EF4-FFF2-40B4-BE49-F238E27FC236}">
                <a16:creationId xmlns:a16="http://schemas.microsoft.com/office/drawing/2014/main" id="{86A43DC8-DC0F-4622-4346-D6124128F85C}"/>
              </a:ext>
            </a:extLst>
          </p:cNvPr>
          <p:cNvSpPr txBox="1"/>
          <p:nvPr/>
        </p:nvSpPr>
        <p:spPr>
          <a:xfrm>
            <a:off x="2311236" y="4676103"/>
            <a:ext cx="862736"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Project operations</a:t>
            </a:r>
          </a:p>
        </p:txBody>
      </p:sp>
      <p:sp>
        <p:nvSpPr>
          <p:cNvPr id="36" name="Tekstiruutu 35">
            <a:extLst>
              <a:ext uri="{FF2B5EF4-FFF2-40B4-BE49-F238E27FC236}">
                <a16:creationId xmlns:a16="http://schemas.microsoft.com/office/drawing/2014/main" id="{D045B23E-192D-7B79-2D42-4D95860F3B1C}"/>
              </a:ext>
            </a:extLst>
          </p:cNvPr>
          <p:cNvSpPr txBox="1"/>
          <p:nvPr/>
        </p:nvSpPr>
        <p:spPr>
          <a:xfrm>
            <a:off x="1509860" y="4837510"/>
            <a:ext cx="1661032"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Planning (architecture, construction </a:t>
            </a:r>
            <a:r>
              <a:rPr lang="en-US" sz="700" dirty="0" err="1">
                <a:latin typeface="Calibri" panose="020F0502020204030204" pitchFamily="34" charset="0"/>
                <a:ea typeface="Calibri" panose="020F0502020204030204" pitchFamily="34" charset="0"/>
                <a:cs typeface="Calibri" panose="020F0502020204030204" pitchFamily="34" charset="0"/>
              </a:rPr>
              <a:t>etc</a:t>
            </a:r>
            <a:r>
              <a:rPr lang="en-US" sz="700" dirty="0">
                <a:latin typeface="Calibri" panose="020F0502020204030204" pitchFamily="34" charset="0"/>
                <a:ea typeface="Calibri" panose="020F0502020204030204" pitchFamily="34" charset="0"/>
                <a:cs typeface="Calibri" panose="020F0502020204030204" pitchFamily="34" charset="0"/>
              </a:rPr>
              <a:t>)</a:t>
            </a:r>
          </a:p>
        </p:txBody>
      </p:sp>
      <p:sp>
        <p:nvSpPr>
          <p:cNvPr id="37" name="Tekstiruutu 36">
            <a:extLst>
              <a:ext uri="{FF2B5EF4-FFF2-40B4-BE49-F238E27FC236}">
                <a16:creationId xmlns:a16="http://schemas.microsoft.com/office/drawing/2014/main" id="{C1E83549-4D4F-64FD-21FE-FB4AA978DB5E}"/>
              </a:ext>
            </a:extLst>
          </p:cNvPr>
          <p:cNvSpPr txBox="1"/>
          <p:nvPr/>
        </p:nvSpPr>
        <p:spPr>
          <a:xfrm>
            <a:off x="1724536" y="4997217"/>
            <a:ext cx="1449436"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Strategic planning or management</a:t>
            </a:r>
          </a:p>
        </p:txBody>
      </p:sp>
      <p:sp>
        <p:nvSpPr>
          <p:cNvPr id="38" name="Tekstiruutu 37">
            <a:extLst>
              <a:ext uri="{FF2B5EF4-FFF2-40B4-BE49-F238E27FC236}">
                <a16:creationId xmlns:a16="http://schemas.microsoft.com/office/drawing/2014/main" id="{F7123BCA-B535-8988-168F-F32E4F7FEF0E}"/>
              </a:ext>
            </a:extLst>
          </p:cNvPr>
          <p:cNvSpPr txBox="1"/>
          <p:nvPr/>
        </p:nvSpPr>
        <p:spPr>
          <a:xfrm>
            <a:off x="2311236" y="5155358"/>
            <a:ext cx="864339"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Sales or marketing</a:t>
            </a:r>
          </a:p>
        </p:txBody>
      </p:sp>
      <p:sp>
        <p:nvSpPr>
          <p:cNvPr id="39" name="Tekstiruutu 38">
            <a:extLst>
              <a:ext uri="{FF2B5EF4-FFF2-40B4-BE49-F238E27FC236}">
                <a16:creationId xmlns:a16="http://schemas.microsoft.com/office/drawing/2014/main" id="{F96A1EDC-6C85-B797-3A6A-1E1485410591}"/>
              </a:ext>
            </a:extLst>
          </p:cNvPr>
          <p:cNvSpPr txBox="1"/>
          <p:nvPr/>
        </p:nvSpPr>
        <p:spPr>
          <a:xfrm>
            <a:off x="1489021" y="5302128"/>
            <a:ext cx="1702710"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Production, manufacture or maintenance</a:t>
            </a:r>
          </a:p>
        </p:txBody>
      </p:sp>
      <p:sp>
        <p:nvSpPr>
          <p:cNvPr id="40" name="Tekstiruutu 39">
            <a:extLst>
              <a:ext uri="{FF2B5EF4-FFF2-40B4-BE49-F238E27FC236}">
                <a16:creationId xmlns:a16="http://schemas.microsoft.com/office/drawing/2014/main" id="{B95AC38B-04ED-8A3F-0A69-CC101A516BCF}"/>
              </a:ext>
            </a:extLst>
          </p:cNvPr>
          <p:cNvSpPr txBox="1"/>
          <p:nvPr/>
        </p:nvSpPr>
        <p:spPr>
          <a:xfrm>
            <a:off x="2601505" y="5481069"/>
            <a:ext cx="569387"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Consulting</a:t>
            </a:r>
          </a:p>
        </p:txBody>
      </p:sp>
      <p:sp>
        <p:nvSpPr>
          <p:cNvPr id="41" name="Tekstiruutu 40">
            <a:extLst>
              <a:ext uri="{FF2B5EF4-FFF2-40B4-BE49-F238E27FC236}">
                <a16:creationId xmlns:a16="http://schemas.microsoft.com/office/drawing/2014/main" id="{47517E0B-D416-3BC8-958C-7B50AF1ECA13}"/>
              </a:ext>
            </a:extLst>
          </p:cNvPr>
          <p:cNvSpPr txBox="1"/>
          <p:nvPr/>
        </p:nvSpPr>
        <p:spPr>
          <a:xfrm>
            <a:off x="2157640" y="5942592"/>
            <a:ext cx="1015021"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Finance or governance</a:t>
            </a:r>
          </a:p>
        </p:txBody>
      </p:sp>
      <p:sp>
        <p:nvSpPr>
          <p:cNvPr id="42" name="Tekstiruutu 41">
            <a:extLst>
              <a:ext uri="{FF2B5EF4-FFF2-40B4-BE49-F238E27FC236}">
                <a16:creationId xmlns:a16="http://schemas.microsoft.com/office/drawing/2014/main" id="{26F27C47-7F15-B34F-3FEC-5FE6BD9B1857}"/>
              </a:ext>
            </a:extLst>
          </p:cNvPr>
          <p:cNvSpPr txBox="1"/>
          <p:nvPr/>
        </p:nvSpPr>
        <p:spPr>
          <a:xfrm>
            <a:off x="2089287" y="6089926"/>
            <a:ext cx="1080745"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Procurement or logistics</a:t>
            </a:r>
          </a:p>
        </p:txBody>
      </p:sp>
      <p:sp>
        <p:nvSpPr>
          <p:cNvPr id="43" name="Tekstiruutu 42">
            <a:extLst>
              <a:ext uri="{FF2B5EF4-FFF2-40B4-BE49-F238E27FC236}">
                <a16:creationId xmlns:a16="http://schemas.microsoft.com/office/drawing/2014/main" id="{918A4DF2-E024-EB4E-DE41-4E05AD817158}"/>
              </a:ext>
            </a:extLst>
          </p:cNvPr>
          <p:cNvSpPr txBox="1"/>
          <p:nvPr/>
        </p:nvSpPr>
        <p:spPr>
          <a:xfrm>
            <a:off x="2759481" y="5632550"/>
            <a:ext cx="397866"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Other</a:t>
            </a:r>
          </a:p>
        </p:txBody>
      </p:sp>
      <p:sp>
        <p:nvSpPr>
          <p:cNvPr id="45" name="Tekstiruutu 44">
            <a:extLst>
              <a:ext uri="{FF2B5EF4-FFF2-40B4-BE49-F238E27FC236}">
                <a16:creationId xmlns:a16="http://schemas.microsoft.com/office/drawing/2014/main" id="{4F6548AB-E35E-7E34-7797-3B0A36CD459D}"/>
              </a:ext>
            </a:extLst>
          </p:cNvPr>
          <p:cNvSpPr txBox="1"/>
          <p:nvPr/>
        </p:nvSpPr>
        <p:spPr>
          <a:xfrm>
            <a:off x="2249422" y="6249160"/>
            <a:ext cx="914032" cy="200055"/>
          </a:xfrm>
          <a:prstGeom prst="rect">
            <a:avLst/>
          </a:prstGeom>
          <a:solidFill>
            <a:schemeClr val="bg1"/>
          </a:solidFill>
        </p:spPr>
        <p:txBody>
          <a:bodyPr wrap="none" rtlCol="0">
            <a:spAutoFit/>
          </a:bodyPr>
          <a:lstStyle/>
          <a:p>
            <a:pPr algn="r"/>
            <a:r>
              <a:rPr lang="en-US" sz="700" dirty="0">
                <a:latin typeface="Calibri" panose="020F0502020204030204" pitchFamily="34" charset="0"/>
                <a:ea typeface="Calibri" panose="020F0502020204030204" pitchFamily="34" charset="0"/>
                <a:cs typeface="Calibri" panose="020F0502020204030204" pitchFamily="34" charset="0"/>
              </a:rPr>
              <a:t>Teaching or training</a:t>
            </a:r>
            <a:endParaRPr lang="fi-FI" sz="7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860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DC9919-9F9B-DD8F-02DB-3EC0D74D9901}"/>
              </a:ext>
            </a:extLst>
          </p:cNvPr>
          <p:cNvSpPr>
            <a:spLocks noGrp="1"/>
          </p:cNvSpPr>
          <p:nvPr>
            <p:ph type="ctrTitle"/>
          </p:nvPr>
        </p:nvSpPr>
        <p:spPr>
          <a:xfrm>
            <a:off x="2208013" y="2153658"/>
            <a:ext cx="9144000" cy="1889567"/>
          </a:xfrm>
        </p:spPr>
        <p:txBody>
          <a:bodyPr/>
          <a:lstStyle/>
          <a:p>
            <a:r>
              <a:rPr lang="fi-FI" dirty="0" err="1"/>
              <a:t>Towards</a:t>
            </a:r>
            <a:r>
              <a:rPr lang="fi-FI" dirty="0"/>
              <a:t> </a:t>
            </a:r>
            <a:r>
              <a:rPr lang="fi-FI" dirty="0" err="1"/>
              <a:t>employment</a:t>
            </a:r>
            <a:r>
              <a:rPr lang="fi-FI" dirty="0"/>
              <a:t> as an International </a:t>
            </a:r>
            <a:r>
              <a:rPr lang="fi-FI" dirty="0" err="1"/>
              <a:t>Master’s</a:t>
            </a:r>
            <a:r>
              <a:rPr lang="fi-FI" dirty="0"/>
              <a:t> </a:t>
            </a:r>
            <a:r>
              <a:rPr lang="fi-FI" dirty="0" err="1"/>
              <a:t>student</a:t>
            </a:r>
            <a:r>
              <a:rPr lang="fi-FI" dirty="0"/>
              <a:t> </a:t>
            </a:r>
          </a:p>
        </p:txBody>
      </p:sp>
      <p:sp>
        <p:nvSpPr>
          <p:cNvPr id="4" name="Dian numeron paikkamerkki 3">
            <a:extLst>
              <a:ext uri="{FF2B5EF4-FFF2-40B4-BE49-F238E27FC236}">
                <a16:creationId xmlns:a16="http://schemas.microsoft.com/office/drawing/2014/main" id="{7FEADE91-93CB-A923-CAA2-DB193FBAAA40}"/>
              </a:ext>
            </a:extLst>
          </p:cNvPr>
          <p:cNvSpPr>
            <a:spLocks noGrp="1"/>
          </p:cNvSpPr>
          <p:nvPr>
            <p:ph type="sldNum" sz="quarter" idx="12"/>
          </p:nvPr>
        </p:nvSpPr>
        <p:spPr/>
        <p:txBody>
          <a:bodyPr/>
          <a:lstStyle/>
          <a:p>
            <a:fld id="{B0C3ECE7-D443-C541-A602-ABE1038D6124}" type="slidenum">
              <a:rPr lang="en-FI" smtClean="0"/>
              <a:pPr/>
              <a:t>9</a:t>
            </a:fld>
            <a:endParaRPr lang="en-FI"/>
          </a:p>
        </p:txBody>
      </p:sp>
    </p:spTree>
    <p:extLst>
      <p:ext uri="{BB962C8B-B14F-4D97-AF65-F5344CB8AC3E}">
        <p14:creationId xmlns:p14="http://schemas.microsoft.com/office/powerpoint/2010/main" val="137943445"/>
      </p:ext>
    </p:extLst>
  </p:cSld>
  <p:clrMapOvr>
    <a:masterClrMapping/>
  </p:clrMapOvr>
</p:sld>
</file>

<file path=ppt/theme/theme1.xml><?xml version="1.0" encoding="utf-8"?>
<a:theme xmlns:a="http://schemas.openxmlformats.org/drawingml/2006/main" name="1_Office Theme">
  <a:themeElements>
    <a:clrScheme name="TEK2021">
      <a:dk1>
        <a:srgbClr val="1F384C"/>
      </a:dk1>
      <a:lt1>
        <a:srgbClr val="FFFFFF"/>
      </a:lt1>
      <a:dk2>
        <a:srgbClr val="000000"/>
      </a:dk2>
      <a:lt2>
        <a:srgbClr val="F3F5F6"/>
      </a:lt2>
      <a:accent1>
        <a:srgbClr val="89D5E0"/>
      </a:accent1>
      <a:accent2>
        <a:srgbClr val="B1B5DB"/>
      </a:accent2>
      <a:accent3>
        <a:srgbClr val="FBE25B"/>
      </a:accent3>
      <a:accent4>
        <a:srgbClr val="E9C6AE"/>
      </a:accent4>
      <a:accent5>
        <a:srgbClr val="F97C64"/>
      </a:accent5>
      <a:accent6>
        <a:srgbClr val="4C6170"/>
      </a:accent6>
      <a:hlink>
        <a:srgbClr val="09798C"/>
      </a:hlink>
      <a:folHlink>
        <a:srgbClr val="1F38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K_PPT-template_2021_v2" id="{05E7A4D4-D575-4190-83BF-BB9444D2DB70}" vid="{0BF31F4C-1547-4508-BC43-B8F47D14025D}"/>
    </a:ext>
  </a:extLst>
</a:theme>
</file>

<file path=ppt/theme/theme2.xml><?xml version="1.0" encoding="utf-8"?>
<a:theme xmlns:a="http://schemas.openxmlformats.org/drawingml/2006/main" name="2_Office Theme">
  <a:themeElements>
    <a:clrScheme name="TEK2021">
      <a:dk1>
        <a:srgbClr val="1F384C"/>
      </a:dk1>
      <a:lt1>
        <a:srgbClr val="FFFFFF"/>
      </a:lt1>
      <a:dk2>
        <a:srgbClr val="000000"/>
      </a:dk2>
      <a:lt2>
        <a:srgbClr val="F3F5F6"/>
      </a:lt2>
      <a:accent1>
        <a:srgbClr val="89D5E0"/>
      </a:accent1>
      <a:accent2>
        <a:srgbClr val="B1B5DB"/>
      </a:accent2>
      <a:accent3>
        <a:srgbClr val="FBE25B"/>
      </a:accent3>
      <a:accent4>
        <a:srgbClr val="E9C6AE"/>
      </a:accent4>
      <a:accent5>
        <a:srgbClr val="F97C64"/>
      </a:accent5>
      <a:accent6>
        <a:srgbClr val="4C6170"/>
      </a:accent6>
      <a:hlink>
        <a:srgbClr val="09798C"/>
      </a:hlink>
      <a:folHlink>
        <a:srgbClr val="1F38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K_PPT-template_2021_v2" id="{50022504-A10D-4303-AB76-FDC90065C619}" vid="{5A5CF70A-C8A2-4354-AC23-89C27E3627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TEK_PPT-template_2021_v2</Template>
  <TotalTime>1185</TotalTime>
  <Words>1235</Words>
  <Application>Microsoft Office PowerPoint</Application>
  <PresentationFormat>Widescreen</PresentationFormat>
  <Paragraphs>157</Paragraphs>
  <Slides>18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Krona One</vt:lpstr>
      <vt:lpstr>Ubuntu</vt:lpstr>
      <vt:lpstr>1_Office Theme</vt:lpstr>
      <vt:lpstr>2_Office Theme</vt:lpstr>
      <vt:lpstr>Working life  in Finland Kick-start for career after Master’s studies</vt:lpstr>
      <vt:lpstr>About TEK</vt:lpstr>
      <vt:lpstr>About me</vt:lpstr>
      <vt:lpstr>PowerPoint Presentation</vt:lpstr>
      <vt:lpstr>Employment situation of academic engineers in finland</vt:lpstr>
      <vt:lpstr>There is a high demand for skilled experts in engineering and technology in Finland</vt:lpstr>
      <vt:lpstr>Key drivers for growth: green transition, digitalization,  Finnish demographics</vt:lpstr>
      <vt:lpstr>M.Sc. (Tech) careers in Finland</vt:lpstr>
      <vt:lpstr>Towards employment as an International Master’s student </vt:lpstr>
      <vt:lpstr>Employability of internationals in Finland</vt:lpstr>
      <vt:lpstr>Aim for a thesis collaboration with a private sector company!</vt:lpstr>
      <vt:lpstr>Working culture, norms and expectations towards employees in Finland  </vt:lpstr>
      <vt:lpstr>Work culture norms</vt:lpstr>
      <vt:lpstr>Work culture norms</vt:lpstr>
      <vt:lpstr>Arttu Piri</vt:lpstr>
      <vt:lpstr>Landing a job</vt:lpstr>
      <vt:lpstr>Job hunt in Finland</vt:lpstr>
      <vt:lpstr>Summary: Working in Finland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Otsikkosivu 01</dc:title>
  <dc:creator>Jussi-Pekka Teini</dc:creator>
  <cp:lastModifiedBy>Helenius Börje</cp:lastModifiedBy>
  <cp:revision>3</cp:revision>
  <dcterms:created xsi:type="dcterms:W3CDTF">2023-04-25T06:27:08Z</dcterms:created>
  <dcterms:modified xsi:type="dcterms:W3CDTF">2023-08-30T07:39:07Z</dcterms:modified>
</cp:coreProperties>
</file>