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15" r:id="rId5"/>
    <p:sldMasterId id="2147483757" r:id="rId6"/>
    <p:sldMasterId id="2147483807" r:id="rId7"/>
    <p:sldMasterId id="2147483684" r:id="rId8"/>
  </p:sldMasterIdLst>
  <p:notesMasterIdLst>
    <p:notesMasterId r:id="rId31"/>
  </p:notesMasterIdLst>
  <p:handoutMasterIdLst>
    <p:handoutMasterId r:id="rId32"/>
  </p:handoutMasterIdLst>
  <p:sldIdLst>
    <p:sldId id="351" r:id="rId9"/>
    <p:sldId id="354" r:id="rId10"/>
    <p:sldId id="3033" r:id="rId11"/>
    <p:sldId id="353" r:id="rId12"/>
    <p:sldId id="276" r:id="rId13"/>
    <p:sldId id="323" r:id="rId14"/>
    <p:sldId id="325" r:id="rId15"/>
    <p:sldId id="256" r:id="rId16"/>
    <p:sldId id="337" r:id="rId17"/>
    <p:sldId id="339" r:id="rId18"/>
    <p:sldId id="338" r:id="rId19"/>
    <p:sldId id="3034" r:id="rId20"/>
    <p:sldId id="264" r:id="rId21"/>
    <p:sldId id="326" r:id="rId22"/>
    <p:sldId id="3026" r:id="rId23"/>
    <p:sldId id="3028" r:id="rId24"/>
    <p:sldId id="3030" r:id="rId25"/>
    <p:sldId id="267" r:id="rId26"/>
    <p:sldId id="3031" r:id="rId27"/>
    <p:sldId id="357" r:id="rId28"/>
    <p:sldId id="358" r:id="rId29"/>
    <p:sldId id="3032" r:id="rId3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1EA73D-9421-18DE-954A-87D9CA639336}" name="Fanni Mattsson" initials="FM" userId="S::fanni.mattsson@ayy.fi::6683bd29-3c7a-4966-a6e9-6cacc2f44d08" providerId="AD"/>
  <p188:author id="{2B162299-F486-F94A-274E-98B7C994BAEA}" name="Mante Zygelyte" initials="MZ" userId="S::mante.zygelyte@ayy.fi::bd239501-5ab6-401e-a237-7799893d6e4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817E7D"/>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4B10D4-610C-1B6E-8451-4203D8D51A15}" v="14" dt="2023-08-25T08:00:53.724"/>
    <p1510:client id="{3D681A7F-754C-03F3-3F69-7E92F5BFC00F}" v="4" dt="2023-08-25T08:22:48.992"/>
    <p1510:client id="{4B1318EE-E89D-5C31-9265-BCC1496A6305}" v="54" dt="2023-08-25T08:44:16.148"/>
    <p1510:client id="{97DAD83A-2AE2-9319-4124-3385C9FC38A1}" v="8" dt="2023-08-25T08:45:00.948"/>
    <p1510:client id="{EADB43E4-5603-8E30-DE1A-C45923F34790}" v="110" dt="2023-08-25T08:25:43.630"/>
    <p1510:client id="{FBC7531C-BD56-42CF-850E-D96BD2146323}" v="10" dt="2023-08-25T08:49:54.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12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nni Mattsson" userId="S::fanni.mattsson@ayy.fi::6683bd29-3c7a-4966-a6e9-6cacc2f44d08" providerId="AD" clId="Web-{4B1318EE-E89D-5C31-9265-BCC1496A6305}"/>
    <pc:docChg chg="modSld">
      <pc:chgData name="Fanni Mattsson" userId="S::fanni.mattsson@ayy.fi::6683bd29-3c7a-4966-a6e9-6cacc2f44d08" providerId="AD" clId="Web-{4B1318EE-E89D-5C31-9265-BCC1496A6305}" dt="2023-08-25T08:44:16.148" v="48"/>
      <pc:docMkLst>
        <pc:docMk/>
      </pc:docMkLst>
      <pc:sldChg chg="addSp delSp modSp">
        <pc:chgData name="Fanni Mattsson" userId="S::fanni.mattsson@ayy.fi::6683bd29-3c7a-4966-a6e9-6cacc2f44d08" providerId="AD" clId="Web-{4B1318EE-E89D-5C31-9265-BCC1496A6305}" dt="2023-08-25T08:44:16.148" v="48"/>
        <pc:sldMkLst>
          <pc:docMk/>
          <pc:sldMk cId="1562024425" sldId="3033"/>
        </pc:sldMkLst>
        <pc:picChg chg="add del mod modCrop">
          <ac:chgData name="Fanni Mattsson" userId="S::fanni.mattsson@ayy.fi::6683bd29-3c7a-4966-a6e9-6cacc2f44d08" providerId="AD" clId="Web-{4B1318EE-E89D-5C31-9265-BCC1496A6305}" dt="2023-08-25T08:41:37.192" v="27"/>
          <ac:picMkLst>
            <pc:docMk/>
            <pc:sldMk cId="1562024425" sldId="3033"/>
            <ac:picMk id="4" creationId="{24C97692-9EA9-5F31-B970-87B0009F4EA4}"/>
          </ac:picMkLst>
        </pc:picChg>
        <pc:picChg chg="mod">
          <ac:chgData name="Fanni Mattsson" userId="S::fanni.mattsson@ayy.fi::6683bd29-3c7a-4966-a6e9-6cacc2f44d08" providerId="AD" clId="Web-{4B1318EE-E89D-5C31-9265-BCC1496A6305}" dt="2023-08-25T08:41:53.473" v="33" actId="14100"/>
          <ac:picMkLst>
            <pc:docMk/>
            <pc:sldMk cId="1562024425" sldId="3033"/>
            <ac:picMk id="5" creationId="{5119F3ED-B49C-F69D-EAAB-978566D94BCD}"/>
          </ac:picMkLst>
        </pc:picChg>
        <pc:picChg chg="add del mod">
          <ac:chgData name="Fanni Mattsson" userId="S::fanni.mattsson@ayy.fi::6683bd29-3c7a-4966-a6e9-6cacc2f44d08" providerId="AD" clId="Web-{4B1318EE-E89D-5C31-9265-BCC1496A6305}" dt="2023-08-25T08:42:19.552" v="35"/>
          <ac:picMkLst>
            <pc:docMk/>
            <pc:sldMk cId="1562024425" sldId="3033"/>
            <ac:picMk id="6" creationId="{B56E1619-9505-34F4-A888-ED285F32DC46}"/>
          </ac:picMkLst>
        </pc:picChg>
        <pc:picChg chg="mod">
          <ac:chgData name="Fanni Mattsson" userId="S::fanni.mattsson@ayy.fi::6683bd29-3c7a-4966-a6e9-6cacc2f44d08" providerId="AD" clId="Web-{4B1318EE-E89D-5C31-9265-BCC1496A6305}" dt="2023-08-25T08:40:33.097" v="23" actId="1076"/>
          <ac:picMkLst>
            <pc:docMk/>
            <pc:sldMk cId="1562024425" sldId="3033"/>
            <ac:picMk id="7" creationId="{AE81DCEA-B9E5-D12D-937D-5D417DFF44F3}"/>
          </ac:picMkLst>
        </pc:picChg>
        <pc:picChg chg="mod">
          <ac:chgData name="Fanni Mattsson" userId="S::fanni.mattsson@ayy.fi::6683bd29-3c7a-4966-a6e9-6cacc2f44d08" providerId="AD" clId="Web-{4B1318EE-E89D-5C31-9265-BCC1496A6305}" dt="2023-08-25T08:40:37.722" v="26" actId="1076"/>
          <ac:picMkLst>
            <pc:docMk/>
            <pc:sldMk cId="1562024425" sldId="3033"/>
            <ac:picMk id="8" creationId="{A5ED1876-9F34-F065-5513-418F3B3262E1}"/>
          </ac:picMkLst>
        </pc:picChg>
        <pc:picChg chg="add del mod">
          <ac:chgData name="Fanni Mattsson" userId="S::fanni.mattsson@ayy.fi::6683bd29-3c7a-4966-a6e9-6cacc2f44d08" providerId="AD" clId="Web-{4B1318EE-E89D-5C31-9265-BCC1496A6305}" dt="2023-08-25T08:43:50.663" v="41"/>
          <ac:picMkLst>
            <pc:docMk/>
            <pc:sldMk cId="1562024425" sldId="3033"/>
            <ac:picMk id="9" creationId="{FF4CFC1E-7C24-D82C-9685-A8FF90A9B3BC}"/>
          </ac:picMkLst>
        </pc:picChg>
        <pc:picChg chg="add del mod">
          <ac:chgData name="Fanni Mattsson" userId="S::fanni.mattsson@ayy.fi::6683bd29-3c7a-4966-a6e9-6cacc2f44d08" providerId="AD" clId="Web-{4B1318EE-E89D-5C31-9265-BCC1496A6305}" dt="2023-08-25T08:44:02.647" v="45"/>
          <ac:picMkLst>
            <pc:docMk/>
            <pc:sldMk cId="1562024425" sldId="3033"/>
            <ac:picMk id="10" creationId="{7A1DC123-F470-17C9-6169-50F4ED27333A}"/>
          </ac:picMkLst>
        </pc:picChg>
        <pc:picChg chg="add del mod">
          <ac:chgData name="Fanni Mattsson" userId="S::fanni.mattsson@ayy.fi::6683bd29-3c7a-4966-a6e9-6cacc2f44d08" providerId="AD" clId="Web-{4B1318EE-E89D-5C31-9265-BCC1496A6305}" dt="2023-08-25T08:44:16.148" v="48"/>
          <ac:picMkLst>
            <pc:docMk/>
            <pc:sldMk cId="1562024425" sldId="3033"/>
            <ac:picMk id="11" creationId="{6E2CD41B-9BD6-E623-455C-004FB5B3BCB0}"/>
          </ac:picMkLst>
        </pc:picChg>
      </pc:sldChg>
    </pc:docChg>
  </pc:docChgLst>
  <pc:docChgLst>
    <pc:chgData name="Mante Zygelyte" userId="S::mante.zygelyte@ayy.fi::bd239501-5ab6-401e-a237-7799893d6e41" providerId="AD" clId="Web-{184B10D4-610C-1B6E-8451-4203D8D51A15}"/>
    <pc:docChg chg="addSld delSld addMainMaster modMainMaster">
      <pc:chgData name="Mante Zygelyte" userId="S::mante.zygelyte@ayy.fi::bd239501-5ab6-401e-a237-7799893d6e41" providerId="AD" clId="Web-{184B10D4-610C-1B6E-8451-4203D8D51A15}" dt="2023-08-25T08:00:53.724" v="13"/>
      <pc:docMkLst>
        <pc:docMk/>
      </pc:docMkLst>
      <pc:sldChg chg="del">
        <pc:chgData name="Mante Zygelyte" userId="S::mante.zygelyte@ayy.fi::bd239501-5ab6-401e-a237-7799893d6e41" providerId="AD" clId="Web-{184B10D4-610C-1B6E-8451-4203D8D51A15}" dt="2023-08-25T08:00:49.662" v="8"/>
        <pc:sldMkLst>
          <pc:docMk/>
          <pc:sldMk cId="0" sldId="269"/>
        </pc:sldMkLst>
      </pc:sldChg>
      <pc:sldChg chg="del">
        <pc:chgData name="Mante Zygelyte" userId="S::mante.zygelyte@ayy.fi::bd239501-5ab6-401e-a237-7799893d6e41" providerId="AD" clId="Web-{184B10D4-610C-1B6E-8451-4203D8D51A15}" dt="2023-08-25T08:00:21.349" v="3"/>
        <pc:sldMkLst>
          <pc:docMk/>
          <pc:sldMk cId="1325457913" sldId="286"/>
        </pc:sldMkLst>
      </pc:sldChg>
      <pc:sldChg chg="del">
        <pc:chgData name="Mante Zygelyte" userId="S::mante.zygelyte@ayy.fi::bd239501-5ab6-401e-a237-7799893d6e41" providerId="AD" clId="Web-{184B10D4-610C-1B6E-8451-4203D8D51A15}" dt="2023-08-25T08:00:23.770" v="4"/>
        <pc:sldMkLst>
          <pc:docMk/>
          <pc:sldMk cId="1396388932" sldId="292"/>
        </pc:sldMkLst>
      </pc:sldChg>
      <pc:sldChg chg="del">
        <pc:chgData name="Mante Zygelyte" userId="S::mante.zygelyte@ayy.fi::bd239501-5ab6-401e-a237-7799893d6e41" providerId="AD" clId="Web-{184B10D4-610C-1B6E-8451-4203D8D51A15}" dt="2023-08-25T07:58:18.190" v="0"/>
        <pc:sldMkLst>
          <pc:docMk/>
          <pc:sldMk cId="2047124994" sldId="330"/>
        </pc:sldMkLst>
      </pc:sldChg>
      <pc:sldChg chg="del">
        <pc:chgData name="Mante Zygelyte" userId="S::mante.zygelyte@ayy.fi::bd239501-5ab6-401e-a237-7799893d6e41" providerId="AD" clId="Web-{184B10D4-610C-1B6E-8451-4203D8D51A15}" dt="2023-08-25T07:58:19.018" v="1"/>
        <pc:sldMkLst>
          <pc:docMk/>
          <pc:sldMk cId="748437076" sldId="331"/>
        </pc:sldMkLst>
      </pc:sldChg>
      <pc:sldChg chg="del">
        <pc:chgData name="Mante Zygelyte" userId="S::mante.zygelyte@ayy.fi::bd239501-5ab6-401e-a237-7799893d6e41" providerId="AD" clId="Web-{184B10D4-610C-1B6E-8451-4203D8D51A15}" dt="2023-08-25T08:00:49.662" v="12"/>
        <pc:sldMkLst>
          <pc:docMk/>
          <pc:sldMk cId="2047781244" sldId="360"/>
        </pc:sldMkLst>
      </pc:sldChg>
      <pc:sldChg chg="del">
        <pc:chgData name="Mante Zygelyte" userId="S::mante.zygelyte@ayy.fi::bd239501-5ab6-401e-a237-7799893d6e41" providerId="AD" clId="Web-{184B10D4-610C-1B6E-8451-4203D8D51A15}" dt="2023-08-25T08:00:49.662" v="11"/>
        <pc:sldMkLst>
          <pc:docMk/>
          <pc:sldMk cId="795903207" sldId="362"/>
        </pc:sldMkLst>
      </pc:sldChg>
      <pc:sldChg chg="del">
        <pc:chgData name="Mante Zygelyte" userId="S::mante.zygelyte@ayy.fi::bd239501-5ab6-401e-a237-7799893d6e41" providerId="AD" clId="Web-{184B10D4-610C-1B6E-8451-4203D8D51A15}" dt="2023-08-25T08:00:49.662" v="10"/>
        <pc:sldMkLst>
          <pc:docMk/>
          <pc:sldMk cId="4110785587" sldId="363"/>
        </pc:sldMkLst>
      </pc:sldChg>
      <pc:sldChg chg="del">
        <pc:chgData name="Mante Zygelyte" userId="S::mante.zygelyte@ayy.fi::bd239501-5ab6-401e-a237-7799893d6e41" providerId="AD" clId="Web-{184B10D4-610C-1B6E-8451-4203D8D51A15}" dt="2023-08-25T08:00:49.662" v="9"/>
        <pc:sldMkLst>
          <pc:docMk/>
          <pc:sldMk cId="2380409719" sldId="364"/>
        </pc:sldMkLst>
      </pc:sldChg>
      <pc:sldChg chg="del">
        <pc:chgData name="Mante Zygelyte" userId="S::mante.zygelyte@ayy.fi::bd239501-5ab6-401e-a237-7799893d6e41" providerId="AD" clId="Web-{184B10D4-610C-1B6E-8451-4203D8D51A15}" dt="2023-08-25T08:00:36.958" v="6"/>
        <pc:sldMkLst>
          <pc:docMk/>
          <pc:sldMk cId="1398000878" sldId="3027"/>
        </pc:sldMkLst>
      </pc:sldChg>
      <pc:sldChg chg="add">
        <pc:chgData name="Mante Zygelyte" userId="S::mante.zygelyte@ayy.fi::bd239501-5ab6-401e-a237-7799893d6e41" providerId="AD" clId="Web-{184B10D4-610C-1B6E-8451-4203D8D51A15}" dt="2023-08-25T07:59:50.207" v="2"/>
        <pc:sldMkLst>
          <pc:docMk/>
          <pc:sldMk cId="654599739" sldId="3029"/>
        </pc:sldMkLst>
      </pc:sldChg>
      <pc:sldChg chg="add">
        <pc:chgData name="Mante Zygelyte" userId="S::mante.zygelyte@ayy.fi::bd239501-5ab6-401e-a237-7799893d6e41" providerId="AD" clId="Web-{184B10D4-610C-1B6E-8451-4203D8D51A15}" dt="2023-08-25T08:00:27.958" v="5"/>
        <pc:sldMkLst>
          <pc:docMk/>
          <pc:sldMk cId="1696122644" sldId="3030"/>
        </pc:sldMkLst>
      </pc:sldChg>
      <pc:sldChg chg="add">
        <pc:chgData name="Mante Zygelyte" userId="S::mante.zygelyte@ayy.fi::bd239501-5ab6-401e-a237-7799893d6e41" providerId="AD" clId="Web-{184B10D4-610C-1B6E-8451-4203D8D51A15}" dt="2023-08-25T08:00:41.708" v="7"/>
        <pc:sldMkLst>
          <pc:docMk/>
          <pc:sldMk cId="3063236776" sldId="3031"/>
        </pc:sldMkLst>
      </pc:sldChg>
      <pc:sldChg chg="add">
        <pc:chgData name="Mante Zygelyte" userId="S::mante.zygelyte@ayy.fi::bd239501-5ab6-401e-a237-7799893d6e41" providerId="AD" clId="Web-{184B10D4-610C-1B6E-8451-4203D8D51A15}" dt="2023-08-25T08:00:53.724" v="13"/>
        <pc:sldMkLst>
          <pc:docMk/>
          <pc:sldMk cId="1953417407" sldId="3032"/>
        </pc:sldMkLst>
      </pc:sldChg>
      <pc:sldMasterChg chg="add addSldLayout">
        <pc:chgData name="Mante Zygelyte" userId="S::mante.zygelyte@ayy.fi::bd239501-5ab6-401e-a237-7799893d6e41" providerId="AD" clId="Web-{184B10D4-610C-1B6E-8451-4203D8D51A15}" dt="2023-08-25T07:59:50.207" v="2"/>
        <pc:sldMasterMkLst>
          <pc:docMk/>
          <pc:sldMasterMk cId="194252513" sldId="2147483684"/>
        </pc:sldMasterMkLst>
        <pc:sldLayoutChg chg="add">
          <pc:chgData name="Mante Zygelyte" userId="S::mante.zygelyte@ayy.fi::bd239501-5ab6-401e-a237-7799893d6e41" providerId="AD" clId="Web-{184B10D4-610C-1B6E-8451-4203D8D51A15}" dt="2023-08-25T07:59:50.207" v="2"/>
          <pc:sldLayoutMkLst>
            <pc:docMk/>
            <pc:sldMasterMk cId="194252513" sldId="2147483684"/>
            <pc:sldLayoutMk cId="4051856565" sldId="2147483685"/>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1161013358" sldId="2147483690"/>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1583839913" sldId="2147483711"/>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2910501791" sldId="2147483719"/>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2081889948" sldId="2147483720"/>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2734460969" sldId="2147483721"/>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3551128519" sldId="2147483722"/>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71950002" sldId="2147483723"/>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3071146376" sldId="2147483724"/>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2251438136" sldId="2147483725"/>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3954044471" sldId="2147483726"/>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3074867126" sldId="2147483727"/>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1645523786" sldId="2147483728"/>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3642158225" sldId="2147483734"/>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1870685387" sldId="2147483735"/>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3580715854" sldId="2147483736"/>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1362691906" sldId="2147483737"/>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1198891138" sldId="2147483738"/>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3916573893" sldId="2147483739"/>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2937931372" sldId="2147483740"/>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465770326" sldId="2147483741"/>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4032729993" sldId="2147483742"/>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1012544465" sldId="2147483743"/>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2527239145" sldId="2147483744"/>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1271270509" sldId="2147483745"/>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4081980037" sldId="2147483746"/>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3166868550" sldId="2147483747"/>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702686360" sldId="2147483748"/>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25543751" sldId="2147483749"/>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2589207795" sldId="2147483750"/>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2586339368" sldId="2147483751"/>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2669368098" sldId="2147483752"/>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2260347917" sldId="2147483753"/>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132066923" sldId="2147483754"/>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1942611670" sldId="2147483755"/>
          </pc:sldLayoutMkLst>
        </pc:sldLayoutChg>
        <pc:sldLayoutChg chg="add">
          <pc:chgData name="Mante Zygelyte" userId="S::mante.zygelyte@ayy.fi::bd239501-5ab6-401e-a237-7799893d6e41" providerId="AD" clId="Web-{184B10D4-610C-1B6E-8451-4203D8D51A15}" dt="2023-08-25T07:59:50.207" v="2"/>
          <pc:sldLayoutMkLst>
            <pc:docMk/>
            <pc:sldMasterMk cId="194252513" sldId="2147483684"/>
            <pc:sldLayoutMk cId="4210916970" sldId="2147483756"/>
          </pc:sldLayoutMkLst>
        </pc:sldLayoutChg>
      </pc:sldMasterChg>
      <pc:sldMasterChg chg="replId modSldLayout">
        <pc:chgData name="Mante Zygelyte" userId="S::mante.zygelyte@ayy.fi::bd239501-5ab6-401e-a237-7799893d6e41" providerId="AD" clId="Web-{184B10D4-610C-1B6E-8451-4203D8D51A15}" dt="2023-08-25T07:59:50.207" v="2"/>
        <pc:sldMasterMkLst>
          <pc:docMk/>
          <pc:sldMasterMk cId="1515523813" sldId="2147483815"/>
        </pc:sldMasterMkLst>
        <pc:sldLayoutChg chg="replId">
          <pc:chgData name="Mante Zygelyte" userId="S::mante.zygelyte@ayy.fi::bd239501-5ab6-401e-a237-7799893d6e41" providerId="AD" clId="Web-{184B10D4-610C-1B6E-8451-4203D8D51A15}" dt="2023-08-25T07:59:50.207" v="2"/>
          <pc:sldLayoutMkLst>
            <pc:docMk/>
            <pc:sldMasterMk cId="1515523813" sldId="2147483815"/>
            <pc:sldLayoutMk cId="646405178" sldId="2147483813"/>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2883180275" sldId="2147483814"/>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2931630746" sldId="2147483816"/>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1158014083" sldId="2147483817"/>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4292205549" sldId="2147483818"/>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829761787" sldId="2147483819"/>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1866820876" sldId="2147483820"/>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3010438265" sldId="2147483821"/>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1822828666" sldId="2147483822"/>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4066516073" sldId="2147483823"/>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31647479" sldId="2147483824"/>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2648784744" sldId="2147483825"/>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554703499" sldId="2147483826"/>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2604788123" sldId="2147483827"/>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874569383" sldId="2147483828"/>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4209235638" sldId="2147483829"/>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2836421109" sldId="2147483830"/>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878552037" sldId="2147483831"/>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557080901" sldId="2147483832"/>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3763729205" sldId="2147483833"/>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1582804952" sldId="2147483834"/>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3808555943" sldId="2147483835"/>
          </pc:sldLayoutMkLst>
        </pc:sldLayoutChg>
        <pc:sldLayoutChg chg="replId">
          <pc:chgData name="Mante Zygelyte" userId="S::mante.zygelyte@ayy.fi::bd239501-5ab6-401e-a237-7799893d6e41" providerId="AD" clId="Web-{184B10D4-610C-1B6E-8451-4203D8D51A15}" dt="2023-08-25T07:59:50.207" v="2"/>
          <pc:sldLayoutMkLst>
            <pc:docMk/>
            <pc:sldMasterMk cId="1515523813" sldId="2147483815"/>
            <pc:sldLayoutMk cId="2900518215" sldId="2147483836"/>
          </pc:sldLayoutMkLst>
        </pc:sldLayoutChg>
      </pc:sldMasterChg>
    </pc:docChg>
  </pc:docChgLst>
  <pc:docChgLst>
    <pc:chgData name="Mante Zygelyte" userId="S::mante.zygelyte@ayy.fi::bd239501-5ab6-401e-a237-7799893d6e41" providerId="AD" clId="Web-{3D681A7F-754C-03F3-3F69-7E92F5BFC00F}"/>
    <pc:docChg chg="mod addSld delSld">
      <pc:chgData name="Mante Zygelyte" userId="S::mante.zygelyte@ayy.fi::bd239501-5ab6-401e-a237-7799893d6e41" providerId="AD" clId="Web-{3D681A7F-754C-03F3-3F69-7E92F5BFC00F}" dt="2023-08-25T08:22:48.992" v="3"/>
      <pc:docMkLst>
        <pc:docMk/>
      </pc:docMkLst>
      <pc:sldChg chg="del">
        <pc:chgData name="Mante Zygelyte" userId="S::mante.zygelyte@ayy.fi::bd239501-5ab6-401e-a237-7799893d6e41" providerId="AD" clId="Web-{3D681A7F-754C-03F3-3F69-7E92F5BFC00F}" dt="2023-08-25T08:22:18.725" v="0"/>
        <pc:sldMkLst>
          <pc:docMk/>
          <pc:sldMk cId="654599739" sldId="3029"/>
        </pc:sldMkLst>
      </pc:sldChg>
      <pc:sldChg chg="addCm">
        <pc:chgData name="Mante Zygelyte" userId="S::mante.zygelyte@ayy.fi::bd239501-5ab6-401e-a237-7799893d6e41" providerId="AD" clId="Web-{3D681A7F-754C-03F3-3F69-7E92F5BFC00F}" dt="2023-08-25T08:22:48.992" v="3"/>
        <pc:sldMkLst>
          <pc:docMk/>
          <pc:sldMk cId="1562024425" sldId="3033"/>
        </pc:sldMkLst>
        <pc:extLst>
          <p:ext xmlns:p="http://schemas.openxmlformats.org/presentationml/2006/main" uri="{D6D511B9-2390-475A-947B-AFAB55BFBCF1}">
            <pc226:cmChg xmlns:pc226="http://schemas.microsoft.com/office/powerpoint/2022/06/main/command" chg="add">
              <pc226:chgData name="Mante Zygelyte" userId="S::mante.zygelyte@ayy.fi::bd239501-5ab6-401e-a237-7799893d6e41" providerId="AD" clId="Web-{3D681A7F-754C-03F3-3F69-7E92F5BFC00F}" dt="2023-08-25T08:22:48.992" v="3"/>
              <pc2:cmMkLst xmlns:pc2="http://schemas.microsoft.com/office/powerpoint/2019/9/main/command">
                <pc:docMk/>
                <pc:sldMk cId="1562024425" sldId="3033"/>
                <pc2:cmMk id="{3BD22512-4B91-4871-BF4C-464F2A48E68F}"/>
              </pc2:cmMkLst>
            </pc226:cmChg>
          </p:ext>
        </pc:extLst>
      </pc:sldChg>
      <pc:sldChg chg="add">
        <pc:chgData name="Mante Zygelyte" userId="S::mante.zygelyte@ayy.fi::bd239501-5ab6-401e-a237-7799893d6e41" providerId="AD" clId="Web-{3D681A7F-754C-03F3-3F69-7E92F5BFC00F}" dt="2023-08-25T08:22:20.975" v="1"/>
        <pc:sldMkLst>
          <pc:docMk/>
          <pc:sldMk cId="3324234358" sldId="3034"/>
        </pc:sldMkLst>
      </pc:sldChg>
    </pc:docChg>
  </pc:docChgLst>
  <pc:docChgLst>
    <pc:chgData name="Mante Zygelyte" userId="S::mante.zygelyte@ayy.fi::bd239501-5ab6-401e-a237-7799893d6e41" providerId="AD" clId="Web-{F2563C2A-2237-208D-E1B0-5321B8BF1A17}"/>
    <pc:docChg chg="modSld">
      <pc:chgData name="Mante Zygelyte" userId="S::mante.zygelyte@ayy.fi::bd239501-5ab6-401e-a237-7799893d6e41" providerId="AD" clId="Web-{F2563C2A-2237-208D-E1B0-5321B8BF1A17}" dt="2023-08-23T06:45:53.499" v="7"/>
      <pc:docMkLst>
        <pc:docMk/>
      </pc:docMkLst>
      <pc:sldChg chg="addSp delSp modSp">
        <pc:chgData name="Mante Zygelyte" userId="S::mante.zygelyte@ayy.fi::bd239501-5ab6-401e-a237-7799893d6e41" providerId="AD" clId="Web-{F2563C2A-2237-208D-E1B0-5321B8BF1A17}" dt="2023-08-23T06:45:53.499" v="7"/>
        <pc:sldMkLst>
          <pc:docMk/>
          <pc:sldMk cId="4213502068" sldId="354"/>
        </pc:sldMkLst>
        <pc:spChg chg="del">
          <ac:chgData name="Mante Zygelyte" userId="S::mante.zygelyte@ayy.fi::bd239501-5ab6-401e-a237-7799893d6e41" providerId="AD" clId="Web-{F2563C2A-2237-208D-E1B0-5321B8BF1A17}" dt="2023-08-23T06:45:53.499" v="7"/>
          <ac:spMkLst>
            <pc:docMk/>
            <pc:sldMk cId="4213502068" sldId="354"/>
            <ac:spMk id="4" creationId="{85EED0EB-45E0-675E-0389-295BC593CD97}"/>
          </ac:spMkLst>
        </pc:spChg>
        <pc:spChg chg="add del mod">
          <ac:chgData name="Mante Zygelyte" userId="S::mante.zygelyte@ayy.fi::bd239501-5ab6-401e-a237-7799893d6e41" providerId="AD" clId="Web-{F2563C2A-2237-208D-E1B0-5321B8BF1A17}" dt="2023-08-23T06:45:52.296" v="6" actId="14100"/>
          <ac:spMkLst>
            <pc:docMk/>
            <pc:sldMk cId="4213502068" sldId="354"/>
            <ac:spMk id="8" creationId="{82CC527F-0E0C-9C3C-D9B0-23D1E3A4EFC4}"/>
          </ac:spMkLst>
        </pc:spChg>
        <pc:picChg chg="del">
          <ac:chgData name="Mante Zygelyte" userId="S::mante.zygelyte@ayy.fi::bd239501-5ab6-401e-a237-7799893d6e41" providerId="AD" clId="Web-{F2563C2A-2237-208D-E1B0-5321B8BF1A17}" dt="2023-08-23T06:45:39.515" v="1"/>
          <ac:picMkLst>
            <pc:docMk/>
            <pc:sldMk cId="4213502068" sldId="354"/>
            <ac:picMk id="6" creationId="{ED7DD687-D390-6E87-DC68-BAEED3A8B4D8}"/>
          </ac:picMkLst>
        </pc:picChg>
        <pc:picChg chg="add">
          <ac:chgData name="Mante Zygelyte" userId="S::mante.zygelyte@ayy.fi::bd239501-5ab6-401e-a237-7799893d6e41" providerId="AD" clId="Web-{F2563C2A-2237-208D-E1B0-5321B8BF1A17}" dt="2023-08-23T06:45:36.952" v="0"/>
          <ac:picMkLst>
            <pc:docMk/>
            <pc:sldMk cId="4213502068" sldId="354"/>
            <ac:picMk id="7" creationId="{3D846F18-2FED-92C5-D718-2D62BDDB1187}"/>
          </ac:picMkLst>
        </pc:picChg>
      </pc:sldChg>
    </pc:docChg>
  </pc:docChgLst>
  <pc:docChgLst>
    <pc:chgData name="Fanni Mattsson" userId="S::fanni.mattsson@ayy.fi::6683bd29-3c7a-4966-a6e9-6cacc2f44d08" providerId="AD" clId="Web-{97DAD83A-2AE2-9319-4124-3385C9FC38A1}"/>
    <pc:docChg chg="modSld">
      <pc:chgData name="Fanni Mattsson" userId="S::fanni.mattsson@ayy.fi::6683bd29-3c7a-4966-a6e9-6cacc2f44d08" providerId="AD" clId="Web-{97DAD83A-2AE2-9319-4124-3385C9FC38A1}" dt="2023-08-25T08:45:00.948" v="6" actId="14100"/>
      <pc:docMkLst>
        <pc:docMk/>
      </pc:docMkLst>
      <pc:sldChg chg="addSp modSp">
        <pc:chgData name="Fanni Mattsson" userId="S::fanni.mattsson@ayy.fi::6683bd29-3c7a-4966-a6e9-6cacc2f44d08" providerId="AD" clId="Web-{97DAD83A-2AE2-9319-4124-3385C9FC38A1}" dt="2023-08-25T08:45:00.948" v="6" actId="14100"/>
        <pc:sldMkLst>
          <pc:docMk/>
          <pc:sldMk cId="1562024425" sldId="3033"/>
        </pc:sldMkLst>
        <pc:picChg chg="add mod">
          <ac:chgData name="Fanni Mattsson" userId="S::fanni.mattsson@ayy.fi::6683bd29-3c7a-4966-a6e9-6cacc2f44d08" providerId="AD" clId="Web-{97DAD83A-2AE2-9319-4124-3385C9FC38A1}" dt="2023-08-25T08:44:51.572" v="5" actId="1076"/>
          <ac:picMkLst>
            <pc:docMk/>
            <pc:sldMk cId="1562024425" sldId="3033"/>
            <ac:picMk id="4" creationId="{9C7D1D1C-9698-EC49-5B4D-63262C083A33}"/>
          </ac:picMkLst>
        </pc:picChg>
        <pc:picChg chg="mod">
          <ac:chgData name="Fanni Mattsson" userId="S::fanni.mattsson@ayy.fi::6683bd29-3c7a-4966-a6e9-6cacc2f44d08" providerId="AD" clId="Web-{97DAD83A-2AE2-9319-4124-3385C9FC38A1}" dt="2023-08-25T08:45:00.948" v="6" actId="14100"/>
          <ac:picMkLst>
            <pc:docMk/>
            <pc:sldMk cId="1562024425" sldId="3033"/>
            <ac:picMk id="8" creationId="{A5ED1876-9F34-F065-5513-418F3B3262E1}"/>
          </ac:picMkLst>
        </pc:picChg>
      </pc:sldChg>
    </pc:docChg>
  </pc:docChgLst>
  <pc:docChgLst>
    <pc:chgData name="Fanni Mattsson" userId="S::fanni.mattsson@ayy.fi::6683bd29-3c7a-4966-a6e9-6cacc2f44d08" providerId="AD" clId="Web-{EADB43E4-5603-8E30-DE1A-C45923F34790}"/>
    <pc:docChg chg="mod addSld delSld modSld">
      <pc:chgData name="Fanni Mattsson" userId="S::fanni.mattsson@ayy.fi::6683bd29-3c7a-4966-a6e9-6cacc2f44d08" providerId="AD" clId="Web-{EADB43E4-5603-8E30-DE1A-C45923F34790}" dt="2023-08-25T08:25:41.802" v="69" actId="20577"/>
      <pc:docMkLst>
        <pc:docMk/>
      </pc:docMkLst>
      <pc:sldChg chg="addSp delSp modSp add modCm">
        <pc:chgData name="Fanni Mattsson" userId="S::fanni.mattsson@ayy.fi::6683bd29-3c7a-4966-a6e9-6cacc2f44d08" providerId="AD" clId="Web-{EADB43E4-5603-8E30-DE1A-C45923F34790}" dt="2023-08-25T08:25:41.802" v="69" actId="20577"/>
        <pc:sldMkLst>
          <pc:docMk/>
          <pc:sldMk cId="1562024425" sldId="3033"/>
        </pc:sldMkLst>
        <pc:spChg chg="mod">
          <ac:chgData name="Fanni Mattsson" userId="S::fanni.mattsson@ayy.fi::6683bd29-3c7a-4966-a6e9-6cacc2f44d08" providerId="AD" clId="Web-{EADB43E4-5603-8E30-DE1A-C45923F34790}" dt="2023-08-25T08:24:53.160" v="34" actId="20577"/>
          <ac:spMkLst>
            <pc:docMk/>
            <pc:sldMk cId="1562024425" sldId="3033"/>
            <ac:spMk id="2" creationId="{BECD44DA-C08B-4412-907B-48A865CB09DB}"/>
          </ac:spMkLst>
        </pc:spChg>
        <pc:spChg chg="mod">
          <ac:chgData name="Fanni Mattsson" userId="S::fanni.mattsson@ayy.fi::6683bd29-3c7a-4966-a6e9-6cacc2f44d08" providerId="AD" clId="Web-{EADB43E4-5603-8E30-DE1A-C45923F34790}" dt="2023-08-25T08:25:41.802" v="69" actId="20577"/>
          <ac:spMkLst>
            <pc:docMk/>
            <pc:sldMk cId="1562024425" sldId="3033"/>
            <ac:spMk id="3" creationId="{BC473A7B-3E35-CD1F-0B71-F00E56E81F49}"/>
          </ac:spMkLst>
        </pc:spChg>
        <pc:picChg chg="del">
          <ac:chgData name="Fanni Mattsson" userId="S::fanni.mattsson@ayy.fi::6683bd29-3c7a-4966-a6e9-6cacc2f44d08" providerId="AD" clId="Web-{EADB43E4-5603-8E30-DE1A-C45923F34790}" dt="2023-08-25T08:20:26.045" v="3"/>
          <ac:picMkLst>
            <pc:docMk/>
            <pc:sldMk cId="1562024425" sldId="3033"/>
            <ac:picMk id="4" creationId="{FF2F2F22-1ED5-D2F2-57AC-947371E9E10D}"/>
          </ac:picMkLst>
        </pc:picChg>
        <pc:picChg chg="add mod modCrop">
          <ac:chgData name="Fanni Mattsson" userId="S::fanni.mattsson@ayy.fi::6683bd29-3c7a-4966-a6e9-6cacc2f44d08" providerId="AD" clId="Web-{EADB43E4-5603-8E30-DE1A-C45923F34790}" dt="2023-08-25T08:21:45.094" v="29" actId="14100"/>
          <ac:picMkLst>
            <pc:docMk/>
            <pc:sldMk cId="1562024425" sldId="3033"/>
            <ac:picMk id="5" creationId="{5119F3ED-B49C-F69D-EAAB-978566D94BCD}"/>
          </ac:picMkLst>
        </pc:picChg>
        <pc:picChg chg="del">
          <ac:chgData name="Fanni Mattsson" userId="S::fanni.mattsson@ayy.fi::6683bd29-3c7a-4966-a6e9-6cacc2f44d08" providerId="AD" clId="Web-{EADB43E4-5603-8E30-DE1A-C45923F34790}" dt="2023-08-25T08:20:26.045" v="5"/>
          <ac:picMkLst>
            <pc:docMk/>
            <pc:sldMk cId="1562024425" sldId="3033"/>
            <ac:picMk id="6" creationId="{F50502FF-5FD3-3100-48D3-C179C44D505A}"/>
          </ac:picMkLst>
        </pc:picChg>
        <pc:picChg chg="add mod modCrop">
          <ac:chgData name="Fanni Mattsson" userId="S::fanni.mattsson@ayy.fi::6683bd29-3c7a-4966-a6e9-6cacc2f44d08" providerId="AD" clId="Web-{EADB43E4-5603-8E30-DE1A-C45923F34790}" dt="2023-08-25T08:21:41.593" v="27" actId="14100"/>
          <ac:picMkLst>
            <pc:docMk/>
            <pc:sldMk cId="1562024425" sldId="3033"/>
            <ac:picMk id="7" creationId="{AE81DCEA-B9E5-D12D-937D-5D417DFF44F3}"/>
          </ac:picMkLst>
        </pc:picChg>
        <pc:picChg chg="add mod modCrop">
          <ac:chgData name="Fanni Mattsson" userId="S::fanni.mattsson@ayy.fi::6683bd29-3c7a-4966-a6e9-6cacc2f44d08" providerId="AD" clId="Web-{EADB43E4-5603-8E30-DE1A-C45923F34790}" dt="2023-08-25T08:21:30.390" v="23" actId="1076"/>
          <ac:picMkLst>
            <pc:docMk/>
            <pc:sldMk cId="1562024425" sldId="3033"/>
            <ac:picMk id="8" creationId="{A5ED1876-9F34-F065-5513-418F3B3262E1}"/>
          </ac:picMkLst>
        </pc:picChg>
        <pc:picChg chg="del">
          <ac:chgData name="Fanni Mattsson" userId="S::fanni.mattsson@ayy.fi::6683bd29-3c7a-4966-a6e9-6cacc2f44d08" providerId="AD" clId="Web-{EADB43E4-5603-8E30-DE1A-C45923F34790}" dt="2023-08-25T08:20:26.045" v="4"/>
          <ac:picMkLst>
            <pc:docMk/>
            <pc:sldMk cId="1562024425" sldId="3033"/>
            <ac:picMk id="14" creationId="{67939389-0E1C-5454-4A0A-7CE0FC4207D2}"/>
          </ac:picMkLst>
        </pc:picChg>
        <pc:extLst>
          <p:ext xmlns:p="http://schemas.openxmlformats.org/presentationml/2006/main" uri="{D6D511B9-2390-475A-947B-AFAB55BFBCF1}">
            <pc226:cmChg xmlns:pc226="http://schemas.microsoft.com/office/powerpoint/2022/06/main/command" chg="">
              <pc226:chgData name="Fanni Mattsson" userId="S::fanni.mattsson@ayy.fi::6683bd29-3c7a-4966-a6e9-6cacc2f44d08" providerId="AD" clId="Web-{EADB43E4-5603-8E30-DE1A-C45923F34790}" dt="2023-08-25T08:23:06.470" v="31"/>
              <pc2:cmMkLst xmlns:pc2="http://schemas.microsoft.com/office/powerpoint/2019/9/main/command">
                <pc:docMk/>
                <pc:sldMk cId="1562024425" sldId="3033"/>
                <pc2:cmMk id="{3BD22512-4B91-4871-BF4C-464F2A48E68F}"/>
              </pc2:cmMkLst>
              <pc226:cmRplyChg chg="add">
                <pc226:chgData name="Fanni Mattsson" userId="S::fanni.mattsson@ayy.fi::6683bd29-3c7a-4966-a6e9-6cacc2f44d08" providerId="AD" clId="Web-{EADB43E4-5603-8E30-DE1A-C45923F34790}" dt="2023-08-25T08:23:06.470" v="31"/>
                <pc2:cmRplyMkLst xmlns:pc2="http://schemas.microsoft.com/office/powerpoint/2019/9/main/command">
                  <pc:docMk/>
                  <pc:sldMk cId="1562024425" sldId="3033"/>
                  <pc2:cmMk id="{3BD22512-4B91-4871-BF4C-464F2A48E68F}"/>
                  <pc2:cmRplyMk id="{EA06B284-B7CF-4BDD-A8D0-F4D13E246975}"/>
                </pc2:cmRplyMkLst>
              </pc226:cmRplyChg>
            </pc226:cmChg>
          </p:ext>
        </pc:extLst>
      </pc:sldChg>
      <pc:sldChg chg="new del">
        <pc:chgData name="Fanni Mattsson" userId="S::fanni.mattsson@ayy.fi::6683bd29-3c7a-4966-a6e9-6cacc2f44d08" providerId="AD" clId="Web-{EADB43E4-5603-8E30-DE1A-C45923F34790}" dt="2023-08-25T08:20:09.951" v="1"/>
        <pc:sldMkLst>
          <pc:docMk/>
          <pc:sldMk cId="3909230502" sldId="3033"/>
        </pc:sldMkLst>
      </pc:sldChg>
    </pc:docChg>
  </pc:docChgLst>
  <pc:docChgLst>
    <pc:chgData name="Tuulia Telin" userId="fc0350f3-277c-4789-92d3-9915df356be0" providerId="ADAL" clId="{B7C8C4C1-FC90-446A-B734-20A7B84D3CFF}"/>
    <pc:docChg chg="modSld">
      <pc:chgData name="Tuulia Telin" userId="fc0350f3-277c-4789-92d3-9915df356be0" providerId="ADAL" clId="{B7C8C4C1-FC90-446A-B734-20A7B84D3CFF}" dt="2023-08-25T13:14:27.602" v="1"/>
      <pc:docMkLst>
        <pc:docMk/>
      </pc:docMkLst>
      <pc:sldChg chg="modSp mod">
        <pc:chgData name="Tuulia Telin" userId="fc0350f3-277c-4789-92d3-9915df356be0" providerId="ADAL" clId="{B7C8C4C1-FC90-446A-B734-20A7B84D3CFF}" dt="2023-08-25T13:14:06.727" v="0" actId="1076"/>
        <pc:sldMkLst>
          <pc:docMk/>
          <pc:sldMk cId="4213502068" sldId="354"/>
        </pc:sldMkLst>
        <pc:spChg chg="mod">
          <ac:chgData name="Tuulia Telin" userId="fc0350f3-277c-4789-92d3-9915df356be0" providerId="ADAL" clId="{B7C8C4C1-FC90-446A-B734-20A7B84D3CFF}" dt="2023-08-25T13:14:06.727" v="0" actId="1076"/>
          <ac:spMkLst>
            <pc:docMk/>
            <pc:sldMk cId="4213502068" sldId="354"/>
            <ac:spMk id="8" creationId="{82CC527F-0E0C-9C3C-D9B0-23D1E3A4EFC4}"/>
          </ac:spMkLst>
        </pc:spChg>
      </pc:sldChg>
      <pc:sldChg chg="delCm">
        <pc:chgData name="Tuulia Telin" userId="fc0350f3-277c-4789-92d3-9915df356be0" providerId="ADAL" clId="{B7C8C4C1-FC90-446A-B734-20A7B84D3CFF}" dt="2023-08-25T13:14:27.602" v="1"/>
        <pc:sldMkLst>
          <pc:docMk/>
          <pc:sldMk cId="1562024425" sldId="3033"/>
        </pc:sldMkLst>
        <pc:extLst>
          <p:ext xmlns:p="http://schemas.openxmlformats.org/presentationml/2006/main" uri="{D6D511B9-2390-475A-947B-AFAB55BFBCF1}">
            <pc226:cmChg xmlns:pc226="http://schemas.microsoft.com/office/powerpoint/2022/06/main/command" chg="del">
              <pc226:chgData name="Tuulia Telin" userId="fc0350f3-277c-4789-92d3-9915df356be0" providerId="ADAL" clId="{B7C8C4C1-FC90-446A-B734-20A7B84D3CFF}" dt="2023-08-25T13:14:27.602" v="1"/>
              <pc2:cmMkLst xmlns:pc2="http://schemas.microsoft.com/office/powerpoint/2019/9/main/command">
                <pc:docMk/>
                <pc:sldMk cId="1562024425" sldId="3033"/>
                <pc2:cmMk id="{3BD22512-4B91-4871-BF4C-464F2A48E68F}"/>
              </pc2:cmMkLst>
            </pc226:cmChg>
          </p:ext>
        </pc:extLst>
      </pc:sldChg>
    </pc:docChg>
  </pc:docChgLst>
  <pc:docChgLst>
    <pc:chgData name="Mante Zygelyte" userId="S::mante.zygelyte@ayy.fi::bd239501-5ab6-401e-a237-7799893d6e41" providerId="AD" clId="Web-{DB3D97D4-DE25-D426-590B-24E32539D471}"/>
    <pc:docChg chg="modSld">
      <pc:chgData name="Mante Zygelyte" userId="S::mante.zygelyte@ayy.fi::bd239501-5ab6-401e-a237-7799893d6e41" providerId="AD" clId="Web-{DB3D97D4-DE25-D426-590B-24E32539D471}" dt="2023-08-23T06:44:54.721" v="28" actId="20577"/>
      <pc:docMkLst>
        <pc:docMk/>
      </pc:docMkLst>
      <pc:sldChg chg="addSp modSp">
        <pc:chgData name="Mante Zygelyte" userId="S::mante.zygelyte@ayy.fi::bd239501-5ab6-401e-a237-7799893d6e41" providerId="AD" clId="Web-{DB3D97D4-DE25-D426-590B-24E32539D471}" dt="2023-08-23T06:44:54.721" v="28" actId="20577"/>
        <pc:sldMkLst>
          <pc:docMk/>
          <pc:sldMk cId="4213502068" sldId="354"/>
        </pc:sldMkLst>
        <pc:spChg chg="add mod">
          <ac:chgData name="Mante Zygelyte" userId="S::mante.zygelyte@ayy.fi::bd239501-5ab6-401e-a237-7799893d6e41" providerId="AD" clId="Web-{DB3D97D4-DE25-D426-590B-24E32539D471}" dt="2023-08-23T06:44:54.721" v="28" actId="20577"/>
          <ac:spMkLst>
            <pc:docMk/>
            <pc:sldMk cId="4213502068" sldId="354"/>
            <ac:spMk id="3" creationId="{4273139F-63F8-703A-0B2A-3464DEC130FF}"/>
          </ac:spMkLst>
        </pc:spChg>
        <pc:spChg chg="add">
          <ac:chgData name="Mante Zygelyte" userId="S::mante.zygelyte@ayy.fi::bd239501-5ab6-401e-a237-7799893d6e41" providerId="AD" clId="Web-{DB3D97D4-DE25-D426-590B-24E32539D471}" dt="2023-08-23T06:44:17.282" v="0"/>
          <ac:spMkLst>
            <pc:docMk/>
            <pc:sldMk cId="4213502068" sldId="354"/>
            <ac:spMk id="4" creationId="{85EED0EB-45E0-675E-0389-295BC593CD97}"/>
          </ac:spMkLst>
        </pc:spChg>
        <pc:picChg chg="add">
          <ac:chgData name="Mante Zygelyte" userId="S::mante.zygelyte@ayy.fi::bd239501-5ab6-401e-a237-7799893d6e41" providerId="AD" clId="Web-{DB3D97D4-DE25-D426-590B-24E32539D471}" dt="2023-08-23T06:44:17.282" v="0"/>
          <ac:picMkLst>
            <pc:docMk/>
            <pc:sldMk cId="4213502068" sldId="354"/>
            <ac:picMk id="5" creationId="{35CC6699-F85D-7BD6-EEC5-3F32191C1AE8}"/>
          </ac:picMkLst>
        </pc:picChg>
        <pc:picChg chg="add">
          <ac:chgData name="Mante Zygelyte" userId="S::mante.zygelyte@ayy.fi::bd239501-5ab6-401e-a237-7799893d6e41" providerId="AD" clId="Web-{DB3D97D4-DE25-D426-590B-24E32539D471}" dt="2023-08-23T06:44:17.282" v="0"/>
          <ac:picMkLst>
            <pc:docMk/>
            <pc:sldMk cId="4213502068" sldId="354"/>
            <ac:picMk id="6" creationId="{ED7DD687-D390-6E87-DC68-BAEED3A8B4D8}"/>
          </ac:picMkLst>
        </pc:picChg>
      </pc:sldChg>
    </pc:docChg>
  </pc:docChgLst>
  <pc:docChgLst>
    <pc:chgData name="Fanni Mattsson" userId="6683bd29-3c7a-4966-a6e9-6cacc2f44d08" providerId="ADAL" clId="{FBC7531C-BD56-42CF-850E-D96BD2146323}"/>
    <pc:docChg chg="custSel modSld">
      <pc:chgData name="Fanni Mattsson" userId="6683bd29-3c7a-4966-a6e9-6cacc2f44d08" providerId="ADAL" clId="{FBC7531C-BD56-42CF-850E-D96BD2146323}" dt="2023-08-25T08:49:54.525" v="7" actId="14100"/>
      <pc:docMkLst>
        <pc:docMk/>
      </pc:docMkLst>
      <pc:sldChg chg="addSp delSp modSp mod">
        <pc:chgData name="Fanni Mattsson" userId="6683bd29-3c7a-4966-a6e9-6cacc2f44d08" providerId="ADAL" clId="{FBC7531C-BD56-42CF-850E-D96BD2146323}" dt="2023-08-25T08:49:54.525" v="7" actId="14100"/>
        <pc:sldMkLst>
          <pc:docMk/>
          <pc:sldMk cId="1562024425" sldId="3033"/>
        </pc:sldMkLst>
        <pc:picChg chg="del">
          <ac:chgData name="Fanni Mattsson" userId="6683bd29-3c7a-4966-a6e9-6cacc2f44d08" providerId="ADAL" clId="{FBC7531C-BD56-42CF-850E-D96BD2146323}" dt="2023-08-25T08:45:30.929" v="0" actId="478"/>
          <ac:picMkLst>
            <pc:docMk/>
            <pc:sldMk cId="1562024425" sldId="3033"/>
            <ac:picMk id="4" creationId="{9C7D1D1C-9698-EC49-5B4D-63262C083A33}"/>
          </ac:picMkLst>
        </pc:picChg>
        <pc:picChg chg="mod">
          <ac:chgData name="Fanni Mattsson" userId="6683bd29-3c7a-4966-a6e9-6cacc2f44d08" providerId="ADAL" clId="{FBC7531C-BD56-42CF-850E-D96BD2146323}" dt="2023-08-25T08:49:54.525" v="7" actId="14100"/>
          <ac:picMkLst>
            <pc:docMk/>
            <pc:sldMk cId="1562024425" sldId="3033"/>
            <ac:picMk id="5" creationId="{5119F3ED-B49C-F69D-EAAB-978566D94BCD}"/>
          </ac:picMkLst>
        </pc:picChg>
        <pc:picChg chg="mod">
          <ac:chgData name="Fanni Mattsson" userId="6683bd29-3c7a-4966-a6e9-6cacc2f44d08" providerId="ADAL" clId="{FBC7531C-BD56-42CF-850E-D96BD2146323}" dt="2023-08-25T08:49:51.872" v="6" actId="14100"/>
          <ac:picMkLst>
            <pc:docMk/>
            <pc:sldMk cId="1562024425" sldId="3033"/>
            <ac:picMk id="7" creationId="{AE81DCEA-B9E5-D12D-937D-5D417DFF44F3}"/>
          </ac:picMkLst>
        </pc:picChg>
        <pc:picChg chg="add mod">
          <ac:chgData name="Fanni Mattsson" userId="6683bd29-3c7a-4966-a6e9-6cacc2f44d08" providerId="ADAL" clId="{FBC7531C-BD56-42CF-850E-D96BD2146323}" dt="2023-08-25T08:49:47.506" v="5" actId="1076"/>
          <ac:picMkLst>
            <pc:docMk/>
            <pc:sldMk cId="1562024425" sldId="3033"/>
            <ac:picMk id="9" creationId="{37D490DE-1806-0832-197B-8EF4FA79BB22}"/>
          </ac:picMkLst>
        </pc:picChg>
      </pc:sldChg>
    </pc:docChg>
  </pc:docChgLst>
  <pc:docChgLst>
    <pc:chgData name="Mante Zygelyte" userId="S::mante.zygelyte@ayy.fi::bd239501-5ab6-401e-a237-7799893d6e41" providerId="AD" clId="Web-{1274890C-5109-751F-7784-3ED8B19A1029}"/>
    <pc:docChg chg="addSld delSld">
      <pc:chgData name="Mante Zygelyte" userId="S::mante.zygelyte@ayy.fi::bd239501-5ab6-401e-a237-7799893d6e41" providerId="AD" clId="Web-{1274890C-5109-751F-7784-3ED8B19A1029}" dt="2023-08-22T05:12:34.852" v="1"/>
      <pc:docMkLst>
        <pc:docMk/>
      </pc:docMkLst>
      <pc:sldChg chg="del">
        <pc:chgData name="Mante Zygelyte" userId="S::mante.zygelyte@ayy.fi::bd239501-5ab6-401e-a237-7799893d6e41" providerId="AD" clId="Web-{1274890C-5109-751F-7784-3ED8B19A1029}" dt="2023-08-22T05:12:33.461" v="0"/>
        <pc:sldMkLst>
          <pc:docMk/>
          <pc:sldMk cId="4076864456" sldId="356"/>
        </pc:sldMkLst>
      </pc:sldChg>
      <pc:sldChg chg="add">
        <pc:chgData name="Mante Zygelyte" userId="S::mante.zygelyte@ayy.fi::bd239501-5ab6-401e-a237-7799893d6e41" providerId="AD" clId="Web-{1274890C-5109-751F-7784-3ED8B19A1029}" dt="2023-08-22T05:12:34.852" v="1"/>
        <pc:sldMkLst>
          <pc:docMk/>
          <pc:sldMk cId="229789449" sldId="302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8E2A7E-6720-459C-A170-A38954CA59A9}" type="datetimeFigureOut">
              <a:rPr lang="fi-FI" smtClean="0"/>
              <a:t>25.8.2023</a:t>
            </a:fld>
            <a:endParaRPr lang="fi-FI"/>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AD367B-463A-4531-BEAA-B5A6450C2794}" type="slidenum">
              <a:rPr lang="fi-FI" smtClean="0"/>
              <a:t>‹#›</a:t>
            </a:fld>
            <a:endParaRPr lang="fi-FI"/>
          </a:p>
        </p:txBody>
      </p:sp>
    </p:spTree>
    <p:extLst>
      <p:ext uri="{BB962C8B-B14F-4D97-AF65-F5344CB8AC3E}">
        <p14:creationId xmlns:p14="http://schemas.microsoft.com/office/powerpoint/2010/main" val="22357748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3CC6F4-A74F-4CB9-96F5-E6A3993558B7}" type="datetimeFigureOut">
              <a:rPr lang="fi-FI" smtClean="0"/>
              <a:t>25.8.2023</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A33C6F-5743-46F7-BCF4-D627453076C0}" type="slidenum">
              <a:rPr lang="fi-FI" smtClean="0"/>
              <a:t>‹#›</a:t>
            </a:fld>
            <a:endParaRPr lang="fi-FI"/>
          </a:p>
        </p:txBody>
      </p:sp>
    </p:spTree>
    <p:extLst>
      <p:ext uri="{BB962C8B-B14F-4D97-AF65-F5344CB8AC3E}">
        <p14:creationId xmlns:p14="http://schemas.microsoft.com/office/powerpoint/2010/main" val="3698636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7A33C6F-5743-46F7-BCF4-D627453076C0}" type="slidenum">
              <a:rPr lang="fi-FI" smtClean="0"/>
              <a:t>1</a:t>
            </a:fld>
            <a:endParaRPr lang="fi-FI"/>
          </a:p>
        </p:txBody>
      </p:sp>
    </p:spTree>
    <p:extLst>
      <p:ext uri="{BB962C8B-B14F-4D97-AF65-F5344CB8AC3E}">
        <p14:creationId xmlns:p14="http://schemas.microsoft.com/office/powerpoint/2010/main" val="4138216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About 15 000 members</a:t>
            </a:r>
          </a:p>
          <a:p>
            <a:r>
              <a:rPr lang="en-US" sz="1200"/>
              <a:t>About 50 employees</a:t>
            </a:r>
          </a:p>
          <a:p>
            <a:r>
              <a:rPr lang="en-US" sz="1200"/>
              <a:t>About 400 volunteers</a:t>
            </a:r>
          </a:p>
          <a:p>
            <a:r>
              <a:rPr lang="en-US" sz="1200"/>
              <a:t>About 200 associations</a:t>
            </a:r>
          </a:p>
          <a:p>
            <a:r>
              <a:rPr lang="en-US" sz="1200"/>
              <a:t>2 600 student flats</a:t>
            </a:r>
          </a:p>
          <a:p>
            <a:endParaRPr lang="en-US" sz="1200"/>
          </a:p>
          <a:p>
            <a:endParaRPr lang="en-US" sz="1200"/>
          </a:p>
        </p:txBody>
      </p:sp>
      <p:sp>
        <p:nvSpPr>
          <p:cNvPr id="4" name="Slide Number Placeholder 3"/>
          <p:cNvSpPr>
            <a:spLocks noGrp="1"/>
          </p:cNvSpPr>
          <p:nvPr>
            <p:ph type="sldNum" sz="quarter" idx="5"/>
          </p:nvPr>
        </p:nvSpPr>
        <p:spPr/>
        <p:txBody>
          <a:bodyPr/>
          <a:lstStyle/>
          <a:p>
            <a:fld id="{A7A33C6F-5743-46F7-BCF4-D627453076C0}" type="slidenum">
              <a:rPr lang="fi-FI" smtClean="0"/>
              <a:t>13</a:t>
            </a:fld>
            <a:endParaRPr lang="fi-FI"/>
          </a:p>
        </p:txBody>
      </p:sp>
    </p:spTree>
    <p:extLst>
      <p:ext uri="{BB962C8B-B14F-4D97-AF65-F5344CB8AC3E}">
        <p14:creationId xmlns:p14="http://schemas.microsoft.com/office/powerpoint/2010/main" val="124071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a:p>
            <a:r>
              <a:rPr lang="fi-FI" err="1"/>
              <a:t>Now</a:t>
            </a:r>
            <a:r>
              <a:rPr lang="fi-FI"/>
              <a:t> </a:t>
            </a:r>
            <a:r>
              <a:rPr lang="fi-FI" err="1"/>
              <a:t>you</a:t>
            </a:r>
            <a:r>
              <a:rPr lang="fi-FI"/>
              <a:t> </a:t>
            </a:r>
            <a:r>
              <a:rPr lang="fi-FI" err="1"/>
              <a:t>know</a:t>
            </a:r>
            <a:r>
              <a:rPr lang="fi-FI"/>
              <a:t> </a:t>
            </a:r>
            <a:r>
              <a:rPr lang="fi-FI" err="1"/>
              <a:t>what</a:t>
            </a:r>
            <a:r>
              <a:rPr lang="fi-FI"/>
              <a:t> AYY is, </a:t>
            </a:r>
            <a:r>
              <a:rPr lang="fi-FI" err="1"/>
              <a:t>so</a:t>
            </a:r>
            <a:r>
              <a:rPr lang="fi-FI"/>
              <a:t> </a:t>
            </a:r>
            <a:r>
              <a:rPr lang="fi-FI" err="1"/>
              <a:t>we’ll</a:t>
            </a:r>
            <a:r>
              <a:rPr lang="fi-FI"/>
              <a:t> </a:t>
            </a:r>
            <a:r>
              <a:rPr lang="fi-FI" err="1"/>
              <a:t>now</a:t>
            </a:r>
            <a:r>
              <a:rPr lang="fi-FI"/>
              <a:t> </a:t>
            </a:r>
            <a:r>
              <a:rPr lang="fi-FI" err="1"/>
              <a:t>tell</a:t>
            </a:r>
            <a:r>
              <a:rPr lang="fi-FI"/>
              <a:t> </a:t>
            </a:r>
            <a:r>
              <a:rPr lang="fi-FI" err="1"/>
              <a:t>you</a:t>
            </a:r>
            <a:r>
              <a:rPr lang="fi-FI"/>
              <a:t> in a </a:t>
            </a:r>
            <a:r>
              <a:rPr lang="fi-FI" err="1"/>
              <a:t>nutshell</a:t>
            </a:r>
            <a:r>
              <a:rPr lang="fi-FI"/>
              <a:t> </a:t>
            </a:r>
            <a:r>
              <a:rPr lang="fi-FI" err="1"/>
              <a:t>what</a:t>
            </a:r>
            <a:r>
              <a:rPr lang="fi-FI"/>
              <a:t> </a:t>
            </a:r>
            <a:r>
              <a:rPr lang="fi-FI" err="1"/>
              <a:t>do</a:t>
            </a:r>
            <a:r>
              <a:rPr lang="fi-FI"/>
              <a:t> </a:t>
            </a:r>
            <a:r>
              <a:rPr lang="fi-FI" err="1"/>
              <a:t>we</a:t>
            </a:r>
            <a:r>
              <a:rPr lang="fi-FI"/>
              <a:t> </a:t>
            </a:r>
            <a:r>
              <a:rPr lang="fi-FI" err="1"/>
              <a:t>do</a:t>
            </a:r>
            <a:endParaRPr lang="fi-FI">
              <a:cs typeface="Calibri"/>
            </a:endParaRPr>
          </a:p>
          <a:p>
            <a:endParaRPr lang="fi-FI">
              <a:cs typeface="Calibri"/>
            </a:endParaRPr>
          </a:p>
          <a:p>
            <a:endParaRPr lang="fi-FI">
              <a:cs typeface="Calibri"/>
            </a:endParaRPr>
          </a:p>
          <a:p>
            <a:endParaRPr lang="fi-F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r>
              <a:rPr lang="en-US" err="1"/>
              <a:t>Mitä</a:t>
            </a:r>
            <a:r>
              <a:rPr lang="en-US"/>
              <a:t> AYY </a:t>
            </a:r>
            <a:r>
              <a:rPr lang="en-US" err="1"/>
              <a:t>sitten</a:t>
            </a:r>
            <a:r>
              <a:rPr lang="en-US"/>
              <a:t> </a:t>
            </a:r>
            <a:r>
              <a:rPr lang="en-US" err="1"/>
              <a:t>tekee</a:t>
            </a:r>
            <a:r>
              <a:rPr lang="en-US"/>
              <a:t> (</a:t>
            </a:r>
            <a:r>
              <a:rPr lang="en-US" err="1"/>
              <a:t>paitsi</a:t>
            </a:r>
            <a:r>
              <a:rPr lang="en-US"/>
              <a:t> </a:t>
            </a:r>
            <a:r>
              <a:rPr lang="en-US" err="1"/>
              <a:t>lakittaa</a:t>
            </a:r>
            <a:r>
              <a:rPr lang="en-US"/>
              <a:t> </a:t>
            </a:r>
            <a:r>
              <a:rPr lang="en-US" err="1"/>
              <a:t>joka</a:t>
            </a:r>
            <a:r>
              <a:rPr lang="en-US"/>
              <a:t> </a:t>
            </a:r>
            <a:r>
              <a:rPr lang="en-US" err="1"/>
              <a:t>neljäs</a:t>
            </a:r>
            <a:r>
              <a:rPr lang="en-US"/>
              <a:t> </a:t>
            </a:r>
            <a:r>
              <a:rPr lang="en-US" err="1"/>
              <a:t>vuosi</a:t>
            </a:r>
            <a:r>
              <a:rPr lang="en-US"/>
              <a:t> </a:t>
            </a:r>
            <a:r>
              <a:rPr lang="en-US" err="1"/>
              <a:t>Mantan</a:t>
            </a:r>
            <a:r>
              <a:rPr lang="en-US"/>
              <a:t> </a:t>
            </a:r>
            <a:r>
              <a:rPr lang="en-US" err="1"/>
              <a:t>patsaan</a:t>
            </a:r>
            <a:r>
              <a:rPr lang="en-US"/>
              <a:t> </a:t>
            </a:r>
            <a:r>
              <a:rPr lang="en-US" err="1"/>
              <a:t>Wappuna</a:t>
            </a:r>
            <a:r>
              <a:rPr lang="en-US"/>
              <a:t>)?</a:t>
            </a:r>
            <a:endParaRPr lang="fi-FI"/>
          </a:p>
          <a:p>
            <a:endParaRPr lang="fi-FI">
              <a:cs typeface="Calibri"/>
            </a:endParaRPr>
          </a:p>
        </p:txBody>
      </p:sp>
      <p:sp>
        <p:nvSpPr>
          <p:cNvPr id="4" name="Dian numeron paikkamerkki 3"/>
          <p:cNvSpPr>
            <a:spLocks noGrp="1"/>
          </p:cNvSpPr>
          <p:nvPr>
            <p:ph type="sldNum" sz="quarter" idx="5"/>
          </p:nvPr>
        </p:nvSpPr>
        <p:spPr/>
        <p:txBody>
          <a:bodyPr/>
          <a:lstStyle/>
          <a:p>
            <a:fld id="{A7A33C6F-5743-46F7-BCF4-D627453076C0}" type="slidenum">
              <a:rPr lang="fi-FI" smtClean="0"/>
              <a:t>14</a:t>
            </a:fld>
            <a:endParaRPr lang="fi-FI"/>
          </a:p>
        </p:txBody>
      </p:sp>
    </p:spTree>
    <p:extLst>
      <p:ext uri="{BB962C8B-B14F-4D97-AF65-F5344CB8AC3E}">
        <p14:creationId xmlns:p14="http://schemas.microsoft.com/office/powerpoint/2010/main" val="2615387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err="1">
                <a:cs typeface="Calibri"/>
              </a:rPr>
              <a:t>You</a:t>
            </a:r>
            <a:r>
              <a:rPr lang="fi-FI">
                <a:cs typeface="Calibri"/>
              </a:rPr>
              <a:t> </a:t>
            </a:r>
            <a:r>
              <a:rPr lang="fi-FI" err="1">
                <a:cs typeface="Calibri"/>
              </a:rPr>
              <a:t>can</a:t>
            </a:r>
            <a:r>
              <a:rPr lang="fi-FI">
                <a:cs typeface="Calibri"/>
              </a:rPr>
              <a:t> </a:t>
            </a:r>
            <a:r>
              <a:rPr lang="fi-FI" err="1">
                <a:cs typeface="Calibri"/>
              </a:rPr>
              <a:t>divide</a:t>
            </a:r>
            <a:r>
              <a:rPr lang="fi-FI">
                <a:cs typeface="Calibri"/>
              </a:rPr>
              <a:t> </a:t>
            </a:r>
            <a:r>
              <a:rPr lang="fi-FI" err="1">
                <a:cs typeface="Calibri"/>
              </a:rPr>
              <a:t>AYY's</a:t>
            </a:r>
            <a:r>
              <a:rPr lang="fi-FI">
                <a:cs typeface="Calibri"/>
              </a:rPr>
              <a:t> </a:t>
            </a:r>
            <a:r>
              <a:rPr lang="fi-FI" err="1">
                <a:cs typeface="Calibri"/>
              </a:rPr>
              <a:t>operations</a:t>
            </a:r>
            <a:r>
              <a:rPr lang="fi-FI">
                <a:cs typeface="Calibri"/>
              </a:rPr>
              <a:t> into </a:t>
            </a:r>
            <a:r>
              <a:rPr lang="fi-FI" err="1">
                <a:cs typeface="Calibri"/>
              </a:rPr>
              <a:t>three</a:t>
            </a:r>
            <a:r>
              <a:rPr lang="fi-FI">
                <a:cs typeface="Calibri"/>
              </a:rPr>
              <a:t> </a:t>
            </a:r>
            <a:r>
              <a:rPr lang="fi-FI" err="1">
                <a:cs typeface="Calibri"/>
              </a:rPr>
              <a:t>groups</a:t>
            </a:r>
            <a:r>
              <a:rPr lang="fi-FI">
                <a:cs typeface="Calibri"/>
              </a:rPr>
              <a:t>: </a:t>
            </a:r>
          </a:p>
          <a:p>
            <a:endParaRPr lang="fi-FI">
              <a:cs typeface="Calibri"/>
            </a:endParaRPr>
          </a:p>
          <a:p>
            <a:r>
              <a:rPr lang="fi-FI" err="1">
                <a:cs typeface="Calibri"/>
              </a:rPr>
              <a:t>Advocacy</a:t>
            </a:r>
            <a:endParaRPr lang="fi-FI">
              <a:cs typeface="Calibri"/>
            </a:endParaRPr>
          </a:p>
          <a:p>
            <a:r>
              <a:rPr lang="fi-FI">
                <a:cs typeface="Calibri"/>
              </a:rPr>
              <a:t>Services</a:t>
            </a:r>
          </a:p>
          <a:p>
            <a:r>
              <a:rPr lang="fi-FI" err="1">
                <a:cs typeface="Calibri"/>
              </a:rPr>
              <a:t>Community</a:t>
            </a:r>
            <a:endParaRPr lang="fi-FI">
              <a:cs typeface="Calibri"/>
            </a:endParaRPr>
          </a:p>
          <a:p>
            <a:endParaRPr lang="fi-FI">
              <a:cs typeface="Calibri"/>
            </a:endParaRPr>
          </a:p>
          <a:p>
            <a:endParaRPr lang="fi-F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a:t>Meidän toiminta voidaan oikeastaan jakaa kolmeen isompaan kokonaisuuteen eli vaikuttaminen, palvelut ja yhteisö</a:t>
            </a:r>
          </a:p>
          <a:p>
            <a:endParaRPr lang="fi-F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noProof="0"/>
              <a:t>AYY acts </a:t>
            </a:r>
            <a:r>
              <a:rPr lang="en-AU" b="1" noProof="0"/>
              <a:t>as an influencer</a:t>
            </a:r>
            <a:r>
              <a:rPr lang="en-AU" noProof="0"/>
              <a:t>:  through the university, community and society. Behind it all are the students of Aalto University.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AU" noProof="0"/>
              <a:t>We are actively in cooperation with e.g. the university, City of Espoo, SYL</a:t>
            </a:r>
          </a:p>
          <a:p>
            <a:pPr marL="0" marR="0" lvl="0" indent="0" algn="l" defTabSz="914400" rtl="0" eaLnBrk="1" fontAlgn="auto" latinLnBrk="0" hangingPunct="1">
              <a:lnSpc>
                <a:spcPct val="100000"/>
              </a:lnSpc>
              <a:spcBef>
                <a:spcPts val="0"/>
              </a:spcBef>
              <a:spcAft>
                <a:spcPts val="0"/>
              </a:spcAft>
              <a:buClrTx/>
              <a:buSzTx/>
              <a:buFontTx/>
              <a:buNone/>
              <a:tabLst/>
              <a:defRPr/>
            </a:pPr>
            <a:r>
              <a:rPr lang="en-AU" noProof="0"/>
              <a:t>We focus on three areas:</a:t>
            </a:r>
          </a:p>
          <a:p>
            <a:endParaRPr lang="en-AU" noProof="0"/>
          </a:p>
          <a:p>
            <a:pPr marL="285750" indent="-285750">
              <a:buFontTx/>
              <a:buChar char="-"/>
            </a:pPr>
            <a:r>
              <a:rPr lang="en-AU" sz="1200" noProof="0"/>
              <a:t>Social policy</a:t>
            </a:r>
          </a:p>
          <a:p>
            <a:pPr marL="285750" indent="-285750">
              <a:buFontTx/>
              <a:buChar char="-"/>
            </a:pPr>
            <a:r>
              <a:rPr lang="en-AU" sz="1200" noProof="0"/>
              <a:t>International matters</a:t>
            </a:r>
          </a:p>
          <a:p>
            <a:pPr marL="285750" indent="-285750">
              <a:buFontTx/>
              <a:buChar char="-"/>
            </a:pPr>
            <a:r>
              <a:rPr lang="en-AU" sz="1200" noProof="0"/>
              <a:t>Educational policy</a:t>
            </a:r>
          </a:p>
          <a:p>
            <a:endParaRPr lang="en-AU"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noProof="0"/>
              <a:t>AYY also provides representation of interests, support and advisory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noProof="0"/>
          </a:p>
          <a:p>
            <a:pPr marL="0" marR="0" lvl="0" indent="0" algn="l" defTabSz="914400" rtl="0" eaLnBrk="1" fontAlgn="auto" latinLnBrk="0" hangingPunct="1">
              <a:lnSpc>
                <a:spcPct val="100000"/>
              </a:lnSpc>
              <a:spcBef>
                <a:spcPts val="0"/>
              </a:spcBef>
              <a:spcAft>
                <a:spcPts val="0"/>
              </a:spcAft>
              <a:buClrTx/>
              <a:buSzTx/>
              <a:buFontTx/>
              <a:buNone/>
              <a:tabLst/>
              <a:defRPr/>
            </a:pPr>
            <a:r>
              <a:rPr lang="fi-FI" b="0" i="0" err="1">
                <a:solidFill>
                  <a:srgbClr val="000000"/>
                </a:solidFill>
                <a:effectLst/>
                <a:latin typeface="value-sans-pro"/>
              </a:rPr>
              <a:t>Student</a:t>
            </a:r>
            <a:r>
              <a:rPr lang="fi-FI" b="0" i="0">
                <a:solidFill>
                  <a:srgbClr val="000000"/>
                </a:solidFill>
                <a:effectLst/>
                <a:latin typeface="value-sans-pro"/>
              </a:rPr>
              <a:t> </a:t>
            </a:r>
            <a:r>
              <a:rPr lang="fi-FI" b="0" i="0" err="1">
                <a:solidFill>
                  <a:srgbClr val="000000"/>
                </a:solidFill>
                <a:effectLst/>
                <a:latin typeface="value-sans-pro"/>
              </a:rPr>
              <a:t>Representatives</a:t>
            </a:r>
            <a:r>
              <a:rPr lang="fi-FI" b="0" i="0">
                <a:solidFill>
                  <a:srgbClr val="000000"/>
                </a:solidFill>
                <a:effectLst/>
                <a:latin typeface="value-sans-pro"/>
              </a:rPr>
              <a:t> in </a:t>
            </a:r>
            <a:r>
              <a:rPr lang="fi-FI" b="0" i="0" err="1">
                <a:solidFill>
                  <a:srgbClr val="000000"/>
                </a:solidFill>
                <a:effectLst/>
                <a:latin typeface="value-sans-pro"/>
              </a:rPr>
              <a:t>Administration</a:t>
            </a:r>
            <a:r>
              <a:rPr lang="fi-FI" b="0" i="0">
                <a:solidFill>
                  <a:srgbClr val="000000"/>
                </a:solidFill>
                <a:effectLst/>
                <a:latin typeface="value-sans-pro"/>
              </a:rPr>
              <a:t> </a:t>
            </a:r>
            <a:r>
              <a:rPr lang="fi-FI" b="0" i="0" err="1">
                <a:solidFill>
                  <a:srgbClr val="000000"/>
                </a:solidFill>
                <a:effectLst/>
                <a:latin typeface="value-sans-pro"/>
              </a:rPr>
              <a:t>aka</a:t>
            </a:r>
            <a:r>
              <a:rPr lang="fi-FI" b="0" i="0">
                <a:solidFill>
                  <a:srgbClr val="000000"/>
                </a:solidFill>
                <a:effectLst/>
                <a:latin typeface="value-sans-pro"/>
              </a:rPr>
              <a:t> </a:t>
            </a:r>
            <a:r>
              <a:rPr lang="en-AU" sz="1200" noProof="0" err="1"/>
              <a:t>Hallopeds</a:t>
            </a:r>
            <a:r>
              <a:rPr lang="en-AU" sz="1200" noProof="0"/>
              <a:t> a</a:t>
            </a:r>
            <a:r>
              <a:rPr lang="en-US" b="0" i="0">
                <a:solidFill>
                  <a:srgbClr val="000000"/>
                </a:solidFill>
                <a:effectLst/>
                <a:latin typeface="value-sans-pro"/>
              </a:rPr>
              <a:t>re Aalto students who participate in the decision-making and development of the University. There are around 250 student representative positions open annually.</a:t>
            </a:r>
            <a:endParaRPr lang="en-AU" sz="1200"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a:t>AYY </a:t>
            </a:r>
            <a:r>
              <a:rPr lang="fi-FI" b="1"/>
              <a:t>vaikuttajana tarkoittaa sitä, että</a:t>
            </a:r>
            <a:r>
              <a:rPr lang="fi-FI"/>
              <a:t> Aallon opiskelijat tekevät parhaan yliopiston, yhteisön ja yhteiskunnan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a:t>Vaikutetaan aktiivisesti </a:t>
            </a:r>
            <a:r>
              <a:rPr lang="fi-FI" b="1"/>
              <a:t>monen sidosryhmän suuntaan </a:t>
            </a:r>
            <a:r>
              <a:rPr lang="fi-FI"/>
              <a:t>esim. yliopisto., Espoon kaupunki, SYL</a:t>
            </a:r>
          </a:p>
          <a:p>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err="1"/>
              <a:t>Edunvalvonta</a:t>
            </a:r>
            <a:r>
              <a:rPr lang="en-US" sz="1200" b="1"/>
              <a:t>, </a:t>
            </a:r>
            <a:r>
              <a:rPr lang="en-US" sz="1200" b="1" err="1"/>
              <a:t>tuki</a:t>
            </a:r>
            <a:r>
              <a:rPr lang="en-US" sz="1200" b="1"/>
              <a:t> ja </a:t>
            </a:r>
            <a:r>
              <a:rPr lang="en-US" sz="1200" b="1" err="1"/>
              <a:t>neuvonta</a:t>
            </a:r>
            <a:endParaRPr lang="en-US" sz="1200" b="1"/>
          </a:p>
          <a:p>
            <a:endParaRPr lang="fi-FI"/>
          </a:p>
          <a:p>
            <a:pPr marL="285750" indent="-285750">
              <a:buFontTx/>
              <a:buChar char="-"/>
            </a:pPr>
            <a:r>
              <a:rPr lang="en-US" sz="1200" err="1"/>
              <a:t>Sosiaalipolitiikka</a:t>
            </a:r>
            <a:endParaRPr lang="en-US" sz="1200"/>
          </a:p>
          <a:p>
            <a:pPr marL="285750" indent="-285750">
              <a:buFontTx/>
              <a:buChar char="-"/>
            </a:pPr>
            <a:r>
              <a:rPr lang="en-US" sz="1200" err="1"/>
              <a:t>Kansainväliset</a:t>
            </a:r>
            <a:r>
              <a:rPr lang="en-US" sz="1200"/>
              <a:t> </a:t>
            </a:r>
            <a:r>
              <a:rPr lang="en-US" sz="1200" err="1"/>
              <a:t>asiat</a:t>
            </a:r>
            <a:endParaRPr lang="en-US" sz="1200"/>
          </a:p>
          <a:p>
            <a:pPr marL="285750" indent="-285750">
              <a:buFontTx/>
              <a:buChar char="-"/>
            </a:pPr>
            <a:r>
              <a:rPr lang="en-US" sz="1200" err="1"/>
              <a:t>Koulutuspolitiikka</a:t>
            </a:r>
            <a:endParaRPr lang="en-US" sz="1200"/>
          </a:p>
          <a:p>
            <a:endParaRPr lang="fi-FI"/>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HALLOPEDIT </a:t>
            </a:r>
            <a:r>
              <a:rPr lang="en-US" sz="1200" b="1" err="1"/>
              <a:t>eli</a:t>
            </a:r>
            <a:r>
              <a:rPr lang="en-US" sz="1200" b="1"/>
              <a:t> </a:t>
            </a:r>
            <a:r>
              <a:rPr lang="en-US" sz="1200" b="1" err="1"/>
              <a:t>hallinnon</a:t>
            </a:r>
            <a:r>
              <a:rPr lang="en-US" sz="1200" b="1"/>
              <a:t> </a:t>
            </a:r>
            <a:r>
              <a:rPr lang="en-US" sz="1200" err="1"/>
              <a:t>opiskelijaedustajat</a:t>
            </a:r>
            <a:r>
              <a:rPr lang="en-US" sz="1200"/>
              <a:t>, </a:t>
            </a:r>
            <a:r>
              <a:rPr lang="en-US" sz="1200" err="1"/>
              <a:t>istuvat</a:t>
            </a:r>
            <a:r>
              <a:rPr lang="en-US" sz="1200"/>
              <a:t> </a:t>
            </a:r>
            <a:r>
              <a:rPr lang="en-US" sz="1200" err="1"/>
              <a:t>yliopiston</a:t>
            </a:r>
            <a:r>
              <a:rPr lang="en-US" sz="1200"/>
              <a:t> </a:t>
            </a:r>
            <a:r>
              <a:rPr lang="en-US" sz="1200" err="1"/>
              <a:t>eri</a:t>
            </a:r>
            <a:r>
              <a:rPr lang="en-US" sz="1200"/>
              <a:t> </a:t>
            </a:r>
            <a:r>
              <a:rPr lang="en-US" sz="1200" err="1"/>
              <a:t>yhteistyöelimissä</a:t>
            </a:r>
            <a:r>
              <a:rPr lang="en-US" sz="1200"/>
              <a:t> ja </a:t>
            </a:r>
            <a:r>
              <a:rPr lang="en-US" sz="1200" err="1"/>
              <a:t>edustavat</a:t>
            </a:r>
            <a:r>
              <a:rPr lang="en-US" sz="1200"/>
              <a:t> </a:t>
            </a:r>
            <a:r>
              <a:rPr lang="en-US" sz="1200" err="1"/>
              <a:t>opiskelijoiden</a:t>
            </a:r>
            <a:r>
              <a:rPr lang="en-US" sz="1200"/>
              <a:t> </a:t>
            </a:r>
            <a:r>
              <a:rPr lang="en-US" sz="1200" err="1"/>
              <a:t>ääntä</a:t>
            </a:r>
            <a:r>
              <a:rPr lang="en-US" sz="1200"/>
              <a:t>, </a:t>
            </a:r>
            <a:r>
              <a:rPr lang="en-US" sz="1200" err="1"/>
              <a:t>valitaan</a:t>
            </a:r>
            <a:r>
              <a:rPr lang="en-US" sz="1200"/>
              <a:t> </a:t>
            </a:r>
            <a:r>
              <a:rPr lang="en-US" sz="1200" err="1"/>
              <a:t>loppuvuodesta</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AU"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AU" noProof="0"/>
          </a:p>
          <a:p>
            <a:endParaRPr lang="en-AU"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33C6F-5743-46F7-BCF4-D627453076C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19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AYY </a:t>
            </a:r>
            <a:r>
              <a:rPr lang="fi-FI" err="1"/>
              <a:t>offers</a:t>
            </a:r>
            <a:r>
              <a:rPr lang="fi-FI"/>
              <a:t> </a:t>
            </a:r>
            <a:r>
              <a:rPr lang="fi-FI" err="1"/>
              <a:t>scholarships</a:t>
            </a:r>
            <a:r>
              <a:rPr lang="fi-FI"/>
              <a:t>, a </a:t>
            </a:r>
            <a:r>
              <a:rPr lang="fi-FI" err="1"/>
              <a:t>Notebook</a:t>
            </a:r>
            <a:r>
              <a:rPr lang="fi-FI"/>
              <a:t> and </a:t>
            </a:r>
            <a:r>
              <a:rPr lang="fi-FI" err="1"/>
              <a:t>member</a:t>
            </a:r>
            <a:r>
              <a:rPr lang="fi-FI"/>
              <a:t> </a:t>
            </a:r>
            <a:r>
              <a:rPr lang="fi-FI" err="1"/>
              <a:t>newsletters</a:t>
            </a: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err="1"/>
              <a:t>Members</a:t>
            </a:r>
            <a:r>
              <a:rPr lang="fi-FI"/>
              <a:t> </a:t>
            </a:r>
            <a:r>
              <a:rPr lang="fi-FI" err="1"/>
              <a:t>get</a:t>
            </a:r>
            <a:r>
              <a:rPr lang="fi-FI"/>
              <a:t> a </a:t>
            </a:r>
            <a:r>
              <a:rPr lang="fi-FI" err="1"/>
              <a:t>student</a:t>
            </a:r>
            <a:r>
              <a:rPr lang="fi-FI"/>
              <a:t> </a:t>
            </a:r>
            <a:r>
              <a:rPr lang="fi-FI" err="1"/>
              <a:t>card</a:t>
            </a:r>
            <a:r>
              <a:rPr lang="fi-FI"/>
              <a:t> </a:t>
            </a:r>
            <a:r>
              <a:rPr lang="fi-FI" err="1"/>
              <a:t>through</a:t>
            </a:r>
            <a:r>
              <a:rPr lang="fi-FI"/>
              <a:t> Frank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a:t>Health </a:t>
            </a:r>
            <a:r>
              <a:rPr lang="fi-FI" err="1"/>
              <a:t>care</a:t>
            </a:r>
            <a:r>
              <a:rPr lang="fi-FI"/>
              <a:t> </a:t>
            </a:r>
            <a:r>
              <a:rPr lang="fi-FI" err="1"/>
              <a:t>services</a:t>
            </a:r>
            <a:r>
              <a:rPr lang="fi-FI"/>
              <a:t> </a:t>
            </a:r>
            <a:r>
              <a:rPr lang="fi-FI" err="1"/>
              <a:t>are</a:t>
            </a:r>
            <a:r>
              <a:rPr lang="fi-FI"/>
              <a:t> </a:t>
            </a:r>
            <a:r>
              <a:rPr lang="fi-FI" err="1"/>
              <a:t>provided</a:t>
            </a:r>
            <a:r>
              <a:rPr lang="fi-FI"/>
              <a:t> </a:t>
            </a:r>
            <a:r>
              <a:rPr lang="fi-FI" err="1"/>
              <a:t>by</a:t>
            </a:r>
            <a:r>
              <a:rPr lang="fi-FI"/>
              <a:t> YTHS, </a:t>
            </a:r>
            <a:r>
              <a:rPr lang="fi-FI" err="1"/>
              <a:t>hopefully</a:t>
            </a:r>
            <a:r>
              <a:rPr lang="fi-FI"/>
              <a:t> </a:t>
            </a:r>
            <a:r>
              <a:rPr lang="fi-FI" err="1"/>
              <a:t>you</a:t>
            </a:r>
            <a:r>
              <a:rPr lang="fi-FI"/>
              <a:t> </a:t>
            </a:r>
            <a:r>
              <a:rPr lang="fi-FI" err="1"/>
              <a:t>have</a:t>
            </a:r>
            <a:r>
              <a:rPr lang="fi-FI"/>
              <a:t> </a:t>
            </a:r>
            <a:r>
              <a:rPr lang="fi-FI" err="1"/>
              <a:t>all</a:t>
            </a:r>
            <a:r>
              <a:rPr lang="fi-FI"/>
              <a:t> </a:t>
            </a:r>
            <a:r>
              <a:rPr lang="fi-FI" err="1"/>
              <a:t>paid</a:t>
            </a:r>
            <a:r>
              <a:rPr lang="fi-FI"/>
              <a:t> </a:t>
            </a:r>
            <a:r>
              <a:rPr lang="fi-FI" err="1"/>
              <a:t>the</a:t>
            </a:r>
            <a:r>
              <a:rPr lang="fi-FI"/>
              <a:t> KELA </a:t>
            </a:r>
            <a:r>
              <a:rPr lang="fi-FI" err="1"/>
              <a:t>fee</a:t>
            </a:r>
            <a:r>
              <a:rPr lang="fi-FI"/>
              <a:t> </a:t>
            </a:r>
            <a:r>
              <a:rPr lang="fi-FI" err="1"/>
              <a:t>by</a:t>
            </a:r>
            <a:r>
              <a:rPr lang="fi-FI"/>
              <a:t> </a:t>
            </a:r>
            <a:r>
              <a:rPr lang="fi-FI" err="1"/>
              <a:t>now</a:t>
            </a: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err="1"/>
              <a:t>We</a:t>
            </a:r>
            <a:r>
              <a:rPr lang="fi-FI"/>
              <a:t> </a:t>
            </a:r>
            <a:r>
              <a:rPr lang="fi-FI" err="1"/>
              <a:t>offer</a:t>
            </a:r>
            <a:r>
              <a:rPr lang="fi-FI"/>
              <a:t> </a:t>
            </a:r>
            <a:r>
              <a:rPr lang="fi-FI" err="1"/>
              <a:t>student</a:t>
            </a:r>
            <a:r>
              <a:rPr lang="fi-FI"/>
              <a:t> </a:t>
            </a:r>
            <a:r>
              <a:rPr lang="fi-FI" err="1"/>
              <a:t>housing</a:t>
            </a:r>
            <a:r>
              <a:rPr lang="fi-FI"/>
              <a:t> in </a:t>
            </a:r>
            <a:r>
              <a:rPr lang="fi-FI" err="1"/>
              <a:t>the</a:t>
            </a:r>
            <a:r>
              <a:rPr lang="fi-FI"/>
              <a:t> capital </a:t>
            </a:r>
            <a:r>
              <a:rPr lang="fi-FI" err="1"/>
              <a:t>area</a:t>
            </a: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err="1"/>
              <a:t>Rentable</a:t>
            </a:r>
            <a:r>
              <a:rPr lang="fi-FI"/>
              <a:t> </a:t>
            </a:r>
            <a:r>
              <a:rPr lang="fi-FI" err="1"/>
              <a:t>facilities</a:t>
            </a:r>
            <a:r>
              <a:rPr lang="fi-FI"/>
              <a:t> in Otaniemi, Leppävaara and Helsinki.</a:t>
            </a:r>
          </a:p>
          <a:p>
            <a:pPr marL="0" marR="0" lvl="0" indent="0" algn="l" defTabSz="914400" rtl="0" eaLnBrk="1" fontAlgn="auto" latinLnBrk="0" hangingPunct="1">
              <a:lnSpc>
                <a:spcPct val="100000"/>
              </a:lnSpc>
              <a:spcBef>
                <a:spcPts val="0"/>
              </a:spcBef>
              <a:spcAft>
                <a:spcPts val="0"/>
              </a:spcAft>
              <a:buClrTx/>
              <a:buSzTx/>
              <a:buFontTx/>
              <a:buNone/>
              <a:tabLst/>
              <a:defRPr/>
            </a:pPr>
            <a:r>
              <a:rPr lang="fi-FI" err="1"/>
              <a:t>Rentable</a:t>
            </a:r>
            <a:r>
              <a:rPr lang="fi-FI"/>
              <a:t> </a:t>
            </a:r>
            <a:r>
              <a:rPr lang="fi-FI" err="1"/>
              <a:t>vehicles</a:t>
            </a: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33C6F-5743-46F7-BCF4-D627453076C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238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Asuntoja meillä on sekä Espoossa että Helsingin puolella, suurin osa Otaniemessä</a:t>
            </a:r>
          </a:p>
          <a:p>
            <a:endParaRPr lang="fi-FI"/>
          </a:p>
          <a:p>
            <a:r>
              <a:rPr lang="fi-FI"/>
              <a:t>Ehkä olettekin jo hakeneet meiltä asuntoa, jos ette niin kannattaa laittaa hakemus sisään sillä jonoja on jonkun verran, etenkin yksiöihin</a:t>
            </a:r>
          </a:p>
        </p:txBody>
      </p:sp>
      <p:sp>
        <p:nvSpPr>
          <p:cNvPr id="4" name="Dian numeron paikkamerkki 3"/>
          <p:cNvSpPr>
            <a:spLocks noGrp="1"/>
          </p:cNvSpPr>
          <p:nvPr>
            <p:ph type="sldNum" sz="quarter" idx="5"/>
          </p:nvPr>
        </p:nvSpPr>
        <p:spPr/>
        <p:txBody>
          <a:bodyPr/>
          <a:lstStyle/>
          <a:p>
            <a:fld id="{A7A33C6F-5743-46F7-BCF4-D627453076C0}" type="slidenum">
              <a:rPr lang="fi-FI" smtClean="0"/>
              <a:t>17</a:t>
            </a:fld>
            <a:endParaRPr lang="fi-FI"/>
          </a:p>
        </p:txBody>
      </p:sp>
    </p:spTree>
    <p:extLst>
      <p:ext uri="{BB962C8B-B14F-4D97-AF65-F5344CB8AC3E}">
        <p14:creationId xmlns:p14="http://schemas.microsoft.com/office/powerpoint/2010/main" val="1399203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628650" lvl="1" indent="-171450">
              <a:buFontTx/>
              <a:buChar char="-"/>
            </a:pPr>
            <a:r>
              <a:rPr lang="en-US"/>
              <a:t>More than 200 associations operate within AYY</a:t>
            </a:r>
            <a:endParaRPr lang="en-US" i="0"/>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a:latin typeface="+mn-lt"/>
              </a:rPr>
              <a:t>Every year, AYY arranges more than 100 events for students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a:latin typeface="+mn-lt"/>
              </a:rPr>
              <a:t>AYY has about 400  active volunteers (you can also mention that AYY trains more than 1000 tutors for Aalto)</a:t>
            </a:r>
          </a:p>
          <a:p>
            <a:pPr marL="1085850" lvl="2" indent="-171450">
              <a:buFontTx/>
              <a:buChar char="-"/>
            </a:pPr>
            <a:r>
              <a:rPr lang="en-US">
                <a:cs typeface="Calibri" panose="020F0502020204030204"/>
              </a:rPr>
              <a:t>(</a:t>
            </a:r>
            <a:r>
              <a:rPr lang="en-US" err="1">
                <a:cs typeface="Calibri" panose="020F0502020204030204"/>
              </a:rPr>
              <a:t>ive</a:t>
            </a:r>
            <a:r>
              <a:rPr lang="en-US">
                <a:cs typeface="Calibri" panose="020F0502020204030204"/>
              </a:rPr>
              <a:t> had the pleasure to work with </a:t>
            </a:r>
            <a:r>
              <a:rPr lang="en-US" err="1">
                <a:cs typeface="Calibri" panose="020F0502020204030204"/>
              </a:rPr>
              <a:t>studenst</a:t>
            </a:r>
            <a:r>
              <a:rPr lang="en-US">
                <a:cs typeface="Calibri" panose="020F0502020204030204"/>
              </a:rPr>
              <a:t> from </a:t>
            </a:r>
            <a:r>
              <a:rPr lang="en-US" err="1">
                <a:cs typeface="Calibri" panose="020F0502020204030204"/>
              </a:rPr>
              <a:t>mikkeli</a:t>
            </a:r>
            <a:r>
              <a:rPr lang="en-US">
                <a:cs typeface="Calibri" panose="020F0502020204030204"/>
              </a:rPr>
              <a:t> in </a:t>
            </a:r>
            <a:r>
              <a:rPr lang="en-US" err="1">
                <a:cs typeface="Calibri" panose="020F0502020204030204"/>
              </a:rPr>
              <a:t>ayy</a:t>
            </a:r>
            <a:r>
              <a:rPr lang="en-US">
                <a:cs typeface="Calibri" panose="020F0502020204030204"/>
              </a:rPr>
              <a:t> sections and </a:t>
            </a:r>
            <a:r>
              <a:rPr lang="en-US" err="1">
                <a:cs typeface="Calibri" panose="020F0502020204030204"/>
              </a:rPr>
              <a:t>commitees</a:t>
            </a:r>
            <a:r>
              <a:rPr lang="en-US">
                <a:cs typeface="Calibri" panose="020F0502020204030204"/>
              </a:rPr>
              <a:t> this year, which has been teaching for me)</a:t>
            </a:r>
            <a:endParaRPr lang="en-US" i="0">
              <a:cs typeface="Calibri" panose="020F0502020204030204"/>
            </a:endParaRPr>
          </a:p>
          <a:p>
            <a:pPr marL="628650" lvl="1" indent="-171450">
              <a:buChar char="-"/>
            </a:pPr>
            <a:endParaRPr lang="en-US"/>
          </a:p>
          <a:p>
            <a:pPr lvl="1"/>
            <a:r>
              <a:rPr lang="en-US"/>
              <a:t>Special associations represent students in various degree </a:t>
            </a:r>
            <a:r>
              <a:rPr lang="en-US" err="1"/>
              <a:t>programmes</a:t>
            </a:r>
            <a:r>
              <a:rPr lang="en-US"/>
              <a:t>, representing their interests</a:t>
            </a:r>
          </a:p>
          <a:p>
            <a:pPr lvl="1"/>
            <a:r>
              <a:rPr lang="en-US"/>
              <a:t>Student associations unite people interested in various subjects</a:t>
            </a:r>
          </a:p>
          <a:p>
            <a:pPr lvl="1"/>
            <a:r>
              <a:rPr lang="en-US"/>
              <a:t>Numerous hobby clubs: music, sports, arts, games, cars, fishing, urban farming, scouts…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In 2017, more than 20,000 participants attended events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a:p>
          <a:p>
            <a:pPr lvl="1"/>
            <a:r>
              <a:rPr lang="en-US"/>
              <a:t>Volunteers help in event production, with student union finances and corporate relations, campus development, Student culture museum, tasks relating to educational policy etc.</a:t>
            </a:r>
          </a:p>
          <a:p>
            <a:pPr lvl="1"/>
            <a:r>
              <a:rPr lang="en-US"/>
              <a:t>Applications for next year’s posts will be accepted in late autumn</a:t>
            </a:r>
          </a:p>
          <a:p>
            <a:pPr lvl="1"/>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fi-FI"/>
              <a:t>AYY </a:t>
            </a:r>
            <a:r>
              <a:rPr lang="fi-FI" b="1"/>
              <a:t>as </a:t>
            </a:r>
            <a:r>
              <a:rPr lang="fi-FI" b="1" err="1"/>
              <a:t>basis</a:t>
            </a:r>
            <a:r>
              <a:rPr lang="fi-FI" b="1"/>
              <a:t> for </a:t>
            </a:r>
            <a:r>
              <a:rPr lang="fi-FI" b="1" err="1"/>
              <a:t>community</a:t>
            </a:r>
            <a:r>
              <a:rPr lang="fi-FI"/>
              <a:t>: as an Aalto </a:t>
            </a:r>
            <a:r>
              <a:rPr lang="fi-FI" err="1"/>
              <a:t>student</a:t>
            </a:r>
            <a:r>
              <a:rPr lang="fi-FI"/>
              <a:t>, </a:t>
            </a:r>
            <a:r>
              <a:rPr lang="fi-FI" err="1"/>
              <a:t>you</a:t>
            </a:r>
            <a:r>
              <a:rPr lang="fi-FI"/>
              <a:t> </a:t>
            </a:r>
            <a:r>
              <a:rPr lang="fi-FI" err="1"/>
              <a:t>can</a:t>
            </a:r>
            <a:r>
              <a:rPr lang="fi-FI"/>
              <a:t> </a:t>
            </a:r>
            <a:r>
              <a:rPr lang="fi-FI" err="1"/>
              <a:t>fulfill</a:t>
            </a:r>
            <a:r>
              <a:rPr lang="fi-FI"/>
              <a:t> </a:t>
            </a:r>
            <a:r>
              <a:rPr lang="fi-FI" err="1"/>
              <a:t>your</a:t>
            </a:r>
            <a:r>
              <a:rPr lang="fi-FI"/>
              <a:t> </a:t>
            </a:r>
            <a:r>
              <a:rPr lang="fi-FI" err="1"/>
              <a:t>ambitions</a:t>
            </a:r>
            <a:r>
              <a:rPr lang="fi-FI"/>
              <a:t> and </a:t>
            </a:r>
            <a:r>
              <a:rPr lang="fi-FI" err="1"/>
              <a:t>channel</a:t>
            </a:r>
            <a:r>
              <a:rPr lang="fi-FI"/>
              <a:t> </a:t>
            </a:r>
            <a:r>
              <a:rPr lang="fi-FI" err="1"/>
              <a:t>your</a:t>
            </a:r>
            <a:r>
              <a:rPr lang="fi-FI"/>
              <a:t> passion in </a:t>
            </a:r>
            <a:r>
              <a:rPr lang="fi-FI" err="1"/>
              <a:t>creating</a:t>
            </a:r>
            <a:r>
              <a:rPr lang="fi-FI"/>
              <a:t> </a:t>
            </a:r>
            <a:r>
              <a:rPr lang="fi-FI" err="1"/>
              <a:t>something</a:t>
            </a:r>
            <a:r>
              <a:rPr lang="fi-FI"/>
              <a:t> </a:t>
            </a:r>
            <a:r>
              <a:rPr lang="fi-FI" err="1"/>
              <a:t>new</a:t>
            </a:r>
            <a:r>
              <a:rPr lang="fi-FI"/>
              <a:t>, in </a:t>
            </a:r>
            <a:r>
              <a:rPr lang="fi-FI" err="1"/>
              <a:t>learning</a:t>
            </a:r>
            <a:r>
              <a:rPr lang="fi-FI"/>
              <a:t> and </a:t>
            </a:r>
            <a:r>
              <a:rPr lang="fi-FI" err="1"/>
              <a:t>development</a:t>
            </a:r>
            <a:endParaRPr lang="fi-FI"/>
          </a:p>
          <a:p>
            <a:pPr lvl="1"/>
            <a:endParaRPr lang="en-US"/>
          </a:p>
          <a:p>
            <a:pPr marL="457200" lvl="1" indent="0">
              <a:buFontTx/>
              <a:buNone/>
            </a:pPr>
            <a:endParaRPr lang="en-US" sz="1200" b="1"/>
          </a:p>
          <a:p>
            <a:pPr marL="457200" lvl="1" indent="0">
              <a:buFontTx/>
              <a:buNone/>
            </a:pPr>
            <a:endParaRPr lang="en-US" sz="1200" b="1"/>
          </a:p>
          <a:p>
            <a:pPr marL="457200" lvl="1" indent="0">
              <a:buFontTx/>
              <a:buNone/>
            </a:pPr>
            <a:r>
              <a:rPr lang="en-US" sz="1200" b="1" err="1"/>
              <a:t>AYY:n</a:t>
            </a:r>
            <a:r>
              <a:rPr lang="en-US" sz="1200" b="1"/>
              <a:t> </a:t>
            </a:r>
            <a:r>
              <a:rPr lang="en-US" sz="1200" b="1" i="1" err="1"/>
              <a:t>piirissä</a:t>
            </a:r>
            <a:r>
              <a:rPr lang="en-US" sz="1200" b="1" i="0"/>
              <a:t> </a:t>
            </a:r>
            <a:r>
              <a:rPr lang="en-US" sz="1200" b="1" i="0" err="1"/>
              <a:t>toimii</a:t>
            </a:r>
            <a:r>
              <a:rPr lang="en-US" sz="1200" b="1" i="0"/>
              <a:t> </a:t>
            </a:r>
            <a:r>
              <a:rPr lang="en-US" sz="1200" b="1" i="0" err="1"/>
              <a:t>yli</a:t>
            </a:r>
            <a:r>
              <a:rPr lang="en-US" sz="1200" b="1" i="0"/>
              <a:t> 200 </a:t>
            </a:r>
            <a:r>
              <a:rPr lang="en-US" sz="1200" b="1" i="0" err="1"/>
              <a:t>yhdistystä</a:t>
            </a:r>
            <a:endParaRPr lang="en-US" sz="1200" b="1" i="0"/>
          </a:p>
          <a:p>
            <a:pPr marL="457200" lvl="1" indent="0">
              <a:buFontTx/>
              <a:buNone/>
            </a:pPr>
            <a:endParaRPr lang="en-US" sz="1200" i="0"/>
          </a:p>
          <a:p>
            <a:pPr lvl="1"/>
            <a:r>
              <a:rPr lang="en-US" sz="1200" err="1"/>
              <a:t>Lukuisia</a:t>
            </a:r>
            <a:r>
              <a:rPr lang="en-US" sz="1200"/>
              <a:t> </a:t>
            </a:r>
            <a:r>
              <a:rPr lang="en-US" sz="1200" err="1"/>
              <a:t>harrastusyhdistyksiä</a:t>
            </a:r>
            <a:r>
              <a:rPr lang="en-US" sz="1200"/>
              <a:t>: </a:t>
            </a:r>
            <a:r>
              <a:rPr lang="en-US" sz="1200" err="1"/>
              <a:t>musiikkia</a:t>
            </a:r>
            <a:r>
              <a:rPr lang="en-US" sz="1200"/>
              <a:t>, </a:t>
            </a:r>
            <a:r>
              <a:rPr lang="en-US" sz="1200" err="1"/>
              <a:t>urheilua</a:t>
            </a:r>
            <a:r>
              <a:rPr lang="en-US" sz="1200"/>
              <a:t>, </a:t>
            </a:r>
            <a:r>
              <a:rPr lang="en-US" sz="1200" err="1"/>
              <a:t>taidetta</a:t>
            </a:r>
            <a:r>
              <a:rPr lang="en-US" sz="1200"/>
              <a:t>, </a:t>
            </a:r>
            <a:r>
              <a:rPr lang="en-US" sz="1200" err="1"/>
              <a:t>pelejä</a:t>
            </a:r>
            <a:r>
              <a:rPr lang="en-US" sz="1200"/>
              <a:t>, </a:t>
            </a:r>
            <a:r>
              <a:rPr lang="en-US" sz="1200" err="1"/>
              <a:t>autoja</a:t>
            </a:r>
            <a:r>
              <a:rPr lang="en-US" sz="1200"/>
              <a:t>, </a:t>
            </a:r>
            <a:r>
              <a:rPr lang="en-US" sz="1200" err="1"/>
              <a:t>kalastusta</a:t>
            </a:r>
            <a:r>
              <a:rPr lang="en-US" sz="1200"/>
              <a:t>, </a:t>
            </a:r>
            <a:r>
              <a:rPr lang="en-US" sz="1200" err="1"/>
              <a:t>kaupunkiviljelyä</a:t>
            </a:r>
            <a:r>
              <a:rPr lang="en-US" sz="1200"/>
              <a:t>, </a:t>
            </a:r>
            <a:r>
              <a:rPr lang="en-US" sz="1200" err="1"/>
              <a:t>partiota</a:t>
            </a:r>
            <a:r>
              <a:rPr lang="en-US" sz="1200"/>
              <a: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err="1"/>
              <a:t>Erityisasemayhdistykset</a:t>
            </a:r>
            <a:r>
              <a:rPr lang="en-US" sz="1200"/>
              <a:t> </a:t>
            </a:r>
            <a:r>
              <a:rPr lang="en-US" sz="1200" err="1"/>
              <a:t>edustavat</a:t>
            </a:r>
            <a:r>
              <a:rPr lang="en-US" sz="1200"/>
              <a:t> </a:t>
            </a:r>
            <a:r>
              <a:rPr lang="en-US" sz="1200" err="1"/>
              <a:t>eri</a:t>
            </a:r>
            <a:r>
              <a:rPr lang="en-US" sz="1200"/>
              <a:t> </a:t>
            </a:r>
            <a:r>
              <a:rPr lang="en-US" sz="1200" err="1"/>
              <a:t>koulutusohjelmien</a:t>
            </a:r>
            <a:r>
              <a:rPr lang="en-US" sz="1200"/>
              <a:t> </a:t>
            </a:r>
            <a:r>
              <a:rPr lang="en-US" sz="1200" err="1"/>
              <a:t>opiskelijoita</a:t>
            </a:r>
            <a:r>
              <a:rPr lang="en-US" sz="1200"/>
              <a:t> ja </a:t>
            </a:r>
            <a:r>
              <a:rPr lang="en-US" sz="1200" err="1"/>
              <a:t>ajavat</a:t>
            </a:r>
            <a:r>
              <a:rPr lang="en-US" sz="1200"/>
              <a:t> </a:t>
            </a:r>
            <a:r>
              <a:rPr lang="en-US" sz="1200" err="1"/>
              <a:t>heidän</a:t>
            </a:r>
            <a:r>
              <a:rPr lang="en-US" sz="1200"/>
              <a:t> </a:t>
            </a:r>
            <a:r>
              <a:rPr lang="en-US" sz="1200" err="1"/>
              <a:t>etujaan</a:t>
            </a:r>
            <a:endParaRPr lang="en-US" sz="120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a:latin typeface="+mn-lt"/>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err="1">
                <a:latin typeface="+mn-lt"/>
              </a:rPr>
              <a:t>AYY:lla</a:t>
            </a:r>
            <a:r>
              <a:rPr lang="en-US" sz="1200" b="1">
                <a:latin typeface="+mn-lt"/>
              </a:rPr>
              <a:t> </a:t>
            </a:r>
            <a:r>
              <a:rPr lang="en-US" sz="1200" b="1" err="1">
                <a:latin typeface="+mn-lt"/>
              </a:rPr>
              <a:t>toimii</a:t>
            </a:r>
            <a:r>
              <a:rPr lang="en-US" sz="1200" b="1">
                <a:latin typeface="+mn-lt"/>
              </a:rPr>
              <a:t> about 400 </a:t>
            </a:r>
            <a:r>
              <a:rPr lang="en-US" sz="1200" b="1" err="1">
                <a:latin typeface="+mn-lt"/>
              </a:rPr>
              <a:t>vapaaehtoista</a:t>
            </a:r>
            <a:r>
              <a:rPr lang="en-US" sz="1200" b="1">
                <a:latin typeface="+mn-lt"/>
              </a:rPr>
              <a:t> (AYY </a:t>
            </a:r>
            <a:r>
              <a:rPr lang="en-US" sz="1200" b="1" err="1">
                <a:latin typeface="+mn-lt"/>
              </a:rPr>
              <a:t>kouluttaa</a:t>
            </a:r>
            <a:r>
              <a:rPr lang="en-US" sz="1200" b="1">
                <a:latin typeface="+mn-lt"/>
              </a:rPr>
              <a:t> </a:t>
            </a:r>
            <a:r>
              <a:rPr lang="en-US" sz="1200" b="1" err="1">
                <a:latin typeface="+mn-lt"/>
              </a:rPr>
              <a:t>yli</a:t>
            </a:r>
            <a:r>
              <a:rPr lang="en-US" sz="1200" b="1">
                <a:latin typeface="+mn-lt"/>
              </a:rPr>
              <a:t> 1000 </a:t>
            </a:r>
            <a:r>
              <a:rPr lang="en-US" sz="1200" b="1" err="1">
                <a:latin typeface="+mn-lt"/>
              </a:rPr>
              <a:t>tutoria</a:t>
            </a:r>
            <a:r>
              <a:rPr lang="en-US" sz="1200" b="1">
                <a:latin typeface="+mn-lt"/>
              </a:rPr>
              <a: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050"/>
          </a:p>
          <a:p>
            <a:pPr lvl="1"/>
            <a:r>
              <a:rPr lang="en-US" sz="1050" err="1"/>
              <a:t>Vapaaehtoisia</a:t>
            </a:r>
            <a:r>
              <a:rPr lang="en-US" sz="1050"/>
              <a:t> </a:t>
            </a:r>
            <a:r>
              <a:rPr lang="en-US" sz="1050" err="1"/>
              <a:t>toimii</a:t>
            </a:r>
            <a:r>
              <a:rPr lang="en-US" sz="1050"/>
              <a:t> mm. </a:t>
            </a:r>
            <a:r>
              <a:rPr lang="en-US" sz="1050" err="1"/>
              <a:t>tapahtumatuotannossa</a:t>
            </a:r>
            <a:r>
              <a:rPr lang="en-US" sz="1050"/>
              <a:t>, </a:t>
            </a:r>
            <a:r>
              <a:rPr lang="en-US" sz="1050" err="1"/>
              <a:t>ylioppilaskunnan</a:t>
            </a:r>
            <a:r>
              <a:rPr lang="en-US" sz="1050"/>
              <a:t> </a:t>
            </a:r>
            <a:r>
              <a:rPr lang="en-US" sz="1050" err="1"/>
              <a:t>talouden</a:t>
            </a:r>
            <a:r>
              <a:rPr lang="en-US" sz="1050"/>
              <a:t> ja </a:t>
            </a:r>
            <a:r>
              <a:rPr lang="en-US" sz="1050" err="1"/>
              <a:t>yrityssuhteiden</a:t>
            </a:r>
            <a:r>
              <a:rPr lang="en-US" sz="1050"/>
              <a:t> </a:t>
            </a:r>
            <a:r>
              <a:rPr lang="en-US" sz="1050" err="1"/>
              <a:t>parissa</a:t>
            </a:r>
            <a:r>
              <a:rPr lang="en-US" sz="1050"/>
              <a:t>, </a:t>
            </a:r>
            <a:r>
              <a:rPr lang="en-US" sz="1050" err="1"/>
              <a:t>kampuskehityksessä</a:t>
            </a:r>
            <a:r>
              <a:rPr lang="en-US" sz="1050"/>
              <a:t>, </a:t>
            </a:r>
            <a:r>
              <a:rPr lang="en-US" sz="1050" err="1"/>
              <a:t>Polyteekkarimuseolla</a:t>
            </a:r>
            <a:r>
              <a:rPr lang="en-US" sz="1050"/>
              <a:t>, </a:t>
            </a:r>
            <a:r>
              <a:rPr lang="en-US" sz="1050" err="1"/>
              <a:t>koulutuspoliittisissa</a:t>
            </a:r>
            <a:r>
              <a:rPr lang="en-US" sz="1050"/>
              <a:t> </a:t>
            </a:r>
            <a:r>
              <a:rPr lang="en-US" sz="1200" err="1"/>
              <a:t>tehtävissä</a:t>
            </a:r>
            <a:r>
              <a:rPr lang="en-US" sz="1200"/>
              <a:t>…</a:t>
            </a:r>
          </a:p>
          <a:p>
            <a:pPr lvl="1"/>
            <a:r>
              <a:rPr lang="en-US" sz="1200"/>
              <a:t>Haku </a:t>
            </a:r>
            <a:r>
              <a:rPr lang="en-US" sz="1200" err="1"/>
              <a:t>seuraavan</a:t>
            </a:r>
            <a:r>
              <a:rPr lang="en-US" sz="1200"/>
              <a:t> </a:t>
            </a:r>
            <a:r>
              <a:rPr lang="en-US" sz="1200" err="1"/>
              <a:t>vuoden</a:t>
            </a:r>
            <a:r>
              <a:rPr lang="en-US" sz="1200"/>
              <a:t> </a:t>
            </a:r>
            <a:r>
              <a:rPr lang="en-US" sz="1200" err="1"/>
              <a:t>pesteihin</a:t>
            </a:r>
            <a:r>
              <a:rPr lang="en-US" sz="1200"/>
              <a:t> </a:t>
            </a:r>
            <a:r>
              <a:rPr lang="en-US" sz="1200" err="1"/>
              <a:t>aukeaa</a:t>
            </a:r>
            <a:r>
              <a:rPr lang="en-US" sz="1200"/>
              <a:t> </a:t>
            </a:r>
            <a:r>
              <a:rPr lang="en-US" sz="1200" err="1"/>
              <a:t>loppusyksyllä</a:t>
            </a:r>
            <a:endParaRPr lang="en-US" sz="1200"/>
          </a:p>
          <a:p>
            <a:pPr lvl="1"/>
            <a:endParaRPr lang="en-US" sz="1200" b="1"/>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AYY </a:t>
            </a:r>
            <a:r>
              <a:rPr lang="en-US" sz="1200" b="1" err="1">
                <a:latin typeface="+mn-lt"/>
              </a:rPr>
              <a:t>järjestää</a:t>
            </a:r>
            <a:r>
              <a:rPr lang="en-US" sz="1200" b="1">
                <a:latin typeface="+mn-lt"/>
              </a:rPr>
              <a:t> </a:t>
            </a:r>
            <a:r>
              <a:rPr lang="en-US" sz="1200" b="1" err="1">
                <a:latin typeface="+mn-lt"/>
              </a:rPr>
              <a:t>vuosittain</a:t>
            </a:r>
            <a:r>
              <a:rPr lang="en-US" sz="1200" b="1">
                <a:latin typeface="+mn-lt"/>
              </a:rPr>
              <a:t> </a:t>
            </a:r>
            <a:r>
              <a:rPr lang="en-US" sz="1200" b="1" err="1">
                <a:latin typeface="+mn-lt"/>
              </a:rPr>
              <a:t>yli</a:t>
            </a:r>
            <a:r>
              <a:rPr lang="en-US" sz="1200" b="1">
                <a:latin typeface="+mn-lt"/>
              </a:rPr>
              <a:t> 100 </a:t>
            </a:r>
            <a:r>
              <a:rPr lang="en-US" sz="1200" b="1" err="1">
                <a:latin typeface="+mn-lt"/>
              </a:rPr>
              <a:t>opiskelijoille</a:t>
            </a:r>
            <a:r>
              <a:rPr lang="en-US" sz="1200" b="1">
                <a:latin typeface="+mn-lt"/>
              </a:rPr>
              <a:t> </a:t>
            </a:r>
            <a:r>
              <a:rPr lang="en-US" sz="1200" b="1" err="1">
                <a:latin typeface="+mn-lt"/>
              </a:rPr>
              <a:t>suunnattua</a:t>
            </a:r>
            <a:r>
              <a:rPr lang="en-US" sz="1200" b="1">
                <a:latin typeface="+mn-lt"/>
              </a:rPr>
              <a:t> </a:t>
            </a:r>
            <a:r>
              <a:rPr lang="en-US" sz="1200" b="1" err="1">
                <a:latin typeface="+mn-lt"/>
              </a:rPr>
              <a:t>tapahtumaa</a:t>
            </a:r>
            <a:endParaRPr lang="en-US" sz="1200" b="1">
              <a:latin typeface="+mn-lt"/>
            </a:endParaRPr>
          </a:p>
          <a:p>
            <a:pPr lvl="1"/>
            <a:endParaRPr lang="en-US" sz="1200"/>
          </a:p>
          <a:p>
            <a:pPr marL="457200" marR="0" lvl="1" indent="0" algn="l" defTabSz="914400" rtl="0" eaLnBrk="1" fontAlgn="auto" latinLnBrk="0" hangingPunct="1">
              <a:lnSpc>
                <a:spcPct val="100000"/>
              </a:lnSpc>
              <a:spcBef>
                <a:spcPts val="0"/>
              </a:spcBef>
              <a:spcAft>
                <a:spcPts val="0"/>
              </a:spcAft>
              <a:buClrTx/>
              <a:buSzTx/>
              <a:buFontTx/>
              <a:buNone/>
              <a:tabLst/>
              <a:defRPr/>
            </a:pPr>
            <a:r>
              <a:rPr lang="fi-FI" sz="1200"/>
              <a:t>AYY </a:t>
            </a:r>
            <a:r>
              <a:rPr lang="fi-FI" sz="1200" b="1"/>
              <a:t>yhteisön pohjana</a:t>
            </a:r>
            <a:r>
              <a:rPr lang="fi-FI" sz="1200"/>
              <a:t>: Aaltolaisuus mahdollistaa itsensä toteuttamisen sekä intohimon kanavoimisen uuden luomiseen, oppimiseen ja kehittämiseen</a:t>
            </a:r>
          </a:p>
          <a:p>
            <a:pPr lvl="1"/>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a:p>
          <a:p>
            <a:pPr lvl="1"/>
            <a:endParaRPr lang="en-US"/>
          </a:p>
          <a:p>
            <a:endParaRPr lang="fi-FI"/>
          </a:p>
        </p:txBody>
      </p:sp>
      <p:sp>
        <p:nvSpPr>
          <p:cNvPr id="4" name="Slide Number Placeholder 3"/>
          <p:cNvSpPr>
            <a:spLocks noGrp="1"/>
          </p:cNvSpPr>
          <p:nvPr>
            <p:ph type="sldNum" sz="quarter" idx="5"/>
          </p:nvPr>
        </p:nvSpPr>
        <p:spPr/>
        <p:txBody>
          <a:bodyPr/>
          <a:lstStyle/>
          <a:p>
            <a:fld id="{A7A33C6F-5743-46F7-BCF4-D627453076C0}" type="slidenum">
              <a:rPr lang="fi-FI" smtClean="0"/>
              <a:t>18</a:t>
            </a:fld>
            <a:endParaRPr lang="fi-FI"/>
          </a:p>
        </p:txBody>
      </p:sp>
    </p:spTree>
    <p:extLst>
      <p:ext uri="{BB962C8B-B14F-4D97-AF65-F5344CB8AC3E}">
        <p14:creationId xmlns:p14="http://schemas.microsoft.com/office/powerpoint/2010/main" val="456564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33C6F-5743-46F7-BCF4-D627453076C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324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On a more serious note:</a:t>
            </a:r>
          </a:p>
          <a:p>
            <a:endParaRPr lang="en-GB"/>
          </a:p>
          <a:p>
            <a:endParaRPr lang="en-GB"/>
          </a:p>
          <a:p>
            <a:r>
              <a:rPr lang="en-GB" sz="1200" b="0" i="0" kern="1200">
                <a:solidFill>
                  <a:schemeClr val="tx1"/>
                </a:solidFill>
                <a:effectLst/>
                <a:latin typeface="+mn-lt"/>
                <a:ea typeface="+mn-ea"/>
                <a:cs typeface="+mn-cs"/>
              </a:rPr>
              <a:t>You do not need to put up with inappropriate conduct. If you experience or encounter any kind of harassment or inappropriate behaviour in the Aalto community. Aalto University Student Union’s harassment contact persons can help and advise you in resolving the situation.</a:t>
            </a:r>
          </a:p>
          <a:p>
            <a:endParaRPr lang="en-GB" sz="1200" b="0" i="0" kern="1200">
              <a:solidFill>
                <a:schemeClr val="tx1"/>
              </a:solidFill>
              <a:effectLst/>
              <a:latin typeface="+mn-lt"/>
              <a:ea typeface="+mn-ea"/>
              <a:cs typeface="+mn-cs"/>
            </a:endParaRPr>
          </a:p>
          <a:p>
            <a:r>
              <a:rPr lang="en-AU"/>
              <a:t>If you can, please take a screenshot of these contacts for your future reference! </a:t>
            </a:r>
          </a:p>
          <a:p>
            <a:pPr>
              <a:defRPr/>
            </a:pPr>
            <a:endParaRPr lang="en-AU"/>
          </a:p>
          <a:p>
            <a:pPr>
              <a:defRPr/>
            </a:pPr>
            <a:endParaRPr lang="en-AU"/>
          </a:p>
          <a:p>
            <a:pPr>
              <a:defRPr/>
            </a:pPr>
            <a:r>
              <a:rPr lang="en-AU"/>
              <a:t>Emme </a:t>
            </a:r>
            <a:r>
              <a:rPr lang="en-AU" err="1"/>
              <a:t>hyväksy</a:t>
            </a:r>
            <a:r>
              <a:rPr lang="en-AU"/>
              <a:t> </a:t>
            </a:r>
            <a:r>
              <a:rPr lang="en-AU" err="1"/>
              <a:t>minkäänlaista</a:t>
            </a:r>
            <a:r>
              <a:rPr lang="en-AU"/>
              <a:t> </a:t>
            </a:r>
            <a:r>
              <a:rPr lang="en-AU" err="1"/>
              <a:t>häirintää</a:t>
            </a:r>
            <a:r>
              <a:rPr lang="en-AU"/>
              <a:t> </a:t>
            </a:r>
            <a:r>
              <a:rPr lang="en-AU" err="1"/>
              <a:t>tms</a:t>
            </a:r>
            <a:r>
              <a:rPr lang="en-AU"/>
              <a:t>. Aalto-</a:t>
            </a:r>
            <a:r>
              <a:rPr lang="en-AU" err="1"/>
              <a:t>yhteisössä</a:t>
            </a:r>
            <a:r>
              <a:rPr lang="en-AU"/>
              <a:t> </a:t>
            </a:r>
            <a:r>
              <a:rPr lang="en-AU" err="1"/>
              <a:t>jokaista</a:t>
            </a:r>
            <a:r>
              <a:rPr lang="en-AU"/>
              <a:t> </a:t>
            </a:r>
            <a:r>
              <a:rPr lang="en-AU" err="1"/>
              <a:t>rohkaistaan</a:t>
            </a:r>
            <a:r>
              <a:rPr lang="en-AU"/>
              <a:t> </a:t>
            </a:r>
            <a:r>
              <a:rPr lang="en-AU" err="1"/>
              <a:t>kertomaan</a:t>
            </a:r>
            <a:r>
              <a:rPr lang="en-AU"/>
              <a:t> </a:t>
            </a:r>
            <a:r>
              <a:rPr lang="en-AU" err="1"/>
              <a:t>kokemuksistaan</a:t>
            </a:r>
            <a:r>
              <a:rPr lang="en-AU"/>
              <a:t>. </a:t>
            </a:r>
            <a:r>
              <a:rPr lang="en-GB" err="1"/>
              <a:t>Turvallisemman</a:t>
            </a:r>
            <a:r>
              <a:rPr lang="en-GB"/>
              <a:t> </a:t>
            </a:r>
            <a:r>
              <a:rPr lang="en-GB" err="1"/>
              <a:t>tilan</a:t>
            </a:r>
            <a:r>
              <a:rPr lang="en-GB"/>
              <a:t> </a:t>
            </a:r>
            <a:r>
              <a:rPr lang="en-GB" err="1"/>
              <a:t>periaatteet</a:t>
            </a:r>
            <a:r>
              <a:rPr lang="en-GB"/>
              <a:t>! </a:t>
            </a:r>
            <a:r>
              <a:rPr lang="en-GB" sz="1200" b="0" i="0" kern="1200">
                <a:solidFill>
                  <a:schemeClr val="tx1"/>
                </a:solidFill>
                <a:effectLst/>
                <a:latin typeface="+mn-lt"/>
                <a:ea typeface="+mn-ea"/>
                <a:cs typeface="+mn-cs"/>
              </a:rPr>
              <a:t>Jos </a:t>
            </a:r>
            <a:r>
              <a:rPr lang="en-GB" sz="1200" b="0" i="0" kern="1200" err="1">
                <a:solidFill>
                  <a:schemeClr val="tx1"/>
                </a:solidFill>
                <a:effectLst/>
                <a:latin typeface="+mn-lt"/>
                <a:ea typeface="+mn-ea"/>
                <a:cs typeface="+mn-cs"/>
              </a:rPr>
              <a:t>koet</a:t>
            </a:r>
            <a:r>
              <a:rPr lang="en-GB" sz="1200" b="0" i="0" kern="1200">
                <a:solidFill>
                  <a:schemeClr val="tx1"/>
                </a:solidFill>
                <a:effectLst/>
                <a:latin typeface="+mn-lt"/>
                <a:ea typeface="+mn-ea"/>
                <a:cs typeface="+mn-cs"/>
              </a:rPr>
              <a:t> tai </a:t>
            </a:r>
            <a:r>
              <a:rPr lang="en-GB" sz="1200" b="0" i="0" kern="1200" err="1">
                <a:solidFill>
                  <a:schemeClr val="tx1"/>
                </a:solidFill>
                <a:effectLst/>
                <a:latin typeface="+mn-lt"/>
                <a:ea typeface="+mn-ea"/>
                <a:cs typeface="+mn-cs"/>
              </a:rPr>
              <a:t>todistat</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kiusaamista</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minkäänlaista</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häirintää</a:t>
            </a:r>
            <a:r>
              <a:rPr lang="en-GB" sz="1200" b="0" i="0" kern="1200">
                <a:solidFill>
                  <a:schemeClr val="tx1"/>
                </a:solidFill>
                <a:effectLst/>
                <a:latin typeface="+mn-lt"/>
                <a:ea typeface="+mn-ea"/>
                <a:cs typeface="+mn-cs"/>
              </a:rPr>
              <a:t> tai </a:t>
            </a:r>
            <a:r>
              <a:rPr lang="en-GB" sz="1200" b="0" i="0" kern="1200" err="1">
                <a:solidFill>
                  <a:schemeClr val="tx1"/>
                </a:solidFill>
                <a:effectLst/>
                <a:latin typeface="+mn-lt"/>
                <a:ea typeface="+mn-ea"/>
                <a:cs typeface="+mn-cs"/>
              </a:rPr>
              <a:t>muuta</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asiatonta</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käytöstä</a:t>
            </a:r>
            <a:r>
              <a:rPr lang="en-GB" sz="1200" b="0" i="0" kern="1200">
                <a:solidFill>
                  <a:schemeClr val="tx1"/>
                </a:solidFill>
                <a:effectLst/>
                <a:latin typeface="+mn-lt"/>
                <a:ea typeface="+mn-ea"/>
                <a:cs typeface="+mn-cs"/>
              </a:rPr>
              <a:t> Aalto-</a:t>
            </a:r>
            <a:r>
              <a:rPr lang="en-GB" sz="1200" b="0" i="0" kern="1200" err="1">
                <a:solidFill>
                  <a:schemeClr val="tx1"/>
                </a:solidFill>
                <a:effectLst/>
                <a:latin typeface="+mn-lt"/>
                <a:ea typeface="+mn-ea"/>
                <a:cs typeface="+mn-cs"/>
              </a:rPr>
              <a:t>yhteisössä</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voit</a:t>
            </a:r>
            <a:r>
              <a:rPr lang="en-GB" sz="1200" b="0" i="0" kern="1200">
                <a:solidFill>
                  <a:schemeClr val="tx1"/>
                </a:solidFill>
                <a:effectLst/>
                <a:latin typeface="+mn-lt"/>
                <a:ea typeface="+mn-ea"/>
                <a:cs typeface="+mn-cs"/>
              </a:rPr>
              <a:t> olla </a:t>
            </a:r>
            <a:r>
              <a:rPr lang="en-GB" sz="1200" b="0" i="0" kern="1200" err="1">
                <a:solidFill>
                  <a:schemeClr val="tx1"/>
                </a:solidFill>
                <a:effectLst/>
                <a:latin typeface="+mn-lt"/>
                <a:ea typeface="+mn-ea"/>
                <a:cs typeface="+mn-cs"/>
              </a:rPr>
              <a:t>yhteydessä</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AYY:n</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häirintäyhdyshenkilöihin</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ja</a:t>
            </a:r>
            <a:r>
              <a:rPr lang="en-GB" sz="1200" b="0" i="0" kern="1200">
                <a:solidFill>
                  <a:schemeClr val="tx1"/>
                </a:solidFill>
                <a:effectLst/>
                <a:latin typeface="+mn-lt"/>
                <a:ea typeface="+mn-ea"/>
                <a:cs typeface="+mn-cs"/>
              </a:rPr>
              <a:t> he </a:t>
            </a:r>
            <a:r>
              <a:rPr lang="en-GB" sz="1200" b="0" i="0" kern="1200" err="1">
                <a:solidFill>
                  <a:schemeClr val="tx1"/>
                </a:solidFill>
                <a:effectLst/>
                <a:latin typeface="+mn-lt"/>
                <a:ea typeface="+mn-ea"/>
                <a:cs typeface="+mn-cs"/>
              </a:rPr>
              <a:t>auttavat</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tilanteen</a:t>
            </a:r>
            <a:r>
              <a:rPr lang="en-GB" sz="1200" b="0" i="0" kern="1200">
                <a:solidFill>
                  <a:schemeClr val="tx1"/>
                </a:solidFill>
                <a:effectLst/>
                <a:latin typeface="+mn-lt"/>
                <a:ea typeface="+mn-ea"/>
                <a:cs typeface="+mn-cs"/>
              </a:rPr>
              <a:t> </a:t>
            </a:r>
            <a:r>
              <a:rPr lang="en-GB" sz="1200" b="0" i="0" kern="1200" err="1">
                <a:solidFill>
                  <a:schemeClr val="tx1"/>
                </a:solidFill>
                <a:effectLst/>
                <a:latin typeface="+mn-lt"/>
                <a:ea typeface="+mn-ea"/>
                <a:cs typeface="+mn-cs"/>
              </a:rPr>
              <a:t>ratkaisemisessa</a:t>
            </a:r>
            <a:r>
              <a:rPr lang="en-GB" sz="1200" b="0" i="0" kern="1200">
                <a:solidFill>
                  <a:schemeClr val="tx1"/>
                </a:solidFill>
                <a:effectLst/>
                <a:latin typeface="+mn-lt"/>
                <a:ea typeface="+mn-ea"/>
                <a:cs typeface="+mn-cs"/>
              </a:rPr>
              <a:t>.</a:t>
            </a:r>
            <a:r>
              <a:rPr lang="en-GB"/>
              <a:t> </a:t>
            </a:r>
            <a:endParaRPr lang="fi-FI"/>
          </a:p>
          <a:p>
            <a:pPr marL="0" marR="0" lvl="0" indent="0" algn="l" defTabSz="914400">
              <a:lnSpc>
                <a:spcPct val="100000"/>
              </a:lnSpc>
              <a:spcBef>
                <a:spcPts val="0"/>
              </a:spcBef>
              <a:spcAft>
                <a:spcPts val="0"/>
              </a:spcAft>
              <a:buClrTx/>
              <a:buSzTx/>
              <a:buFontTx/>
              <a:buNone/>
              <a:tabLst/>
              <a:defRPr/>
            </a:pPr>
            <a:endParaRPr lang="en-GB" sz="1200" b="0" i="0" kern="1200">
              <a:solidFill>
                <a:schemeClr val="tx1"/>
              </a:solidFill>
              <a:effectLst/>
              <a:latin typeface="+mn-lt"/>
              <a:cs typeface="Calibri"/>
            </a:endParaRPr>
          </a:p>
          <a:p>
            <a:r>
              <a:rPr lang="en-AU" err="1"/>
              <a:t>Tästä</a:t>
            </a:r>
            <a:r>
              <a:rPr lang="en-AU"/>
              <a:t> </a:t>
            </a:r>
            <a:r>
              <a:rPr lang="en-AU" err="1"/>
              <a:t>diasta</a:t>
            </a:r>
            <a:r>
              <a:rPr lang="en-AU"/>
              <a:t> </a:t>
            </a:r>
            <a:r>
              <a:rPr lang="en-AU" err="1"/>
              <a:t>voi</a:t>
            </a:r>
            <a:r>
              <a:rPr lang="en-AU"/>
              <a:t> </a:t>
            </a:r>
            <a:r>
              <a:rPr lang="en-AU" err="1"/>
              <a:t>ottaa</a:t>
            </a:r>
            <a:r>
              <a:rPr lang="en-AU"/>
              <a:t> </a:t>
            </a:r>
            <a:r>
              <a:rPr lang="en-AU" err="1"/>
              <a:t>vaikka</a:t>
            </a:r>
            <a:r>
              <a:rPr lang="en-AU"/>
              <a:t> </a:t>
            </a:r>
            <a:r>
              <a:rPr lang="en-AU" err="1"/>
              <a:t>kuvan</a:t>
            </a:r>
            <a:r>
              <a:rPr lang="en-AU"/>
              <a:t> </a:t>
            </a:r>
            <a:r>
              <a:rPr lang="en-AU" err="1"/>
              <a:t>varmuuden</a:t>
            </a:r>
            <a:r>
              <a:rPr lang="en-AU"/>
              <a:t> </a:t>
            </a:r>
            <a:r>
              <a:rPr lang="en-AU" err="1"/>
              <a:t>varalle</a:t>
            </a:r>
            <a:r>
              <a:rPr lang="en-AU"/>
              <a:t>. </a:t>
            </a:r>
          </a:p>
          <a:p>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33C6F-5743-46F7-BCF4-D627453076C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403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t>Tästä</a:t>
            </a:r>
            <a:r>
              <a:rPr lang="en-US"/>
              <a:t> </a:t>
            </a:r>
            <a:r>
              <a:rPr lang="en-US" err="1"/>
              <a:t>vielä</a:t>
            </a:r>
            <a:r>
              <a:rPr lang="en-US"/>
              <a:t> </a:t>
            </a:r>
            <a:r>
              <a:rPr lang="en-US" err="1"/>
              <a:t>SoMe-kanavat</a:t>
            </a:r>
            <a:r>
              <a:rPr lang="en-US"/>
              <a:t> </a:t>
            </a:r>
            <a:r>
              <a:rPr lang="en-US" err="1"/>
              <a:t>seurantaan</a:t>
            </a:r>
            <a:r>
              <a:rPr lang="en-US"/>
              <a:t> </a:t>
            </a:r>
            <a:r>
              <a:rPr lang="en-US" err="1"/>
              <a:t>niin</a:t>
            </a:r>
            <a:r>
              <a:rPr lang="en-US"/>
              <a:t> </a:t>
            </a:r>
            <a:r>
              <a:rPr lang="en-US" err="1"/>
              <a:t>pysytte</a:t>
            </a:r>
            <a:r>
              <a:rPr lang="en-US"/>
              <a:t> </a:t>
            </a:r>
            <a:r>
              <a:rPr lang="en-US" err="1"/>
              <a:t>kätevästi</a:t>
            </a:r>
            <a:r>
              <a:rPr lang="en-US"/>
              <a:t> </a:t>
            </a:r>
            <a:r>
              <a:rPr lang="en-US" err="1"/>
              <a:t>kärryillä</a:t>
            </a:r>
            <a:r>
              <a:rPr lang="en-US"/>
              <a:t> </a:t>
            </a:r>
            <a:r>
              <a:rPr lang="en-US" err="1"/>
              <a:t>mitä</a:t>
            </a:r>
            <a:r>
              <a:rPr lang="en-US"/>
              <a:t> </a:t>
            </a:r>
            <a:r>
              <a:rPr lang="en-US" err="1"/>
              <a:t>yhteisössä</a:t>
            </a:r>
            <a:r>
              <a:rPr lang="en-US"/>
              <a:t> </a:t>
            </a:r>
            <a:r>
              <a:rPr lang="en-US" err="1"/>
              <a:t>tapahtuu</a:t>
            </a:r>
            <a:endParaRPr lang="en-US"/>
          </a:p>
          <a:p>
            <a:endParaRPr lang="fi-FI"/>
          </a:p>
          <a:p>
            <a:endParaRPr lang="fi-FI"/>
          </a:p>
          <a:p>
            <a:r>
              <a:rPr lang="fi-FI" err="1"/>
              <a:t>Thank</a:t>
            </a:r>
            <a:r>
              <a:rPr lang="fi-FI"/>
              <a:t> </a:t>
            </a:r>
            <a:r>
              <a:rPr lang="fi-FI" err="1"/>
              <a:t>you</a:t>
            </a:r>
            <a:r>
              <a:rPr lang="fi-FI"/>
              <a:t> and </a:t>
            </a:r>
            <a:r>
              <a:rPr lang="fi-FI" err="1"/>
              <a:t>please</a:t>
            </a:r>
            <a:r>
              <a:rPr lang="fi-FI"/>
              <a:t> </a:t>
            </a:r>
            <a:r>
              <a:rPr lang="fi-FI" err="1"/>
              <a:t>feel</a:t>
            </a:r>
            <a:r>
              <a:rPr lang="fi-FI"/>
              <a:t> </a:t>
            </a:r>
            <a:r>
              <a:rPr lang="fi-FI" err="1"/>
              <a:t>free</a:t>
            </a:r>
            <a:r>
              <a:rPr lang="fi-FI"/>
              <a:t> to </a:t>
            </a:r>
            <a:r>
              <a:rPr lang="fi-FI" err="1"/>
              <a:t>follow</a:t>
            </a:r>
            <a:r>
              <a:rPr lang="fi-FI"/>
              <a:t> us on </a:t>
            </a:r>
            <a:r>
              <a:rPr lang="fi-FI" err="1"/>
              <a:t>social</a:t>
            </a:r>
            <a:r>
              <a:rPr lang="fi-FI"/>
              <a:t> media for </a:t>
            </a:r>
            <a:r>
              <a:rPr lang="fi-FI" err="1"/>
              <a:t>the</a:t>
            </a:r>
            <a:r>
              <a:rPr lang="fi-FI"/>
              <a:t> </a:t>
            </a:r>
            <a:r>
              <a:rPr lang="fi-FI" err="1"/>
              <a:t>latest</a:t>
            </a:r>
            <a:r>
              <a:rPr lang="fi-FI"/>
              <a:t> </a:t>
            </a:r>
            <a:r>
              <a:rPr lang="fi-FI" err="1"/>
              <a:t>information</a:t>
            </a:r>
            <a:r>
              <a:rPr lang="fi-FI"/>
              <a:t> </a:t>
            </a:r>
            <a:r>
              <a:rPr lang="fi-FI" err="1"/>
              <a:t>about</a:t>
            </a:r>
            <a:r>
              <a:rPr lang="fi-FI"/>
              <a:t> </a:t>
            </a:r>
            <a:r>
              <a:rPr lang="fi-FI" err="1"/>
              <a:t>what</a:t>
            </a:r>
            <a:r>
              <a:rPr lang="fi-FI"/>
              <a:t> </a:t>
            </a:r>
            <a:r>
              <a:rPr lang="fi-FI" err="1"/>
              <a:t>we</a:t>
            </a:r>
            <a:r>
              <a:rPr lang="fi-FI"/>
              <a:t> </a:t>
            </a:r>
            <a:r>
              <a:rPr lang="fi-FI" err="1"/>
              <a:t>do</a:t>
            </a:r>
            <a:r>
              <a:rPr lang="fi-FI"/>
              <a:t>! </a:t>
            </a:r>
          </a:p>
          <a:p>
            <a:endParaRPr lang="fi-FI"/>
          </a:p>
          <a:p>
            <a:r>
              <a:rPr lang="fi-FI"/>
              <a:t>And </a:t>
            </a:r>
            <a:r>
              <a:rPr lang="fi-FI" err="1"/>
              <a:t>you</a:t>
            </a:r>
            <a:r>
              <a:rPr lang="fi-FI"/>
              <a:t> </a:t>
            </a:r>
            <a:r>
              <a:rPr lang="fi-FI" err="1"/>
              <a:t>can</a:t>
            </a:r>
            <a:r>
              <a:rPr lang="fi-FI"/>
              <a:t> </a:t>
            </a:r>
            <a:r>
              <a:rPr lang="fi-FI" err="1"/>
              <a:t>also</a:t>
            </a:r>
            <a:r>
              <a:rPr lang="fi-FI"/>
              <a:t> </a:t>
            </a:r>
            <a:r>
              <a:rPr lang="fi-FI" err="1"/>
              <a:t>find</a:t>
            </a:r>
            <a:r>
              <a:rPr lang="fi-FI"/>
              <a:t> </a:t>
            </a:r>
            <a:r>
              <a:rPr lang="fi-FI" err="1"/>
              <a:t>our</a:t>
            </a:r>
            <a:r>
              <a:rPr lang="fi-FI"/>
              <a:t> </a:t>
            </a:r>
            <a:r>
              <a:rPr lang="fi-FI" err="1"/>
              <a:t>contact</a:t>
            </a:r>
            <a:r>
              <a:rPr lang="fi-FI"/>
              <a:t> </a:t>
            </a:r>
            <a:r>
              <a:rPr lang="fi-FI" err="1"/>
              <a:t>information</a:t>
            </a:r>
            <a:r>
              <a:rPr lang="fi-FI"/>
              <a:t> on </a:t>
            </a:r>
            <a:r>
              <a:rPr lang="fi-FI" err="1"/>
              <a:t>our</a:t>
            </a:r>
            <a:r>
              <a:rPr lang="fi-FI"/>
              <a:t> </a:t>
            </a:r>
            <a:r>
              <a:rPr lang="fi-FI" err="1"/>
              <a:t>website</a:t>
            </a:r>
            <a:r>
              <a:rPr lang="fi-FI"/>
              <a:t>, ayy.fi </a:t>
            </a:r>
            <a:r>
              <a:rPr lang="fi-FI" err="1"/>
              <a:t>so</a:t>
            </a:r>
            <a:r>
              <a:rPr lang="fi-FI"/>
              <a:t> </a:t>
            </a:r>
            <a:r>
              <a:rPr lang="fi-FI" err="1"/>
              <a:t>feel</a:t>
            </a:r>
            <a:r>
              <a:rPr lang="fi-FI"/>
              <a:t> </a:t>
            </a:r>
            <a:r>
              <a:rPr lang="fi-FI" err="1"/>
              <a:t>free</a:t>
            </a:r>
            <a:r>
              <a:rPr lang="fi-FI"/>
              <a:t> to </a:t>
            </a:r>
            <a:r>
              <a:rPr lang="fi-FI" err="1"/>
              <a:t>get</a:t>
            </a:r>
            <a:r>
              <a:rPr lang="fi-FI"/>
              <a:t> in </a:t>
            </a:r>
            <a:r>
              <a:rPr lang="fi-FI" err="1"/>
              <a:t>touch</a:t>
            </a:r>
            <a:r>
              <a:rPr lang="fi-FI"/>
              <a:t>!</a:t>
            </a:r>
          </a:p>
          <a:p>
            <a:endParaRPr lang="fi-FI"/>
          </a:p>
          <a:p>
            <a:pPr marL="0" marR="0" lvl="0" indent="0" algn="l" defTabSz="914400" rtl="0" eaLnBrk="1" fontAlgn="auto" latinLnBrk="0" hangingPunct="1">
              <a:lnSpc>
                <a:spcPct val="100000"/>
              </a:lnSpc>
              <a:spcBef>
                <a:spcPts val="0"/>
              </a:spcBef>
              <a:spcAft>
                <a:spcPts val="0"/>
              </a:spcAft>
              <a:buClrTx/>
              <a:buSzTx/>
              <a:buFontTx/>
              <a:buNone/>
              <a:tabLst/>
              <a:defRPr/>
            </a:pPr>
            <a:r>
              <a:rPr lang="fi-FI" err="1"/>
              <a:t>Are</a:t>
            </a:r>
            <a:r>
              <a:rPr lang="fi-FI"/>
              <a:t> </a:t>
            </a:r>
            <a:r>
              <a:rPr lang="fi-FI" err="1"/>
              <a:t>there</a:t>
            </a:r>
            <a:r>
              <a:rPr lang="fi-FI"/>
              <a:t> </a:t>
            </a:r>
            <a:r>
              <a:rPr lang="fi-FI" err="1"/>
              <a:t>any</a:t>
            </a:r>
            <a:r>
              <a:rPr lang="fi-FI"/>
              <a:t> </a:t>
            </a:r>
            <a:r>
              <a:rPr lang="fi-FI" err="1"/>
              <a:t>questions</a:t>
            </a:r>
            <a:r>
              <a:rPr lang="fi-FI"/>
              <a:t>? </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33C6F-5743-46F7-BCF4-D627453076C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21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fi-FI" sz="1200" b="1"/>
              <a:t>https://bit.ly/AYY-en</a:t>
            </a:r>
          </a:p>
          <a:p>
            <a:pPr>
              <a:lnSpc>
                <a:spcPct val="90000"/>
              </a:lnSpc>
              <a:spcBef>
                <a:spcPts val="1000"/>
              </a:spcBef>
            </a:pPr>
            <a:endParaRPr lang="fi-FI"/>
          </a:p>
          <a:p>
            <a:pPr>
              <a:lnSpc>
                <a:spcPct val="90000"/>
              </a:lnSpc>
              <a:spcBef>
                <a:spcPts val="1000"/>
              </a:spcBef>
            </a:pPr>
            <a:endParaRPr lang="fi-FI"/>
          </a:p>
          <a:p>
            <a:pPr>
              <a:lnSpc>
                <a:spcPct val="90000"/>
              </a:lnSpc>
              <a:spcBef>
                <a:spcPts val="1000"/>
              </a:spcBef>
            </a:pPr>
            <a:endParaRPr lang="fi-FI"/>
          </a:p>
        </p:txBody>
      </p:sp>
      <p:sp>
        <p:nvSpPr>
          <p:cNvPr id="4" name="Dian numeron paikkamerkki 3"/>
          <p:cNvSpPr>
            <a:spLocks noGrp="1"/>
          </p:cNvSpPr>
          <p:nvPr>
            <p:ph type="sldNum" sz="quarter" idx="5"/>
          </p:nvPr>
        </p:nvSpPr>
        <p:spPr/>
        <p:txBody>
          <a:bodyPr/>
          <a:lstStyle/>
          <a:p>
            <a:fld id="{D53E1BAF-60A6-49A0-9B14-EA442114DF31}" type="slidenum">
              <a:rPr lang="fi-FI" smtClean="0"/>
              <a:t>4</a:t>
            </a:fld>
            <a:endParaRPr lang="fi-FI"/>
          </a:p>
        </p:txBody>
      </p:sp>
    </p:spTree>
    <p:extLst>
      <p:ext uri="{BB962C8B-B14F-4D97-AF65-F5344CB8AC3E}">
        <p14:creationId xmlns:p14="http://schemas.microsoft.com/office/powerpoint/2010/main" val="1013223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We aim to offer the students of Aalto University the best student life in the world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From the video we linked and the rest of our presentation, you’ll learn the things that AYY does to achieve this goal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i-FI"/>
              <a:t>Ja tässä huikeassa Aalto-yhteisössä meidän missio ylioppilaskunnassa on tarjota teille maailman parasta opiskelijan elämää, ja se sisältää toki monia aspekteja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a:p>
          <a:p>
            <a:endParaRPr lang="fi-FI"/>
          </a:p>
          <a:p>
            <a:endParaRPr lang="en-AU"/>
          </a:p>
        </p:txBody>
      </p:sp>
      <p:sp>
        <p:nvSpPr>
          <p:cNvPr id="4" name="Slide Number Placeholder 3"/>
          <p:cNvSpPr>
            <a:spLocks noGrp="1"/>
          </p:cNvSpPr>
          <p:nvPr>
            <p:ph type="sldNum" sz="quarter" idx="5"/>
          </p:nvPr>
        </p:nvSpPr>
        <p:spPr/>
        <p:txBody>
          <a:bodyPr/>
          <a:lstStyle/>
          <a:p>
            <a:fld id="{A7A33C6F-5743-46F7-BCF4-D627453076C0}" type="slidenum">
              <a:rPr lang="fi-FI" smtClean="0"/>
              <a:t>5</a:t>
            </a:fld>
            <a:endParaRPr lang="fi-FI"/>
          </a:p>
        </p:txBody>
      </p:sp>
    </p:spTree>
    <p:extLst>
      <p:ext uri="{BB962C8B-B14F-4D97-AF65-F5344CB8AC3E}">
        <p14:creationId xmlns:p14="http://schemas.microsoft.com/office/powerpoint/2010/main" val="3040038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a:p>
          <a:p>
            <a:r>
              <a:rPr lang="en-US"/>
              <a:t>We must also say the role of the student union comes straight from the Finnish law</a:t>
            </a:r>
          </a:p>
          <a:p>
            <a:endParaRPr lang="en-US"/>
          </a:p>
          <a:p>
            <a:r>
              <a:rPr lang="en-US"/>
              <a:t>So, in the center of everything we do, is our legal purpose to create a bond between our members and the society we live in.</a:t>
            </a:r>
          </a:p>
          <a:p>
            <a:endParaRPr lang="en-US"/>
          </a:p>
          <a:p>
            <a:endParaRPr lang="en-US"/>
          </a:p>
          <a:p>
            <a:endParaRPr lang="en-US"/>
          </a:p>
          <a:p>
            <a:r>
              <a:rPr lang="fi-FI"/>
              <a:t>Meidän missio on tarjota teille maailman parasta opiskelijan elämää, ja se sisältää toki monia aspekteja</a:t>
            </a:r>
          </a:p>
          <a:p>
            <a:endParaRPr lang="fi-FI"/>
          </a:p>
          <a:p>
            <a:r>
              <a:rPr lang="fi-FI"/>
              <a:t>Meillä on ihan lakisääteinen kasvatustehtävä joka tulee Yliopistolaista.</a:t>
            </a:r>
          </a:p>
          <a:p>
            <a:endParaRPr lang="en-US"/>
          </a:p>
          <a:p>
            <a:endParaRPr lang="fi-FI"/>
          </a:p>
        </p:txBody>
      </p:sp>
      <p:sp>
        <p:nvSpPr>
          <p:cNvPr id="4" name="Dian numeron paikkamerkki 3"/>
          <p:cNvSpPr>
            <a:spLocks noGrp="1"/>
          </p:cNvSpPr>
          <p:nvPr>
            <p:ph type="sldNum" sz="quarter" idx="5"/>
          </p:nvPr>
        </p:nvSpPr>
        <p:spPr/>
        <p:txBody>
          <a:bodyPr/>
          <a:lstStyle/>
          <a:p>
            <a:fld id="{A7A33C6F-5743-46F7-BCF4-D627453076C0}" type="slidenum">
              <a:rPr lang="fi-FI" smtClean="0"/>
              <a:t>6</a:t>
            </a:fld>
            <a:endParaRPr lang="fi-FI"/>
          </a:p>
        </p:txBody>
      </p:sp>
    </p:spTree>
    <p:extLst>
      <p:ext uri="{BB962C8B-B14F-4D97-AF65-F5344CB8AC3E}">
        <p14:creationId xmlns:p14="http://schemas.microsoft.com/office/powerpoint/2010/main" val="2255088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Before we go deeper into what AYY does, let’s go through who decides what happens at AYY!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i-FI"/>
              <a:t>Ketkä sitten on AYY?</a:t>
            </a:r>
          </a:p>
          <a:p>
            <a:endParaRPr lang="fi-FI"/>
          </a:p>
        </p:txBody>
      </p:sp>
      <p:sp>
        <p:nvSpPr>
          <p:cNvPr id="4" name="Dian numeron paikkamerkki 3"/>
          <p:cNvSpPr>
            <a:spLocks noGrp="1"/>
          </p:cNvSpPr>
          <p:nvPr>
            <p:ph type="sldNum" sz="quarter" idx="5"/>
          </p:nvPr>
        </p:nvSpPr>
        <p:spPr/>
        <p:txBody>
          <a:bodyPr/>
          <a:lstStyle/>
          <a:p>
            <a:fld id="{A7A33C6F-5743-46F7-BCF4-D627453076C0}" type="slidenum">
              <a:rPr lang="fi-FI" smtClean="0"/>
              <a:t>7</a:t>
            </a:fld>
            <a:endParaRPr lang="fi-FI"/>
          </a:p>
        </p:txBody>
      </p:sp>
    </p:spTree>
    <p:extLst>
      <p:ext uri="{BB962C8B-B14F-4D97-AF65-F5344CB8AC3E}">
        <p14:creationId xmlns:p14="http://schemas.microsoft.com/office/powerpoint/2010/main" val="4162845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effectLst/>
                <a:latin typeface="Segoe UI" panose="020B0502040204020203" pitchFamily="34" charset="0"/>
              </a:rPr>
              <a:t>AYY’s vision of the best student life in the world has also been involved in the new strategy and the students are thereby in the </a:t>
            </a:r>
            <a:r>
              <a:rPr lang="en-US" sz="1200" b="0" i="0" err="1">
                <a:effectLst/>
                <a:latin typeface="Segoe UI" panose="020B0502040204020203" pitchFamily="34" charset="0"/>
              </a:rPr>
              <a:t>centre</a:t>
            </a:r>
            <a:r>
              <a:rPr lang="en-US" sz="1200" b="0" i="0">
                <a:effectLst/>
                <a:latin typeface="Segoe UI" panose="020B0502040204020203" pitchFamily="34" charset="0"/>
              </a:rPr>
              <a:t> of the new strategy. AYY is a member-oriented service </a:t>
            </a:r>
            <a:r>
              <a:rPr lang="en-US" sz="1200" b="0" i="0" err="1">
                <a:effectLst/>
                <a:latin typeface="Segoe UI" panose="020B0502040204020203" pitchFamily="34" charset="0"/>
              </a:rPr>
              <a:t>organisation</a:t>
            </a:r>
            <a:r>
              <a:rPr lang="en-US" sz="1200" b="0" i="0">
                <a:effectLst/>
                <a:latin typeface="Segoe UI" panose="020B0502040204020203" pitchFamily="34" charset="0"/>
              </a:rPr>
              <a:t> and thereby exists for each and everyone of us. AYY The student union operates by providing an unforgettable and smooth student life and a breeding ground for society for everyone. The four values of strategy, student-centered approach, diverse and equal community, well-being as well as sustainability, are an inseparable part of the daily decision making when considering, how to create the student life, which is the best in the world. The goals, such as climate neutrality, make the daily work and decision making more concrete.</a:t>
            </a:r>
            <a:endParaRPr lang="en-US" b="0" i="0">
              <a:effectLst/>
              <a:latin typeface="Segoe UI" panose="020B0502040204020203" pitchFamily="34" charset="0"/>
            </a:endParaRPr>
          </a:p>
          <a:p>
            <a:endParaRPr lang="fi-FI"/>
          </a:p>
        </p:txBody>
      </p:sp>
      <p:sp>
        <p:nvSpPr>
          <p:cNvPr id="4" name="Slide Number Placeholder 3"/>
          <p:cNvSpPr>
            <a:spLocks noGrp="1"/>
          </p:cNvSpPr>
          <p:nvPr>
            <p:ph type="sldNum" sz="quarter" idx="5"/>
          </p:nvPr>
        </p:nvSpPr>
        <p:spPr/>
        <p:txBody>
          <a:bodyPr/>
          <a:lstStyle/>
          <a:p>
            <a:fld id="{A7A33C6F-5743-46F7-BCF4-D627453076C0}" type="slidenum">
              <a:rPr lang="fi-FI" smtClean="0"/>
              <a:t>8</a:t>
            </a:fld>
            <a:endParaRPr lang="fi-FI"/>
          </a:p>
        </p:txBody>
      </p:sp>
    </p:spTree>
    <p:extLst>
      <p:ext uri="{BB962C8B-B14F-4D97-AF65-F5344CB8AC3E}">
        <p14:creationId xmlns:p14="http://schemas.microsoft.com/office/powerpoint/2010/main" val="3337009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AYY represents 15 000 students at Aalto University</a:t>
            </a:r>
          </a:p>
          <a:p>
            <a:pPr marL="171450" indent="-171450">
              <a:buFontTx/>
              <a:buChar char="-"/>
            </a:pPr>
            <a:r>
              <a:rPr lang="en-US"/>
              <a:t>With almost 100 nationalities</a:t>
            </a:r>
          </a:p>
          <a:p>
            <a:pPr marL="171450" indent="-171450">
              <a:buFontTx/>
              <a:buChar char="-"/>
            </a:pPr>
            <a:r>
              <a:rPr lang="en-US"/>
              <a:t>Around 10 000 technology students, 3000 business students and 2000 arts students</a:t>
            </a:r>
          </a:p>
          <a:p>
            <a:pPr marL="171450" indent="-171450">
              <a:buFontTx/>
              <a:buChar char="-"/>
            </a:pPr>
            <a:r>
              <a:rPr lang="en-US"/>
              <a:t>All studying in more than 100 fields </a:t>
            </a:r>
          </a:p>
          <a:p>
            <a:endParaRPr lang="en-US"/>
          </a:p>
          <a:p>
            <a:endParaRPr lang="en-US"/>
          </a:p>
          <a:p>
            <a:endParaRPr lang="en-US"/>
          </a:p>
          <a:p>
            <a:r>
              <a:rPr lang="en-US"/>
              <a:t>AYY </a:t>
            </a:r>
            <a:r>
              <a:rPr lang="en-US" err="1"/>
              <a:t>edustaa</a:t>
            </a:r>
            <a:r>
              <a:rPr lang="en-US"/>
              <a:t> 15 000 Aalto-</a:t>
            </a:r>
            <a:r>
              <a:rPr lang="en-US" err="1"/>
              <a:t>yliopiston</a:t>
            </a:r>
            <a:r>
              <a:rPr lang="en-US"/>
              <a:t> </a:t>
            </a:r>
            <a:r>
              <a:rPr lang="en-US" err="1"/>
              <a:t>opiskelijaa</a:t>
            </a:r>
            <a:endParaRPr lang="en-US"/>
          </a:p>
          <a:p>
            <a:endParaRPr lang="en-US"/>
          </a:p>
          <a:p>
            <a:pPr marL="171450" indent="-171450">
              <a:buFontTx/>
              <a:buChar char="-"/>
            </a:pPr>
            <a:r>
              <a:rPr lang="en-US" err="1"/>
              <a:t>Tää</a:t>
            </a:r>
            <a:r>
              <a:rPr lang="en-US"/>
              <a:t> </a:t>
            </a:r>
            <a:r>
              <a:rPr lang="en-US" err="1"/>
              <a:t>luku</a:t>
            </a:r>
            <a:r>
              <a:rPr lang="en-US"/>
              <a:t> </a:t>
            </a:r>
            <a:r>
              <a:rPr lang="en-US" err="1"/>
              <a:t>jakautuu</a:t>
            </a:r>
            <a:r>
              <a:rPr lang="en-US"/>
              <a:t> </a:t>
            </a:r>
            <a:r>
              <a:rPr lang="en-US" err="1"/>
              <a:t>suunnilleen</a:t>
            </a:r>
            <a:r>
              <a:rPr lang="en-US"/>
              <a:t> </a:t>
            </a:r>
            <a:r>
              <a:rPr lang="en-US" err="1"/>
              <a:t>niin</a:t>
            </a:r>
            <a:r>
              <a:rPr lang="en-US"/>
              <a:t> </a:t>
            </a:r>
            <a:r>
              <a:rPr lang="en-US" err="1"/>
              <a:t>että</a:t>
            </a:r>
            <a:r>
              <a:rPr lang="en-US"/>
              <a:t> 9000 </a:t>
            </a:r>
            <a:r>
              <a:rPr lang="en-US" err="1"/>
              <a:t>tekniikan</a:t>
            </a:r>
            <a:r>
              <a:rPr lang="en-US"/>
              <a:t> </a:t>
            </a:r>
            <a:r>
              <a:rPr lang="en-US" err="1"/>
              <a:t>alan</a:t>
            </a:r>
            <a:r>
              <a:rPr lang="en-US"/>
              <a:t>, 3000 </a:t>
            </a:r>
            <a:r>
              <a:rPr lang="en-US" err="1"/>
              <a:t>kauppatieteellisen</a:t>
            </a:r>
            <a:r>
              <a:rPr lang="en-US"/>
              <a:t> </a:t>
            </a:r>
            <a:r>
              <a:rPr lang="en-US" err="1"/>
              <a:t>alan</a:t>
            </a:r>
            <a:r>
              <a:rPr lang="en-US"/>
              <a:t> ja 2000 </a:t>
            </a:r>
            <a:r>
              <a:rPr lang="en-US" err="1"/>
              <a:t>taiteellisen</a:t>
            </a:r>
            <a:r>
              <a:rPr lang="en-US"/>
              <a:t> </a:t>
            </a:r>
            <a:r>
              <a:rPr lang="en-US" err="1"/>
              <a:t>alan</a:t>
            </a:r>
            <a:r>
              <a:rPr lang="en-US"/>
              <a:t> </a:t>
            </a:r>
            <a:r>
              <a:rPr lang="en-US" err="1"/>
              <a:t>opiskelijaa</a:t>
            </a:r>
            <a:r>
              <a:rPr lang="en-US"/>
              <a:t> -&gt; PÄIVITÄ !!!</a:t>
            </a:r>
          </a:p>
          <a:p>
            <a:pPr marL="171450" indent="-171450">
              <a:buFontTx/>
              <a:buChar char="-"/>
            </a:pPr>
            <a:r>
              <a:rPr lang="en-US" err="1"/>
              <a:t>Opintosuuntauksia</a:t>
            </a:r>
            <a:r>
              <a:rPr lang="en-US"/>
              <a:t> </a:t>
            </a:r>
            <a:r>
              <a:rPr lang="en-US" err="1"/>
              <a:t>yli</a:t>
            </a:r>
            <a:r>
              <a:rPr lang="en-US"/>
              <a:t> 100</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err="1"/>
              <a:t>Melkein</a:t>
            </a:r>
            <a:r>
              <a:rPr lang="en-US"/>
              <a:t> 100 </a:t>
            </a:r>
            <a:r>
              <a:rPr lang="en-US" err="1"/>
              <a:t>kansallisuutta</a:t>
            </a:r>
            <a:endParaRPr lang="en-US"/>
          </a:p>
          <a:p>
            <a:pPr marL="171450" indent="-171450">
              <a:buFontTx/>
              <a:buChar char="-"/>
            </a:pPr>
            <a:endParaRPr lang="en-US"/>
          </a:p>
          <a:p>
            <a:endParaRPr lang="en-US"/>
          </a:p>
          <a:p>
            <a:endParaRPr lang="en-US"/>
          </a:p>
        </p:txBody>
      </p:sp>
      <p:sp>
        <p:nvSpPr>
          <p:cNvPr id="4" name="Slide Number Placeholder 3"/>
          <p:cNvSpPr>
            <a:spLocks noGrp="1"/>
          </p:cNvSpPr>
          <p:nvPr>
            <p:ph type="sldNum" sz="quarter" idx="10"/>
          </p:nvPr>
        </p:nvSpPr>
        <p:spPr/>
        <p:txBody>
          <a:bodyPr/>
          <a:lstStyle/>
          <a:p>
            <a:fld id="{A7A33C6F-5743-46F7-BCF4-D627453076C0}" type="slidenum">
              <a:rPr lang="fi-FI" smtClean="0"/>
              <a:pPr/>
              <a:t>9</a:t>
            </a:fld>
            <a:endParaRPr lang="fi-FI"/>
          </a:p>
        </p:txBody>
      </p:sp>
    </p:spTree>
    <p:extLst>
      <p:ext uri="{BB962C8B-B14F-4D97-AF65-F5344CB8AC3E}">
        <p14:creationId xmlns:p14="http://schemas.microsoft.com/office/powerpoint/2010/main" val="1664888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15000 members elect 45 members to the representative council, which is the highest decision-making body of AYY</a:t>
            </a:r>
          </a:p>
          <a:p>
            <a:endParaRPr lang="en-US"/>
          </a:p>
          <a:p>
            <a:r>
              <a:rPr lang="en-US"/>
              <a:t>- The council works similarly to the Finnish parliament, but it’s not divided by political groups but rather field of study</a:t>
            </a:r>
          </a:p>
          <a:p>
            <a:pPr marL="171450" indent="-171450">
              <a:buFontTx/>
              <a:buChar char="-"/>
            </a:pPr>
            <a:r>
              <a:rPr lang="en-US"/>
              <a:t>Each representative council works for two years</a:t>
            </a:r>
          </a:p>
          <a:p>
            <a:pPr marL="171450" indent="-171450">
              <a:buFontTx/>
              <a:buChar char="-"/>
            </a:pPr>
            <a:r>
              <a:rPr lang="en-US"/>
              <a:t>The next elections will be held this autumn</a:t>
            </a:r>
          </a:p>
          <a:p>
            <a:pPr marL="171450" indent="-171450">
              <a:buFontTx/>
              <a:buChar char="-"/>
            </a:pPr>
            <a:r>
              <a:rPr lang="en-US"/>
              <a:t>Becoming an AYY member will mean you can participate by voting or running in the elections</a:t>
            </a:r>
          </a:p>
          <a:p>
            <a:pPr marL="171450" indent="-171450">
              <a:buFontTx/>
              <a:buChar char="-"/>
            </a:pPr>
            <a:endParaRPr lang="en-US"/>
          </a:p>
          <a:p>
            <a:pPr marL="171450" indent="-171450">
              <a:buFontTx/>
              <a:buChar char="-"/>
            </a:pPr>
            <a:endParaRPr lang="en-US"/>
          </a:p>
          <a:p>
            <a:pPr marL="171450" indent="-171450">
              <a:buFontTx/>
              <a:buChar char="-"/>
            </a:pPr>
            <a:endParaRPr lang="en-US"/>
          </a:p>
          <a:p>
            <a:r>
              <a:rPr lang="en-US" err="1"/>
              <a:t>Ylintä</a:t>
            </a:r>
            <a:r>
              <a:rPr lang="en-US"/>
              <a:t> </a:t>
            </a:r>
            <a:r>
              <a:rPr lang="en-US" err="1"/>
              <a:t>päätäntävaltaa</a:t>
            </a:r>
            <a:r>
              <a:rPr lang="en-US"/>
              <a:t> </a:t>
            </a:r>
            <a:r>
              <a:rPr lang="en-US" err="1"/>
              <a:t>ylioppilaskunnassa</a:t>
            </a:r>
            <a:r>
              <a:rPr lang="en-US"/>
              <a:t> </a:t>
            </a:r>
            <a:r>
              <a:rPr lang="en-US" err="1"/>
              <a:t>käyttää</a:t>
            </a:r>
            <a:r>
              <a:rPr lang="en-US"/>
              <a:t> </a:t>
            </a:r>
            <a:r>
              <a:rPr lang="en-US" err="1"/>
              <a:t>edustajisto</a:t>
            </a:r>
            <a:r>
              <a:rPr lang="en-US"/>
              <a:t>, </a:t>
            </a:r>
            <a:r>
              <a:rPr lang="en-US" err="1"/>
              <a:t>johon</a:t>
            </a:r>
            <a:r>
              <a:rPr lang="en-US"/>
              <a:t> </a:t>
            </a:r>
            <a:r>
              <a:rPr lang="en-US" err="1"/>
              <a:t>kuuluu</a:t>
            </a:r>
            <a:r>
              <a:rPr lang="en-US"/>
              <a:t> 45 </a:t>
            </a:r>
            <a:r>
              <a:rPr lang="en-US" err="1"/>
              <a:t>edustajaa</a:t>
            </a:r>
            <a:r>
              <a:rPr lang="en-US"/>
              <a:t> </a:t>
            </a:r>
            <a:r>
              <a:rPr lang="en-US" err="1"/>
              <a:t>eli</a:t>
            </a:r>
            <a:r>
              <a:rPr lang="en-US"/>
              <a:t> </a:t>
            </a:r>
            <a:r>
              <a:rPr lang="en-US" err="1"/>
              <a:t>edaattoria</a:t>
            </a:r>
            <a:r>
              <a:rPr lang="en-US"/>
              <a:t>, </a:t>
            </a:r>
            <a:r>
              <a:rPr lang="en-US" err="1"/>
              <a:t>jotka</a:t>
            </a:r>
            <a:r>
              <a:rPr lang="en-US"/>
              <a:t> </a:t>
            </a:r>
            <a:r>
              <a:rPr lang="en-US" err="1"/>
              <a:t>valitaan</a:t>
            </a:r>
            <a:r>
              <a:rPr lang="en-US"/>
              <a:t> </a:t>
            </a:r>
            <a:r>
              <a:rPr lang="en-US" err="1"/>
              <a:t>joka</a:t>
            </a:r>
            <a:r>
              <a:rPr lang="en-US"/>
              <a:t> </a:t>
            </a:r>
            <a:r>
              <a:rPr lang="en-US" err="1"/>
              <a:t>toinen</a:t>
            </a:r>
            <a:r>
              <a:rPr lang="en-US"/>
              <a:t> </a:t>
            </a:r>
            <a:r>
              <a:rPr lang="en-US" err="1"/>
              <a:t>vuosi</a:t>
            </a:r>
            <a:r>
              <a:rPr lang="en-US"/>
              <a:t> </a:t>
            </a:r>
            <a:r>
              <a:rPr lang="en-US" err="1"/>
              <a:t>vaaleilla</a:t>
            </a:r>
            <a:r>
              <a:rPr lang="en-US"/>
              <a:t> </a:t>
            </a:r>
          </a:p>
          <a:p>
            <a:endParaRPr lang="en-US"/>
          </a:p>
          <a:p>
            <a:r>
              <a:rPr lang="en-US" err="1"/>
              <a:t>Edustajiston</a:t>
            </a:r>
            <a:r>
              <a:rPr lang="en-US"/>
              <a:t> </a:t>
            </a:r>
            <a:r>
              <a:rPr lang="en-US" err="1"/>
              <a:t>toimikausi</a:t>
            </a:r>
            <a:r>
              <a:rPr lang="en-US"/>
              <a:t> </a:t>
            </a:r>
            <a:r>
              <a:rPr lang="en-US" err="1"/>
              <a:t>kestää</a:t>
            </a:r>
            <a:r>
              <a:rPr lang="en-US"/>
              <a:t> </a:t>
            </a:r>
            <a:r>
              <a:rPr lang="en-US" err="1"/>
              <a:t>kaksi</a:t>
            </a:r>
            <a:r>
              <a:rPr lang="en-US"/>
              <a:t> </a:t>
            </a:r>
            <a:r>
              <a:rPr lang="en-US" err="1"/>
              <a:t>vuotta</a:t>
            </a:r>
            <a:endParaRPr lang="en-US"/>
          </a:p>
          <a:p>
            <a:endParaRPr lang="en-US"/>
          </a:p>
          <a:p>
            <a:r>
              <a:rPr lang="en-US" err="1"/>
              <a:t>Seuraavat</a:t>
            </a:r>
            <a:r>
              <a:rPr lang="en-US"/>
              <a:t> </a:t>
            </a:r>
            <a:r>
              <a:rPr lang="en-US" err="1"/>
              <a:t>edustajistovaalit</a:t>
            </a:r>
            <a:r>
              <a:rPr lang="en-US"/>
              <a:t> </a:t>
            </a:r>
            <a:r>
              <a:rPr lang="en-US" err="1"/>
              <a:t>tämän</a:t>
            </a:r>
            <a:r>
              <a:rPr lang="en-US"/>
              <a:t> </a:t>
            </a:r>
            <a:r>
              <a:rPr lang="en-US" err="1"/>
              <a:t>vuoden</a:t>
            </a:r>
            <a:r>
              <a:rPr lang="en-US"/>
              <a:t> </a:t>
            </a:r>
            <a:r>
              <a:rPr lang="en-US" err="1"/>
              <a:t>syksynä</a:t>
            </a:r>
            <a:r>
              <a:rPr lang="en-US"/>
              <a:t> </a:t>
            </a:r>
            <a:r>
              <a:rPr lang="en-US" err="1"/>
              <a:t>eli</a:t>
            </a:r>
            <a:r>
              <a:rPr lang="en-US"/>
              <a:t> </a:t>
            </a:r>
            <a:r>
              <a:rPr lang="en-US" err="1"/>
              <a:t>ihan</a:t>
            </a:r>
            <a:r>
              <a:rPr lang="en-US"/>
              <a:t> pian, </a:t>
            </a:r>
            <a:r>
              <a:rPr lang="en-US" err="1"/>
              <a:t>kannattaa</a:t>
            </a:r>
            <a:r>
              <a:rPr lang="en-US"/>
              <a:t> </a:t>
            </a:r>
            <a:r>
              <a:rPr lang="en-US" err="1"/>
              <a:t>asettua</a:t>
            </a:r>
            <a:r>
              <a:rPr lang="en-US"/>
              <a:t> </a:t>
            </a:r>
            <a:r>
              <a:rPr lang="en-US" err="1"/>
              <a:t>ehdolle</a:t>
            </a:r>
            <a:r>
              <a:rPr lang="en-US"/>
              <a:t> tai </a:t>
            </a:r>
            <a:r>
              <a:rPr lang="en-US" err="1"/>
              <a:t>ainakin</a:t>
            </a:r>
            <a:r>
              <a:rPr lang="en-US"/>
              <a:t> </a:t>
            </a:r>
            <a:r>
              <a:rPr lang="en-US" err="1"/>
              <a:t>vähintään</a:t>
            </a:r>
            <a:r>
              <a:rPr lang="en-US"/>
              <a:t> </a:t>
            </a:r>
            <a:r>
              <a:rPr lang="en-US" err="1"/>
              <a:t>äänestää</a:t>
            </a:r>
            <a:r>
              <a:rPr lang="en-US"/>
              <a:t> + </a:t>
            </a:r>
            <a:r>
              <a:rPr lang="en-US" err="1"/>
              <a:t>seuraa</a:t>
            </a:r>
            <a:r>
              <a:rPr lang="en-US"/>
              <a:t> </a:t>
            </a:r>
            <a:r>
              <a:rPr lang="en-US" err="1"/>
              <a:t>AYY:tä</a:t>
            </a:r>
            <a:r>
              <a:rPr lang="en-US"/>
              <a:t> </a:t>
            </a:r>
            <a:r>
              <a:rPr lang="en-US" err="1"/>
              <a:t>somessa</a:t>
            </a:r>
            <a:r>
              <a:rPr lang="en-US"/>
              <a:t> </a:t>
            </a:r>
            <a:r>
              <a:rPr lang="en-US" err="1"/>
              <a:t>niin</a:t>
            </a:r>
            <a:r>
              <a:rPr lang="en-US"/>
              <a:t> et </a:t>
            </a:r>
            <a:r>
              <a:rPr lang="en-US" err="1"/>
              <a:t>missaa</a:t>
            </a:r>
            <a:r>
              <a:rPr lang="en-US"/>
              <a:t>!</a:t>
            </a:r>
          </a:p>
          <a:p>
            <a:pPr marL="171450" indent="-171450">
              <a:buFontTx/>
              <a:buChar char="-"/>
            </a:pPr>
            <a:endParaRPr lang="en-US"/>
          </a:p>
        </p:txBody>
      </p:sp>
      <p:sp>
        <p:nvSpPr>
          <p:cNvPr id="4" name="Slide Number Placeholder 3"/>
          <p:cNvSpPr>
            <a:spLocks noGrp="1"/>
          </p:cNvSpPr>
          <p:nvPr>
            <p:ph type="sldNum" sz="quarter" idx="10"/>
          </p:nvPr>
        </p:nvSpPr>
        <p:spPr/>
        <p:txBody>
          <a:bodyPr/>
          <a:lstStyle/>
          <a:p>
            <a:fld id="{A7A33C6F-5743-46F7-BCF4-D627453076C0}" type="slidenum">
              <a:rPr lang="fi-FI" smtClean="0"/>
              <a:pPr/>
              <a:t>10</a:t>
            </a:fld>
            <a:endParaRPr lang="fi-FI"/>
          </a:p>
        </p:txBody>
      </p:sp>
    </p:spTree>
    <p:extLst>
      <p:ext uri="{BB962C8B-B14F-4D97-AF65-F5344CB8AC3E}">
        <p14:creationId xmlns:p14="http://schemas.microsoft.com/office/powerpoint/2010/main" val="598802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representative council elects 10 members to the executive board which executes the decisions made by the representative council</a:t>
            </a:r>
          </a:p>
          <a:p>
            <a:endParaRPr lang="en-US"/>
          </a:p>
          <a:p>
            <a:r>
              <a:rPr lang="en-US"/>
              <a:t>Each board works full time for one calendar year, this year that’s us</a:t>
            </a:r>
          </a:p>
          <a:p>
            <a:endParaRPr lang="en-US"/>
          </a:p>
          <a:p>
            <a:endParaRPr lang="en-US"/>
          </a:p>
          <a:p>
            <a:endParaRPr lang="en-US"/>
          </a:p>
          <a:p>
            <a:r>
              <a:rPr lang="en-US" err="1"/>
              <a:t>Edustajiston</a:t>
            </a:r>
            <a:r>
              <a:rPr lang="en-US"/>
              <a:t> </a:t>
            </a:r>
            <a:r>
              <a:rPr lang="en-US" err="1"/>
              <a:t>päätöksiä</a:t>
            </a:r>
            <a:r>
              <a:rPr lang="en-US"/>
              <a:t> </a:t>
            </a:r>
            <a:r>
              <a:rPr lang="en-US" err="1"/>
              <a:t>toimeenpanee</a:t>
            </a:r>
            <a:r>
              <a:rPr lang="en-US"/>
              <a:t> </a:t>
            </a:r>
            <a:r>
              <a:rPr lang="en-US" err="1"/>
              <a:t>käytännössä</a:t>
            </a:r>
            <a:r>
              <a:rPr lang="en-US"/>
              <a:t> </a:t>
            </a:r>
            <a:r>
              <a:rPr lang="en-US" err="1"/>
              <a:t>hallitus</a:t>
            </a:r>
            <a:r>
              <a:rPr lang="en-US"/>
              <a:t>, </a:t>
            </a:r>
            <a:r>
              <a:rPr lang="en-US" err="1"/>
              <a:t>johon</a:t>
            </a:r>
            <a:r>
              <a:rPr lang="en-US"/>
              <a:t> </a:t>
            </a:r>
            <a:r>
              <a:rPr lang="en-US" err="1"/>
              <a:t>kuuluu</a:t>
            </a:r>
            <a:r>
              <a:rPr lang="en-US"/>
              <a:t> 10 </a:t>
            </a:r>
            <a:r>
              <a:rPr lang="en-US" err="1"/>
              <a:t>henkilöä</a:t>
            </a:r>
            <a:r>
              <a:rPr lang="en-US"/>
              <a:t>, </a:t>
            </a:r>
            <a:r>
              <a:rPr lang="en-US" err="1"/>
              <a:t>jotka</a:t>
            </a:r>
            <a:r>
              <a:rPr lang="en-US"/>
              <a:t> </a:t>
            </a:r>
            <a:r>
              <a:rPr lang="en-US" err="1"/>
              <a:t>edustaa</a:t>
            </a:r>
            <a:r>
              <a:rPr lang="en-US"/>
              <a:t> </a:t>
            </a:r>
            <a:r>
              <a:rPr lang="en-US" err="1"/>
              <a:t>Aallon</a:t>
            </a:r>
            <a:r>
              <a:rPr lang="en-US"/>
              <a:t> </a:t>
            </a:r>
            <a:r>
              <a:rPr lang="en-US" err="1"/>
              <a:t>eri</a:t>
            </a:r>
            <a:r>
              <a:rPr lang="en-US"/>
              <a:t> </a:t>
            </a:r>
            <a:r>
              <a:rPr lang="en-US" err="1"/>
              <a:t>opintoaloja</a:t>
            </a:r>
            <a:endParaRPr lang="en-US"/>
          </a:p>
          <a:p>
            <a:endParaRPr lang="en-US"/>
          </a:p>
          <a:p>
            <a:r>
              <a:rPr lang="en-US" err="1"/>
              <a:t>Hallituksen</a:t>
            </a:r>
            <a:r>
              <a:rPr lang="en-US"/>
              <a:t> </a:t>
            </a:r>
            <a:r>
              <a:rPr lang="en-US" err="1"/>
              <a:t>toimikausi</a:t>
            </a:r>
            <a:r>
              <a:rPr lang="en-US"/>
              <a:t> on </a:t>
            </a:r>
            <a:r>
              <a:rPr lang="en-US" err="1"/>
              <a:t>kalenterivuosi</a:t>
            </a:r>
            <a:endParaRPr lang="en-US"/>
          </a:p>
          <a:p>
            <a:endParaRPr lang="en-US"/>
          </a:p>
          <a:p>
            <a:r>
              <a:rPr lang="en-US" err="1"/>
              <a:t>Tässä</a:t>
            </a:r>
            <a:r>
              <a:rPr lang="en-US"/>
              <a:t> </a:t>
            </a:r>
            <a:r>
              <a:rPr lang="en-US" err="1"/>
              <a:t>näette</a:t>
            </a:r>
            <a:r>
              <a:rPr lang="en-US"/>
              <a:t> </a:t>
            </a:r>
            <a:r>
              <a:rPr lang="en-US" err="1"/>
              <a:t>tämän</a:t>
            </a:r>
            <a:r>
              <a:rPr lang="en-US"/>
              <a:t> </a:t>
            </a:r>
            <a:r>
              <a:rPr lang="en-US" err="1"/>
              <a:t>vuoden</a:t>
            </a:r>
            <a:r>
              <a:rPr lang="en-US"/>
              <a:t> </a:t>
            </a:r>
            <a:r>
              <a:rPr lang="en-US" err="1"/>
              <a:t>hallituksen</a:t>
            </a:r>
            <a:endParaRPr lang="en-US"/>
          </a:p>
          <a:p>
            <a:endParaRPr lang="en-US"/>
          </a:p>
          <a:p>
            <a:r>
              <a:rPr lang="en-US" err="1"/>
              <a:t>Hallituspesti</a:t>
            </a:r>
            <a:r>
              <a:rPr lang="en-US"/>
              <a:t> on </a:t>
            </a:r>
            <a:r>
              <a:rPr lang="en-US" err="1"/>
              <a:t>luottamuspesti</a:t>
            </a:r>
            <a:r>
              <a:rPr lang="en-US"/>
              <a:t>, </a:t>
            </a:r>
            <a:r>
              <a:rPr lang="en-US" err="1"/>
              <a:t>joka</a:t>
            </a:r>
            <a:r>
              <a:rPr lang="en-US"/>
              <a:t> on </a:t>
            </a:r>
            <a:r>
              <a:rPr lang="en-US" err="1"/>
              <a:t>täysipäiväinen</a:t>
            </a:r>
            <a:r>
              <a:rPr lang="en-US"/>
              <a:t> </a:t>
            </a:r>
            <a:r>
              <a:rPr lang="en-US" err="1"/>
              <a:t>työ</a:t>
            </a:r>
            <a:endParaRPr lang="en-US"/>
          </a:p>
          <a:p>
            <a:endParaRPr lang="en-US"/>
          </a:p>
          <a:p>
            <a:endParaRPr lang="en-US"/>
          </a:p>
        </p:txBody>
      </p:sp>
      <p:sp>
        <p:nvSpPr>
          <p:cNvPr id="4" name="Slide Number Placeholder 3"/>
          <p:cNvSpPr>
            <a:spLocks noGrp="1"/>
          </p:cNvSpPr>
          <p:nvPr>
            <p:ph type="sldNum" sz="quarter" idx="10"/>
          </p:nvPr>
        </p:nvSpPr>
        <p:spPr/>
        <p:txBody>
          <a:bodyPr/>
          <a:lstStyle/>
          <a:p>
            <a:fld id="{A7A33C6F-5743-46F7-BCF4-D627453076C0}" type="slidenum">
              <a:rPr lang="fi-FI" smtClean="0"/>
              <a:pPr/>
              <a:t>11</a:t>
            </a:fld>
            <a:endParaRPr lang="fi-FI"/>
          </a:p>
        </p:txBody>
      </p:sp>
    </p:spTree>
    <p:extLst>
      <p:ext uri="{BB962C8B-B14F-4D97-AF65-F5344CB8AC3E}">
        <p14:creationId xmlns:p14="http://schemas.microsoft.com/office/powerpoint/2010/main" val="1250031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1.sv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1.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2" name="Title 1"/>
          <p:cNvSpPr>
            <a:spLocks noGrp="1"/>
          </p:cNvSpPr>
          <p:nvPr>
            <p:ph type="ctrTitle" hasCustomPrompt="1"/>
          </p:nvPr>
        </p:nvSpPr>
        <p:spPr>
          <a:xfrm>
            <a:off x="1518062" y="783914"/>
            <a:ext cx="9144000" cy="1793839"/>
          </a:xfrm>
        </p:spPr>
        <p:txBody>
          <a:bodyPr anchor="b"/>
          <a:lstStyle>
            <a:lvl1pPr algn="ctr">
              <a:defRPr sz="6000" baseline="0">
                <a:latin typeface="Value Serif" panose="02000803070000020004" pitchFamily="50" charset="0"/>
              </a:defRPr>
            </a:lvl1pPr>
          </a:lstStyle>
          <a:p>
            <a:r>
              <a:rPr lang="en-US" err="1"/>
              <a:t>Powerpoint</a:t>
            </a:r>
            <a:r>
              <a:rPr lang="en-US"/>
              <a:t> title</a:t>
            </a:r>
            <a:endParaRPr lang="fi-FI"/>
          </a:p>
        </p:txBody>
      </p:sp>
      <p:sp>
        <p:nvSpPr>
          <p:cNvPr id="3" name="Subtitle 2"/>
          <p:cNvSpPr>
            <a:spLocks noGrp="1"/>
          </p:cNvSpPr>
          <p:nvPr>
            <p:ph type="subTitle" idx="1"/>
          </p:nvPr>
        </p:nvSpPr>
        <p:spPr>
          <a:xfrm>
            <a:off x="1524000" y="2907331"/>
            <a:ext cx="9144000" cy="1655762"/>
          </a:xfrm>
        </p:spPr>
        <p:txBody>
          <a:bodyPr/>
          <a:lstStyle>
            <a:lvl1pPr marL="0" indent="0" algn="ctr">
              <a:buNone/>
              <a:defRPr sz="2400" b="1">
                <a:latin typeface="Value" panose="0200050303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4" name="Date Placeholder 3"/>
          <p:cNvSpPr>
            <a:spLocks noGrp="1"/>
          </p:cNvSpPr>
          <p:nvPr>
            <p:ph type="dt" sz="half" idx="10"/>
          </p:nvPr>
        </p:nvSpPr>
        <p:spPr/>
        <p:txBody>
          <a:bodyPr/>
          <a:lstStyle>
            <a:lvl1pPr>
              <a:defRPr>
                <a:latin typeface="Value" panose="02000503030000020004" pitchFamily="50" charset="0"/>
              </a:defRPr>
            </a:lvl1pPr>
          </a:lstStyle>
          <a:p>
            <a:fld id="{AEA3FF08-5289-4407-A6A1-426079CAB380}" type="datetimeFigureOut">
              <a:rPr lang="fi-FI" smtClean="0"/>
              <a:pPr/>
              <a:t>25.8.2023</a:t>
            </a:fld>
            <a:endParaRPr lang="fi-FI"/>
          </a:p>
        </p:txBody>
      </p:sp>
      <p:sp>
        <p:nvSpPr>
          <p:cNvPr id="5" name="Footer Placeholder 4"/>
          <p:cNvSpPr>
            <a:spLocks noGrp="1"/>
          </p:cNvSpPr>
          <p:nvPr>
            <p:ph type="ftr" sz="quarter" idx="11"/>
          </p:nvPr>
        </p:nvSpPr>
        <p:spPr/>
        <p:txBody>
          <a:bodyPr/>
          <a:lstStyle>
            <a:lvl1pPr>
              <a:defRPr>
                <a:latin typeface="Value" panose="02000503030000020004" pitchFamily="50" charset="0"/>
              </a:defRPr>
            </a:lvl1pPr>
          </a:lstStyle>
          <a:p>
            <a:endParaRPr lang="fi-FI"/>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3669472"/>
            <a:ext cx="10514830" cy="1756785"/>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44940" y="6372680"/>
            <a:ext cx="2108090" cy="257032"/>
          </a:xfrm>
          <a:prstGeom prst="rect">
            <a:avLst/>
          </a:prstGeom>
        </p:spPr>
      </p:pic>
    </p:spTree>
    <p:extLst>
      <p:ext uri="{BB962C8B-B14F-4D97-AF65-F5344CB8AC3E}">
        <p14:creationId xmlns:p14="http://schemas.microsoft.com/office/powerpoint/2010/main" val="26006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DA421F6-120E-4006-AF9A-E63F3912D02A}"/>
              </a:ext>
            </a:extLst>
          </p:cNvPr>
          <p:cNvSpPr>
            <a:spLocks noGrp="1"/>
          </p:cNvSpPr>
          <p:nvPr>
            <p:ph type="title"/>
          </p:nvPr>
        </p:nvSpPr>
        <p:spPr>
          <a:xfrm>
            <a:off x="831850" y="1709739"/>
            <a:ext cx="10515600" cy="1838134"/>
          </a:xfrm>
        </p:spPr>
        <p:txBody>
          <a:bodyPr anchor="t"/>
          <a:lstStyle>
            <a:lvl1pPr>
              <a:defRPr sz="6000" b="1">
                <a:solidFill>
                  <a:schemeClr val="bg1"/>
                </a:solidFill>
                <a:latin typeface="Value Serif" panose="02000803070000020004" pitchFamily="2" charset="77"/>
              </a:defRPr>
            </a:lvl1pPr>
          </a:lstStyle>
          <a:p>
            <a:r>
              <a:rPr lang="en-US"/>
              <a:t>Click to edit Master title style</a:t>
            </a:r>
          </a:p>
        </p:txBody>
      </p:sp>
      <p:sp>
        <p:nvSpPr>
          <p:cNvPr id="9" name="Text Placeholder 2">
            <a:extLst>
              <a:ext uri="{FF2B5EF4-FFF2-40B4-BE49-F238E27FC236}">
                <a16:creationId xmlns:a16="http://schemas.microsoft.com/office/drawing/2014/main" id="{C1D92CDA-A3CD-4DAA-884C-428B2CDD6BD5}"/>
              </a:ext>
            </a:extLst>
          </p:cNvPr>
          <p:cNvSpPr>
            <a:spLocks noGrp="1"/>
          </p:cNvSpPr>
          <p:nvPr>
            <p:ph type="body" idx="1"/>
          </p:nvPr>
        </p:nvSpPr>
        <p:spPr>
          <a:xfrm>
            <a:off x="831850" y="3547873"/>
            <a:ext cx="10528300" cy="1600389"/>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descr="A picture containing wheel, drawing&#10;&#10;Description automatically generated">
            <a:extLst>
              <a:ext uri="{FF2B5EF4-FFF2-40B4-BE49-F238E27FC236}">
                <a16:creationId xmlns:a16="http://schemas.microsoft.com/office/drawing/2014/main" id="{E688D2C7-39C7-F44B-9585-F3C600C2B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0000" y="6228000"/>
            <a:ext cx="764741" cy="251492"/>
          </a:xfrm>
          <a:prstGeom prst="rect">
            <a:avLst/>
          </a:prstGeom>
        </p:spPr>
      </p:pic>
      <p:sp>
        <p:nvSpPr>
          <p:cNvPr id="5" name="Rectangle 4">
            <a:extLst>
              <a:ext uri="{FF2B5EF4-FFF2-40B4-BE49-F238E27FC236}">
                <a16:creationId xmlns:a16="http://schemas.microsoft.com/office/drawing/2014/main" id="{8D21377E-B943-40B7-A6FD-E04E205EC5C8}"/>
              </a:ext>
            </a:extLst>
          </p:cNvPr>
          <p:cNvSpPr/>
          <p:nvPr userDrawn="1"/>
        </p:nvSpPr>
        <p:spPr>
          <a:xfrm>
            <a:off x="0" y="0"/>
            <a:ext cx="12192000" cy="6858000"/>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pic>
        <p:nvPicPr>
          <p:cNvPr id="7" name="Picture 6" descr="A picture containing drawing&#10;&#10;Description automatically generated">
            <a:extLst>
              <a:ext uri="{FF2B5EF4-FFF2-40B4-BE49-F238E27FC236}">
                <a16:creationId xmlns:a16="http://schemas.microsoft.com/office/drawing/2014/main" id="{2A593C16-5FEA-4ACB-BEB5-7E747A22D5C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66607" y="6201727"/>
            <a:ext cx="506331" cy="506331"/>
          </a:xfrm>
          <a:prstGeom prst="rect">
            <a:avLst/>
          </a:prstGeom>
        </p:spPr>
      </p:pic>
    </p:spTree>
    <p:extLst>
      <p:ext uri="{BB962C8B-B14F-4D97-AF65-F5344CB8AC3E}">
        <p14:creationId xmlns:p14="http://schemas.microsoft.com/office/powerpoint/2010/main" val="2604788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_Section Header">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DA421F6-120E-4006-AF9A-E63F3912D02A}"/>
              </a:ext>
            </a:extLst>
          </p:cNvPr>
          <p:cNvSpPr>
            <a:spLocks noGrp="1"/>
          </p:cNvSpPr>
          <p:nvPr>
            <p:ph type="title"/>
          </p:nvPr>
        </p:nvSpPr>
        <p:spPr>
          <a:xfrm>
            <a:off x="831850" y="1709739"/>
            <a:ext cx="10515600" cy="1838134"/>
          </a:xfrm>
        </p:spPr>
        <p:txBody>
          <a:bodyPr anchor="t"/>
          <a:lstStyle>
            <a:lvl1pPr>
              <a:defRPr sz="6000" b="1">
                <a:solidFill>
                  <a:schemeClr val="bg1"/>
                </a:solidFill>
                <a:latin typeface="Value Serif" panose="02000803070000020004" pitchFamily="2" charset="77"/>
              </a:defRPr>
            </a:lvl1pPr>
          </a:lstStyle>
          <a:p>
            <a:r>
              <a:rPr lang="en-US"/>
              <a:t>Click to edit Master title style</a:t>
            </a:r>
          </a:p>
        </p:txBody>
      </p:sp>
      <p:sp>
        <p:nvSpPr>
          <p:cNvPr id="9" name="Text Placeholder 2">
            <a:extLst>
              <a:ext uri="{FF2B5EF4-FFF2-40B4-BE49-F238E27FC236}">
                <a16:creationId xmlns:a16="http://schemas.microsoft.com/office/drawing/2014/main" id="{C1D92CDA-A3CD-4DAA-884C-428B2CDD6BD5}"/>
              </a:ext>
            </a:extLst>
          </p:cNvPr>
          <p:cNvSpPr>
            <a:spLocks noGrp="1"/>
          </p:cNvSpPr>
          <p:nvPr>
            <p:ph type="body" idx="1"/>
          </p:nvPr>
        </p:nvSpPr>
        <p:spPr>
          <a:xfrm>
            <a:off x="831850" y="3547873"/>
            <a:ext cx="10528300" cy="1600389"/>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descr="A picture containing wheel, drawing&#10;&#10;Description automatically generated">
            <a:extLst>
              <a:ext uri="{FF2B5EF4-FFF2-40B4-BE49-F238E27FC236}">
                <a16:creationId xmlns:a16="http://schemas.microsoft.com/office/drawing/2014/main" id="{E688D2C7-39C7-F44B-9585-F3C600C2B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0000" y="6228000"/>
            <a:ext cx="764741" cy="251492"/>
          </a:xfrm>
          <a:prstGeom prst="rect">
            <a:avLst/>
          </a:prstGeom>
        </p:spPr>
      </p:pic>
      <p:sp>
        <p:nvSpPr>
          <p:cNvPr id="5" name="Rectangle 4">
            <a:extLst>
              <a:ext uri="{FF2B5EF4-FFF2-40B4-BE49-F238E27FC236}">
                <a16:creationId xmlns:a16="http://schemas.microsoft.com/office/drawing/2014/main" id="{E6A0E28E-2DFD-45B8-A03E-E75553366339}"/>
              </a:ext>
            </a:extLst>
          </p:cNvPr>
          <p:cNvSpPr/>
          <p:nvPr userDrawn="1"/>
        </p:nvSpPr>
        <p:spPr>
          <a:xfrm>
            <a:off x="0" y="0"/>
            <a:ext cx="12192000" cy="6858000"/>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pic>
        <p:nvPicPr>
          <p:cNvPr id="7" name="Picture 6" descr="A picture containing drawing&#10;&#10;Description automatically generated">
            <a:extLst>
              <a:ext uri="{FF2B5EF4-FFF2-40B4-BE49-F238E27FC236}">
                <a16:creationId xmlns:a16="http://schemas.microsoft.com/office/drawing/2014/main" id="{1BBA6611-3AB0-4035-BF97-111D1372828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66607" y="6201727"/>
            <a:ext cx="506331" cy="506331"/>
          </a:xfrm>
          <a:prstGeom prst="rect">
            <a:avLst/>
          </a:prstGeom>
        </p:spPr>
      </p:pic>
    </p:spTree>
    <p:extLst>
      <p:ext uri="{BB962C8B-B14F-4D97-AF65-F5344CB8AC3E}">
        <p14:creationId xmlns:p14="http://schemas.microsoft.com/office/powerpoint/2010/main" val="1582804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Section Header">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DA421F6-120E-4006-AF9A-E63F3912D02A}"/>
              </a:ext>
            </a:extLst>
          </p:cNvPr>
          <p:cNvSpPr>
            <a:spLocks noGrp="1"/>
          </p:cNvSpPr>
          <p:nvPr>
            <p:ph type="title"/>
          </p:nvPr>
        </p:nvSpPr>
        <p:spPr>
          <a:xfrm>
            <a:off x="831850" y="1709739"/>
            <a:ext cx="10515600" cy="1838134"/>
          </a:xfrm>
        </p:spPr>
        <p:txBody>
          <a:bodyPr anchor="t"/>
          <a:lstStyle>
            <a:lvl1pPr>
              <a:defRPr sz="6000" b="1">
                <a:solidFill>
                  <a:schemeClr val="bg1"/>
                </a:solidFill>
                <a:latin typeface="Value Serif" panose="02000803070000020004" pitchFamily="2" charset="77"/>
              </a:defRPr>
            </a:lvl1pPr>
          </a:lstStyle>
          <a:p>
            <a:r>
              <a:rPr lang="en-US"/>
              <a:t>Click to edit Master title style</a:t>
            </a:r>
          </a:p>
        </p:txBody>
      </p:sp>
      <p:sp>
        <p:nvSpPr>
          <p:cNvPr id="9" name="Text Placeholder 2">
            <a:extLst>
              <a:ext uri="{FF2B5EF4-FFF2-40B4-BE49-F238E27FC236}">
                <a16:creationId xmlns:a16="http://schemas.microsoft.com/office/drawing/2014/main" id="{C1D92CDA-A3CD-4DAA-884C-428B2CDD6BD5}"/>
              </a:ext>
            </a:extLst>
          </p:cNvPr>
          <p:cNvSpPr>
            <a:spLocks noGrp="1"/>
          </p:cNvSpPr>
          <p:nvPr>
            <p:ph type="body" idx="1"/>
          </p:nvPr>
        </p:nvSpPr>
        <p:spPr>
          <a:xfrm>
            <a:off x="831850" y="3547873"/>
            <a:ext cx="10528300" cy="1600389"/>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descr="A picture containing wheel, drawing&#10;&#10;Description automatically generated">
            <a:extLst>
              <a:ext uri="{FF2B5EF4-FFF2-40B4-BE49-F238E27FC236}">
                <a16:creationId xmlns:a16="http://schemas.microsoft.com/office/drawing/2014/main" id="{E688D2C7-39C7-F44B-9585-F3C600C2B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0000" y="6228000"/>
            <a:ext cx="764741" cy="251492"/>
          </a:xfrm>
          <a:prstGeom prst="rect">
            <a:avLst/>
          </a:prstGeom>
        </p:spPr>
      </p:pic>
    </p:spTree>
    <p:extLst>
      <p:ext uri="{BB962C8B-B14F-4D97-AF65-F5344CB8AC3E}">
        <p14:creationId xmlns:p14="http://schemas.microsoft.com/office/powerpoint/2010/main" val="3808555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8EA7EB-5EE0-594B-9A14-6AE1DA5E03B3}"/>
              </a:ext>
            </a:extLst>
          </p:cNvPr>
          <p:cNvSpPr>
            <a:spLocks noGrp="1"/>
          </p:cNvSpPr>
          <p:nvPr>
            <p:ph type="title"/>
          </p:nvPr>
        </p:nvSpPr>
        <p:spPr>
          <a:xfrm>
            <a:off x="838200" y="365125"/>
            <a:ext cx="10515600" cy="1325563"/>
          </a:xfrm>
        </p:spPr>
        <p:txBody>
          <a:bodyPr/>
          <a:lstStyle>
            <a:lvl1pPr>
              <a:defRPr b="1">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15A44D2-8A18-2045-80AF-8EB9E65F0EE4}"/>
              </a:ext>
            </a:extLst>
          </p:cNvPr>
          <p:cNvSpPr>
            <a:spLocks noGrp="1"/>
          </p:cNvSpPr>
          <p:nvPr>
            <p:ph sz="half" idx="1"/>
          </p:nvPr>
        </p:nvSpPr>
        <p:spPr>
          <a:xfrm>
            <a:off x="838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A5BD4BA5-2283-694C-AC34-D387C72DF7EC}"/>
              </a:ext>
            </a:extLst>
          </p:cNvPr>
          <p:cNvSpPr>
            <a:spLocks noGrp="1"/>
          </p:cNvSpPr>
          <p:nvPr>
            <p:ph sz="half" idx="2"/>
          </p:nvPr>
        </p:nvSpPr>
        <p:spPr>
          <a:xfrm>
            <a:off x="6172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close up of a logo&#10;&#10;Description automatically generated">
            <a:extLst>
              <a:ext uri="{FF2B5EF4-FFF2-40B4-BE49-F238E27FC236}">
                <a16:creationId xmlns:a16="http://schemas.microsoft.com/office/drawing/2014/main" id="{C861BAEC-603D-D14A-8B10-BF33E9D0E6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9997" y="6221820"/>
            <a:ext cx="764744" cy="251493"/>
          </a:xfrm>
          <a:prstGeom prst="rect">
            <a:avLst/>
          </a:prstGeom>
        </p:spPr>
      </p:pic>
      <p:sp>
        <p:nvSpPr>
          <p:cNvPr id="7" name="Rectangle 6">
            <a:extLst>
              <a:ext uri="{FF2B5EF4-FFF2-40B4-BE49-F238E27FC236}">
                <a16:creationId xmlns:a16="http://schemas.microsoft.com/office/drawing/2014/main" id="{4EECF5B3-8721-4DC8-B6F6-0F59CB13457D}"/>
              </a:ext>
            </a:extLst>
          </p:cNvPr>
          <p:cNvSpPr/>
          <p:nvPr userDrawn="1"/>
        </p:nvSpPr>
        <p:spPr>
          <a:xfrm>
            <a:off x="0" y="0"/>
            <a:ext cx="12192000" cy="6858000"/>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pic>
        <p:nvPicPr>
          <p:cNvPr id="8" name="Picture 7" descr="A close up of a logo&#10;&#10;Description automatically generated">
            <a:extLst>
              <a:ext uri="{FF2B5EF4-FFF2-40B4-BE49-F238E27FC236}">
                <a16:creationId xmlns:a16="http://schemas.microsoft.com/office/drawing/2014/main" id="{849E5FC3-8D7A-4118-B9DF-62EAD66010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68113" y="6200776"/>
            <a:ext cx="504824" cy="504824"/>
          </a:xfrm>
          <a:prstGeom prst="rect">
            <a:avLst/>
          </a:prstGeom>
        </p:spPr>
      </p:pic>
    </p:spTree>
    <p:extLst>
      <p:ext uri="{BB962C8B-B14F-4D97-AF65-F5344CB8AC3E}">
        <p14:creationId xmlns:p14="http://schemas.microsoft.com/office/powerpoint/2010/main" val="2900518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_Two Content">
    <p:bg>
      <p:bgPr>
        <a:solidFill>
          <a:schemeClr val="accent3"/>
        </a:solidFill>
        <a:effectLst/>
      </p:bgPr>
    </p:bg>
    <p:spTree>
      <p:nvGrpSpPr>
        <p:cNvPr id="1" name=""/>
        <p:cNvGrpSpPr/>
        <p:nvPr/>
      </p:nvGrpSpPr>
      <p:grpSpPr>
        <a:xfrm>
          <a:off x="0" y="0"/>
          <a:ext cx="0" cy="0"/>
          <a:chOff x="0" y="0"/>
          <a:chExt cx="0" cy="0"/>
        </a:xfrm>
      </p:grpSpPr>
      <p:pic>
        <p:nvPicPr>
          <p:cNvPr id="8" name="Picture 7" descr="A picture containing wheel, drawing&#10;&#10;Description automatically generated">
            <a:extLst>
              <a:ext uri="{FF2B5EF4-FFF2-40B4-BE49-F238E27FC236}">
                <a16:creationId xmlns:a16="http://schemas.microsoft.com/office/drawing/2014/main" id="{E688D2C7-39C7-F44B-9585-F3C600C2B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0000" y="6228000"/>
            <a:ext cx="764741" cy="251492"/>
          </a:xfrm>
          <a:prstGeom prst="rect">
            <a:avLst/>
          </a:prstGeom>
        </p:spPr>
      </p:pic>
      <p:sp>
        <p:nvSpPr>
          <p:cNvPr id="6" name="Title 1">
            <a:extLst>
              <a:ext uri="{FF2B5EF4-FFF2-40B4-BE49-F238E27FC236}">
                <a16:creationId xmlns:a16="http://schemas.microsoft.com/office/drawing/2014/main" id="{1B8EA7EB-5EE0-594B-9A14-6AE1DA5E03B3}"/>
              </a:ext>
            </a:extLst>
          </p:cNvPr>
          <p:cNvSpPr>
            <a:spLocks noGrp="1"/>
          </p:cNvSpPr>
          <p:nvPr>
            <p:ph type="title"/>
          </p:nvPr>
        </p:nvSpPr>
        <p:spPr>
          <a:xfrm>
            <a:off x="838200" y="365125"/>
            <a:ext cx="10515600" cy="1325563"/>
          </a:xfrm>
        </p:spPr>
        <p:txBody>
          <a:bodyPr/>
          <a:lstStyle>
            <a:lvl1pPr>
              <a:defRPr b="1">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15A44D2-8A18-2045-80AF-8EB9E65F0EE4}"/>
              </a:ext>
            </a:extLst>
          </p:cNvPr>
          <p:cNvSpPr>
            <a:spLocks noGrp="1"/>
          </p:cNvSpPr>
          <p:nvPr>
            <p:ph sz="half" idx="1"/>
          </p:nvPr>
        </p:nvSpPr>
        <p:spPr>
          <a:xfrm>
            <a:off x="838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A5BD4BA5-2283-694C-AC34-D387C72DF7EC}"/>
              </a:ext>
            </a:extLst>
          </p:cNvPr>
          <p:cNvSpPr>
            <a:spLocks noGrp="1"/>
          </p:cNvSpPr>
          <p:nvPr>
            <p:ph sz="half" idx="2"/>
          </p:nvPr>
        </p:nvSpPr>
        <p:spPr>
          <a:xfrm>
            <a:off x="6172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6516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_Two content">
    <p:bg>
      <p:bgPr>
        <a:solidFill>
          <a:schemeClr val="accent2"/>
        </a:solidFill>
        <a:effectLst/>
      </p:bgPr>
    </p:bg>
    <p:spTree>
      <p:nvGrpSpPr>
        <p:cNvPr id="1" name=""/>
        <p:cNvGrpSpPr/>
        <p:nvPr/>
      </p:nvGrpSpPr>
      <p:grpSpPr>
        <a:xfrm>
          <a:off x="0" y="0"/>
          <a:ext cx="0" cy="0"/>
          <a:chOff x="0" y="0"/>
          <a:chExt cx="0" cy="0"/>
        </a:xfrm>
      </p:grpSpPr>
      <p:pic>
        <p:nvPicPr>
          <p:cNvPr id="8" name="Picture 7" descr="A picture containing wheel, drawing&#10;&#10;Description automatically generated">
            <a:extLst>
              <a:ext uri="{FF2B5EF4-FFF2-40B4-BE49-F238E27FC236}">
                <a16:creationId xmlns:a16="http://schemas.microsoft.com/office/drawing/2014/main" id="{E688D2C7-39C7-F44B-9585-F3C600C2B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0000" y="6228000"/>
            <a:ext cx="764741" cy="251492"/>
          </a:xfrm>
          <a:prstGeom prst="rect">
            <a:avLst/>
          </a:prstGeom>
        </p:spPr>
      </p:pic>
      <p:sp>
        <p:nvSpPr>
          <p:cNvPr id="6" name="Title 1">
            <a:extLst>
              <a:ext uri="{FF2B5EF4-FFF2-40B4-BE49-F238E27FC236}">
                <a16:creationId xmlns:a16="http://schemas.microsoft.com/office/drawing/2014/main" id="{1B8EA7EB-5EE0-594B-9A14-6AE1DA5E03B3}"/>
              </a:ext>
            </a:extLst>
          </p:cNvPr>
          <p:cNvSpPr>
            <a:spLocks noGrp="1"/>
          </p:cNvSpPr>
          <p:nvPr>
            <p:ph type="title"/>
          </p:nvPr>
        </p:nvSpPr>
        <p:spPr>
          <a:xfrm>
            <a:off x="838200" y="365125"/>
            <a:ext cx="10515600" cy="1325563"/>
          </a:xfrm>
        </p:spPr>
        <p:txBody>
          <a:bodyPr/>
          <a:lstStyle>
            <a:lvl1pPr>
              <a:defRPr b="1">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15A44D2-8A18-2045-80AF-8EB9E65F0EE4}"/>
              </a:ext>
            </a:extLst>
          </p:cNvPr>
          <p:cNvSpPr>
            <a:spLocks noGrp="1"/>
          </p:cNvSpPr>
          <p:nvPr>
            <p:ph sz="half" idx="1"/>
          </p:nvPr>
        </p:nvSpPr>
        <p:spPr>
          <a:xfrm>
            <a:off x="838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A5BD4BA5-2283-694C-AC34-D387C72DF7EC}"/>
              </a:ext>
            </a:extLst>
          </p:cNvPr>
          <p:cNvSpPr>
            <a:spLocks noGrp="1"/>
          </p:cNvSpPr>
          <p:nvPr>
            <p:ph sz="half" idx="2"/>
          </p:nvPr>
        </p:nvSpPr>
        <p:spPr>
          <a:xfrm>
            <a:off x="6172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761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pic>
        <p:nvPicPr>
          <p:cNvPr id="5" name="Picture 4" descr="A close up of a logo&#10;&#10;Description automatically generated">
            <a:extLst>
              <a:ext uri="{FF2B5EF4-FFF2-40B4-BE49-F238E27FC236}">
                <a16:creationId xmlns:a16="http://schemas.microsoft.com/office/drawing/2014/main" id="{BC62DF8E-FC3F-1243-A3B0-457B5A9A30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9997" y="6221820"/>
            <a:ext cx="764744" cy="251493"/>
          </a:xfrm>
          <a:prstGeom prst="rect">
            <a:avLst/>
          </a:prstGeom>
        </p:spPr>
      </p:pic>
      <p:sp>
        <p:nvSpPr>
          <p:cNvPr id="4" name="Rectangle 3">
            <a:extLst>
              <a:ext uri="{FF2B5EF4-FFF2-40B4-BE49-F238E27FC236}">
                <a16:creationId xmlns:a16="http://schemas.microsoft.com/office/drawing/2014/main" id="{FDDC0ABD-D513-4735-B7E5-B7050ED14D08}"/>
              </a:ext>
            </a:extLst>
          </p:cNvPr>
          <p:cNvSpPr/>
          <p:nvPr userDrawn="1"/>
        </p:nvSpPr>
        <p:spPr>
          <a:xfrm>
            <a:off x="0" y="0"/>
            <a:ext cx="12192000" cy="6858000"/>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pic>
        <p:nvPicPr>
          <p:cNvPr id="6" name="Picture 5" descr="A close up of a logo&#10;&#10;Description automatically generated">
            <a:extLst>
              <a:ext uri="{FF2B5EF4-FFF2-40B4-BE49-F238E27FC236}">
                <a16:creationId xmlns:a16="http://schemas.microsoft.com/office/drawing/2014/main" id="{92001A09-8E37-4933-9F1B-576732F96C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68113" y="6200776"/>
            <a:ext cx="504824" cy="504824"/>
          </a:xfrm>
          <a:prstGeom prst="rect">
            <a:avLst/>
          </a:prstGeom>
        </p:spPr>
      </p:pic>
    </p:spTree>
    <p:extLst>
      <p:ext uri="{BB962C8B-B14F-4D97-AF65-F5344CB8AC3E}">
        <p14:creationId xmlns:p14="http://schemas.microsoft.com/office/powerpoint/2010/main" val="3010438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2_Title Only">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pic>
        <p:nvPicPr>
          <p:cNvPr id="5" name="Picture 4" descr="A picture containing wheel, drawing&#10;&#10;Description automatically generated">
            <a:extLst>
              <a:ext uri="{FF2B5EF4-FFF2-40B4-BE49-F238E27FC236}">
                <a16:creationId xmlns:a16="http://schemas.microsoft.com/office/drawing/2014/main" id="{565433AC-9D28-1749-9FA7-E29ED90477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0000" y="6228000"/>
            <a:ext cx="764741" cy="251492"/>
          </a:xfrm>
          <a:prstGeom prst="rect">
            <a:avLst/>
          </a:prstGeom>
        </p:spPr>
      </p:pic>
      <p:sp>
        <p:nvSpPr>
          <p:cNvPr id="4" name="Rectangle 3">
            <a:extLst>
              <a:ext uri="{FF2B5EF4-FFF2-40B4-BE49-F238E27FC236}">
                <a16:creationId xmlns:a16="http://schemas.microsoft.com/office/drawing/2014/main" id="{3E582890-375D-49BA-A89B-E171913D7075}"/>
              </a:ext>
            </a:extLst>
          </p:cNvPr>
          <p:cNvSpPr/>
          <p:nvPr userDrawn="1"/>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pic>
        <p:nvPicPr>
          <p:cNvPr id="6" name="Picture 5" descr="A close up of a logo&#10;&#10;Description automatically generated">
            <a:extLst>
              <a:ext uri="{FF2B5EF4-FFF2-40B4-BE49-F238E27FC236}">
                <a16:creationId xmlns:a16="http://schemas.microsoft.com/office/drawing/2014/main" id="{6E09101F-1285-4A02-8179-B125210A2E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68113" y="6200776"/>
            <a:ext cx="504824" cy="504824"/>
          </a:xfrm>
          <a:prstGeom prst="rect">
            <a:avLst/>
          </a:prstGeom>
        </p:spPr>
      </p:pic>
    </p:spTree>
    <p:extLst>
      <p:ext uri="{BB962C8B-B14F-4D97-AF65-F5344CB8AC3E}">
        <p14:creationId xmlns:p14="http://schemas.microsoft.com/office/powerpoint/2010/main" val="2883180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3_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pic>
        <p:nvPicPr>
          <p:cNvPr id="5" name="Picture 4" descr="A picture containing wheel, drawing&#10;&#10;Description automatically generated">
            <a:extLst>
              <a:ext uri="{FF2B5EF4-FFF2-40B4-BE49-F238E27FC236}">
                <a16:creationId xmlns:a16="http://schemas.microsoft.com/office/drawing/2014/main" id="{565433AC-9D28-1749-9FA7-E29ED90477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0000" y="6228000"/>
            <a:ext cx="764741" cy="251492"/>
          </a:xfrm>
          <a:prstGeom prst="rect">
            <a:avLst/>
          </a:prstGeom>
        </p:spPr>
      </p:pic>
    </p:spTree>
    <p:extLst>
      <p:ext uri="{BB962C8B-B14F-4D97-AF65-F5344CB8AC3E}">
        <p14:creationId xmlns:p14="http://schemas.microsoft.com/office/powerpoint/2010/main" val="2931630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BD27590-764E-6C4A-8C69-6AF76BAC15FB}"/>
              </a:ext>
            </a:extLst>
          </p:cNvPr>
          <p:cNvSpPr>
            <a:spLocks noGrp="1" noChangeAspect="1"/>
          </p:cNvSpPr>
          <p:nvPr>
            <p:ph type="pic" idx="1"/>
          </p:nvPr>
        </p:nvSpPr>
        <p:spPr>
          <a:xfrm>
            <a:off x="6006632" y="0"/>
            <a:ext cx="6185368" cy="6858000"/>
          </a:xfrm>
        </p:spPr>
        <p:txBody>
          <a:bodyPr anchor="t">
            <a:normAutofit/>
          </a:bodyPr>
          <a:lstStyle>
            <a:lvl1pPr marL="0" indent="0">
              <a:buNone/>
              <a:defRPr sz="2000" b="1">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itle 1">
            <a:extLst>
              <a:ext uri="{FF2B5EF4-FFF2-40B4-BE49-F238E27FC236}">
                <a16:creationId xmlns:a16="http://schemas.microsoft.com/office/drawing/2014/main" id="{6329A3D4-16BF-3749-B14C-9DE7D80C0E19}"/>
              </a:ext>
            </a:extLst>
          </p:cNvPr>
          <p:cNvSpPr>
            <a:spLocks noGrp="1"/>
          </p:cNvSpPr>
          <p:nvPr>
            <p:ph type="title"/>
          </p:nvPr>
        </p:nvSpPr>
        <p:spPr>
          <a:xfrm>
            <a:off x="838201" y="365125"/>
            <a:ext cx="4639732" cy="1325563"/>
          </a:xfrm>
        </p:spPr>
        <p:txBody>
          <a:bodyPr/>
          <a:lstStyle>
            <a:lvl1pPr>
              <a:defRPr b="1">
                <a:solidFill>
                  <a:schemeClr val="tx1"/>
                </a:solidFill>
              </a:defRPr>
            </a:lvl1pPr>
          </a:lstStyle>
          <a:p>
            <a:r>
              <a:rPr lang="en-US"/>
              <a:t>Click to edit Master title style</a:t>
            </a:r>
          </a:p>
        </p:txBody>
      </p:sp>
      <p:sp>
        <p:nvSpPr>
          <p:cNvPr id="5" name="Text Placeholder 3">
            <a:extLst>
              <a:ext uri="{FF2B5EF4-FFF2-40B4-BE49-F238E27FC236}">
                <a16:creationId xmlns:a16="http://schemas.microsoft.com/office/drawing/2014/main" id="{C307E024-751C-4141-927F-96BE31133607}"/>
              </a:ext>
            </a:extLst>
          </p:cNvPr>
          <p:cNvSpPr>
            <a:spLocks noGrp="1"/>
          </p:cNvSpPr>
          <p:nvPr>
            <p:ph type="body" sz="half" idx="2"/>
          </p:nvPr>
        </p:nvSpPr>
        <p:spPr>
          <a:xfrm>
            <a:off x="839788" y="1967789"/>
            <a:ext cx="4638145" cy="3901199"/>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close up of a logo&#10;&#10;Description automatically generated">
            <a:extLst>
              <a:ext uri="{FF2B5EF4-FFF2-40B4-BE49-F238E27FC236}">
                <a16:creationId xmlns:a16="http://schemas.microsoft.com/office/drawing/2014/main" id="{B8AF0256-4291-EA47-BC69-AD7493290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9997" y="6221820"/>
            <a:ext cx="764744" cy="251493"/>
          </a:xfrm>
          <a:prstGeom prst="rect">
            <a:avLst/>
          </a:prstGeom>
        </p:spPr>
      </p:pic>
    </p:spTree>
    <p:extLst>
      <p:ext uri="{BB962C8B-B14F-4D97-AF65-F5344CB8AC3E}">
        <p14:creationId xmlns:p14="http://schemas.microsoft.com/office/powerpoint/2010/main" val="1158014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in text">
    <p:spTree>
      <p:nvGrpSpPr>
        <p:cNvPr id="1" name=""/>
        <p:cNvGrpSpPr/>
        <p:nvPr/>
      </p:nvGrpSpPr>
      <p:grpSpPr>
        <a:xfrm>
          <a:off x="0" y="0"/>
          <a:ext cx="0" cy="0"/>
          <a:chOff x="0" y="0"/>
          <a:chExt cx="0" cy="0"/>
        </a:xfrm>
      </p:grpSpPr>
      <p:sp>
        <p:nvSpPr>
          <p:cNvPr id="9" name="Rectangle 8"/>
          <p:cNvSpPr/>
          <p:nvPr userDrawn="1"/>
        </p:nvSpPr>
        <p:spPr>
          <a:xfrm>
            <a:off x="-11178" y="0"/>
            <a:ext cx="12203177" cy="6858000"/>
          </a:xfrm>
          <a:prstGeom prst="rect">
            <a:avLst/>
          </a:prstGeom>
          <a:solidFill>
            <a:srgbClr val="553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hasCustomPrompt="1"/>
          </p:nvPr>
        </p:nvSpPr>
        <p:spPr>
          <a:xfrm>
            <a:off x="701635" y="1974236"/>
            <a:ext cx="10515600" cy="1325563"/>
          </a:xfrm>
        </p:spPr>
        <p:txBody>
          <a:bodyPr>
            <a:normAutofit/>
          </a:bodyPr>
          <a:lstStyle>
            <a:lvl1pPr>
              <a:defRPr sz="6000" b="0" baseline="0">
                <a:solidFill>
                  <a:schemeClr val="bg1">
                    <a:lumMod val="95000"/>
                  </a:schemeClr>
                </a:solidFill>
                <a:latin typeface="Value Serif" panose="02000803070000020004" pitchFamily="50" charset="0"/>
              </a:defRPr>
            </a:lvl1pPr>
          </a:lstStyle>
          <a:p>
            <a:r>
              <a:rPr lang="en-US"/>
              <a:t>Title slide in text</a:t>
            </a:r>
            <a:endParaRPr lang="fi-FI"/>
          </a:p>
        </p:txBody>
      </p:sp>
    </p:spTree>
    <p:extLst>
      <p:ext uri="{BB962C8B-B14F-4D97-AF65-F5344CB8AC3E}">
        <p14:creationId xmlns:p14="http://schemas.microsoft.com/office/powerpoint/2010/main" val="718956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2_Picture with Caption">
    <p:bg>
      <p:bgPr>
        <a:solidFill>
          <a:schemeClr val="accent3"/>
        </a:solidFill>
        <a:effectLst/>
      </p:bgPr>
    </p:bg>
    <p:spTree>
      <p:nvGrpSpPr>
        <p:cNvPr id="1" name=""/>
        <p:cNvGrpSpPr/>
        <p:nvPr/>
      </p:nvGrpSpPr>
      <p:grpSpPr>
        <a:xfrm>
          <a:off x="0" y="0"/>
          <a:ext cx="0" cy="0"/>
          <a:chOff x="0" y="0"/>
          <a:chExt cx="0" cy="0"/>
        </a:xfrm>
      </p:grpSpPr>
      <p:pic>
        <p:nvPicPr>
          <p:cNvPr id="8" name="Picture 7" descr="A picture containing wheel, drawing&#10;&#10;Description automatically generated">
            <a:extLst>
              <a:ext uri="{FF2B5EF4-FFF2-40B4-BE49-F238E27FC236}">
                <a16:creationId xmlns:a16="http://schemas.microsoft.com/office/drawing/2014/main" id="{E688D2C7-39C7-F44B-9585-F3C600C2B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0000" y="6228000"/>
            <a:ext cx="764741" cy="251492"/>
          </a:xfrm>
          <a:prstGeom prst="rect">
            <a:avLst/>
          </a:prstGeom>
        </p:spPr>
      </p:pic>
      <p:sp>
        <p:nvSpPr>
          <p:cNvPr id="3" name="Picture Placeholder 2">
            <a:extLst>
              <a:ext uri="{FF2B5EF4-FFF2-40B4-BE49-F238E27FC236}">
                <a16:creationId xmlns:a16="http://schemas.microsoft.com/office/drawing/2014/main" id="{3BD27590-764E-6C4A-8C69-6AF76BAC15FB}"/>
              </a:ext>
            </a:extLst>
          </p:cNvPr>
          <p:cNvSpPr>
            <a:spLocks noGrp="1" noChangeAspect="1"/>
          </p:cNvSpPr>
          <p:nvPr>
            <p:ph type="pic" idx="1"/>
          </p:nvPr>
        </p:nvSpPr>
        <p:spPr>
          <a:xfrm>
            <a:off x="6006632" y="0"/>
            <a:ext cx="6185368" cy="6858000"/>
          </a:xfrm>
        </p:spPr>
        <p:txBody>
          <a:bodyPr anchor="t">
            <a:normAutofit/>
          </a:bodyPr>
          <a:lstStyle>
            <a:lvl1pPr marL="0" indent="0">
              <a:buNone/>
              <a:defRPr sz="2000" b="1">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itle 1">
            <a:extLst>
              <a:ext uri="{FF2B5EF4-FFF2-40B4-BE49-F238E27FC236}">
                <a16:creationId xmlns:a16="http://schemas.microsoft.com/office/drawing/2014/main" id="{6329A3D4-16BF-3749-B14C-9DE7D80C0E19}"/>
              </a:ext>
            </a:extLst>
          </p:cNvPr>
          <p:cNvSpPr>
            <a:spLocks noGrp="1"/>
          </p:cNvSpPr>
          <p:nvPr>
            <p:ph type="title"/>
          </p:nvPr>
        </p:nvSpPr>
        <p:spPr>
          <a:xfrm>
            <a:off x="838201" y="365125"/>
            <a:ext cx="4639732" cy="1325563"/>
          </a:xfrm>
        </p:spPr>
        <p:txBody>
          <a:bodyPr/>
          <a:lstStyle>
            <a:lvl1pPr>
              <a:defRPr b="1">
                <a:solidFill>
                  <a:schemeClr val="tx1"/>
                </a:solidFill>
              </a:defRPr>
            </a:lvl1pPr>
          </a:lstStyle>
          <a:p>
            <a:r>
              <a:rPr lang="en-US"/>
              <a:t>Click to edit Master title style</a:t>
            </a:r>
          </a:p>
        </p:txBody>
      </p:sp>
      <p:sp>
        <p:nvSpPr>
          <p:cNvPr id="5" name="Text Placeholder 3">
            <a:extLst>
              <a:ext uri="{FF2B5EF4-FFF2-40B4-BE49-F238E27FC236}">
                <a16:creationId xmlns:a16="http://schemas.microsoft.com/office/drawing/2014/main" id="{C307E024-751C-4141-927F-96BE31133607}"/>
              </a:ext>
            </a:extLst>
          </p:cNvPr>
          <p:cNvSpPr>
            <a:spLocks noGrp="1"/>
          </p:cNvSpPr>
          <p:nvPr>
            <p:ph type="body" sz="half" idx="2"/>
          </p:nvPr>
        </p:nvSpPr>
        <p:spPr>
          <a:xfrm>
            <a:off x="839788" y="1967789"/>
            <a:ext cx="4638145" cy="3901199"/>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D3905CA6-1E35-46B1-A5B1-F04AD80F704B}"/>
              </a:ext>
            </a:extLst>
          </p:cNvPr>
          <p:cNvSpPr/>
          <p:nvPr userDrawn="1"/>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292205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3_Picture with Caption">
    <p:bg>
      <p:bgPr>
        <a:solidFill>
          <a:schemeClr val="accent2"/>
        </a:solidFill>
        <a:effectLst/>
      </p:bgPr>
    </p:bg>
    <p:spTree>
      <p:nvGrpSpPr>
        <p:cNvPr id="1" name=""/>
        <p:cNvGrpSpPr/>
        <p:nvPr/>
      </p:nvGrpSpPr>
      <p:grpSpPr>
        <a:xfrm>
          <a:off x="0" y="0"/>
          <a:ext cx="0" cy="0"/>
          <a:chOff x="0" y="0"/>
          <a:chExt cx="0" cy="0"/>
        </a:xfrm>
      </p:grpSpPr>
      <p:pic>
        <p:nvPicPr>
          <p:cNvPr id="8" name="Picture 7" descr="A picture containing wheel, drawing&#10;&#10;Description automatically generated">
            <a:extLst>
              <a:ext uri="{FF2B5EF4-FFF2-40B4-BE49-F238E27FC236}">
                <a16:creationId xmlns:a16="http://schemas.microsoft.com/office/drawing/2014/main" id="{E688D2C7-39C7-F44B-9585-F3C600C2B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0000" y="6228000"/>
            <a:ext cx="764741" cy="251492"/>
          </a:xfrm>
          <a:prstGeom prst="rect">
            <a:avLst/>
          </a:prstGeom>
        </p:spPr>
      </p:pic>
      <p:sp>
        <p:nvSpPr>
          <p:cNvPr id="3" name="Picture Placeholder 2">
            <a:extLst>
              <a:ext uri="{FF2B5EF4-FFF2-40B4-BE49-F238E27FC236}">
                <a16:creationId xmlns:a16="http://schemas.microsoft.com/office/drawing/2014/main" id="{3BD27590-764E-6C4A-8C69-6AF76BAC15FB}"/>
              </a:ext>
            </a:extLst>
          </p:cNvPr>
          <p:cNvSpPr>
            <a:spLocks noGrp="1" noChangeAspect="1"/>
          </p:cNvSpPr>
          <p:nvPr>
            <p:ph type="pic" idx="1"/>
          </p:nvPr>
        </p:nvSpPr>
        <p:spPr>
          <a:xfrm>
            <a:off x="6006632" y="0"/>
            <a:ext cx="6185368" cy="6858000"/>
          </a:xfrm>
        </p:spPr>
        <p:txBody>
          <a:bodyPr anchor="t">
            <a:normAutofit/>
          </a:bodyPr>
          <a:lstStyle>
            <a:lvl1pPr marL="0" indent="0">
              <a:buNone/>
              <a:defRPr sz="2000" b="1">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itle 1">
            <a:extLst>
              <a:ext uri="{FF2B5EF4-FFF2-40B4-BE49-F238E27FC236}">
                <a16:creationId xmlns:a16="http://schemas.microsoft.com/office/drawing/2014/main" id="{6329A3D4-16BF-3749-B14C-9DE7D80C0E19}"/>
              </a:ext>
            </a:extLst>
          </p:cNvPr>
          <p:cNvSpPr>
            <a:spLocks noGrp="1"/>
          </p:cNvSpPr>
          <p:nvPr>
            <p:ph type="title"/>
          </p:nvPr>
        </p:nvSpPr>
        <p:spPr>
          <a:xfrm>
            <a:off x="838201" y="365125"/>
            <a:ext cx="4639732" cy="1325563"/>
          </a:xfrm>
        </p:spPr>
        <p:txBody>
          <a:bodyPr/>
          <a:lstStyle>
            <a:lvl1pPr>
              <a:defRPr b="1">
                <a:solidFill>
                  <a:schemeClr val="tx1"/>
                </a:solidFill>
              </a:defRPr>
            </a:lvl1pPr>
          </a:lstStyle>
          <a:p>
            <a:r>
              <a:rPr lang="en-US"/>
              <a:t>Click to edit Master title style</a:t>
            </a:r>
          </a:p>
        </p:txBody>
      </p:sp>
      <p:sp>
        <p:nvSpPr>
          <p:cNvPr id="5" name="Text Placeholder 3">
            <a:extLst>
              <a:ext uri="{FF2B5EF4-FFF2-40B4-BE49-F238E27FC236}">
                <a16:creationId xmlns:a16="http://schemas.microsoft.com/office/drawing/2014/main" id="{C307E024-751C-4141-927F-96BE31133607}"/>
              </a:ext>
            </a:extLst>
          </p:cNvPr>
          <p:cNvSpPr>
            <a:spLocks noGrp="1"/>
          </p:cNvSpPr>
          <p:nvPr>
            <p:ph type="body" sz="half" idx="2"/>
          </p:nvPr>
        </p:nvSpPr>
        <p:spPr>
          <a:xfrm>
            <a:off x="839788" y="1967789"/>
            <a:ext cx="4638145" cy="3901199"/>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D334F960-A6DA-448B-A47F-F1CE615CDAFD}"/>
              </a:ext>
            </a:extLst>
          </p:cNvPr>
          <p:cNvSpPr/>
          <p:nvPr userDrawn="1"/>
        </p:nvSpPr>
        <p:spPr>
          <a:xfrm>
            <a:off x="0" y="0"/>
            <a:ext cx="12192000" cy="6858000"/>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866820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Picture with Caption">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BC62DF8E-FC3F-1243-A3B0-457B5A9A30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9997" y="6221820"/>
            <a:ext cx="764744" cy="251493"/>
          </a:xfrm>
          <a:prstGeom prst="rect">
            <a:avLst/>
          </a:prstGeom>
        </p:spPr>
      </p:pic>
      <p:sp>
        <p:nvSpPr>
          <p:cNvPr id="4" name="Picture Placeholder 2">
            <a:extLst>
              <a:ext uri="{FF2B5EF4-FFF2-40B4-BE49-F238E27FC236}">
                <a16:creationId xmlns:a16="http://schemas.microsoft.com/office/drawing/2014/main" id="{EA67F07D-C5F6-6944-89D6-70440BBE88BF}"/>
              </a:ext>
            </a:extLst>
          </p:cNvPr>
          <p:cNvSpPr>
            <a:spLocks noGrp="1" noChangeAspect="1"/>
          </p:cNvSpPr>
          <p:nvPr>
            <p:ph type="pic" idx="1"/>
          </p:nvPr>
        </p:nvSpPr>
        <p:spPr>
          <a:xfrm>
            <a:off x="6183783" y="1706563"/>
            <a:ext cx="5168430" cy="4154486"/>
          </a:xfrm>
        </p:spPr>
        <p:txBody>
          <a:bodyPr anchor="t">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3">
            <a:extLst>
              <a:ext uri="{FF2B5EF4-FFF2-40B4-BE49-F238E27FC236}">
                <a16:creationId xmlns:a16="http://schemas.microsoft.com/office/drawing/2014/main" id="{FFD66502-6F36-204F-80D1-6E9FE550AB69}"/>
              </a:ext>
            </a:extLst>
          </p:cNvPr>
          <p:cNvSpPr>
            <a:spLocks noGrp="1"/>
          </p:cNvSpPr>
          <p:nvPr>
            <p:ph type="body" sz="half" idx="2"/>
          </p:nvPr>
        </p:nvSpPr>
        <p:spPr>
          <a:xfrm>
            <a:off x="6183784" y="5937008"/>
            <a:ext cx="3965898" cy="31455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Picture Placeholder 2">
            <a:extLst>
              <a:ext uri="{FF2B5EF4-FFF2-40B4-BE49-F238E27FC236}">
                <a16:creationId xmlns:a16="http://schemas.microsoft.com/office/drawing/2014/main" id="{D8C8E2C0-20EE-CC43-BB7F-CCBF40ECF09B}"/>
              </a:ext>
            </a:extLst>
          </p:cNvPr>
          <p:cNvSpPr>
            <a:spLocks noGrp="1" noChangeAspect="1"/>
          </p:cNvSpPr>
          <p:nvPr>
            <p:ph type="pic" idx="10"/>
          </p:nvPr>
        </p:nvSpPr>
        <p:spPr>
          <a:xfrm>
            <a:off x="839787" y="1706563"/>
            <a:ext cx="5168429" cy="4154486"/>
          </a:xfrm>
        </p:spPr>
        <p:txBody>
          <a:bodyPr anchor="t">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3">
            <a:extLst>
              <a:ext uri="{FF2B5EF4-FFF2-40B4-BE49-F238E27FC236}">
                <a16:creationId xmlns:a16="http://schemas.microsoft.com/office/drawing/2014/main" id="{B4DE00B5-E1D0-224E-8349-275AD0669F1D}"/>
              </a:ext>
            </a:extLst>
          </p:cNvPr>
          <p:cNvSpPr>
            <a:spLocks noGrp="1"/>
          </p:cNvSpPr>
          <p:nvPr>
            <p:ph type="body" sz="half" idx="11"/>
          </p:nvPr>
        </p:nvSpPr>
        <p:spPr>
          <a:xfrm>
            <a:off x="839788" y="5937008"/>
            <a:ext cx="3841278" cy="31455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67510EB1-746F-2B4F-83C4-974CA1424E93}"/>
              </a:ext>
            </a:extLst>
          </p:cNvPr>
          <p:cNvSpPr>
            <a:spLocks noGrp="1"/>
          </p:cNvSpPr>
          <p:nvPr>
            <p:ph type="title"/>
          </p:nvPr>
        </p:nvSpPr>
        <p:spPr>
          <a:xfrm>
            <a:off x="838200" y="365125"/>
            <a:ext cx="10514013" cy="1325563"/>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1822828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5_Picture with Caption">
    <p:bg>
      <p:bgPr>
        <a:solidFill>
          <a:schemeClr val="accent2"/>
        </a:solidFill>
        <a:effectLst/>
      </p:bgPr>
    </p:bg>
    <p:spTree>
      <p:nvGrpSpPr>
        <p:cNvPr id="1" name=""/>
        <p:cNvGrpSpPr/>
        <p:nvPr/>
      </p:nvGrpSpPr>
      <p:grpSpPr>
        <a:xfrm>
          <a:off x="0" y="0"/>
          <a:ext cx="0" cy="0"/>
          <a:chOff x="0" y="0"/>
          <a:chExt cx="0" cy="0"/>
        </a:xfrm>
      </p:grpSpPr>
      <p:pic>
        <p:nvPicPr>
          <p:cNvPr id="8" name="Picture 7" descr="A picture containing wheel, drawing&#10;&#10;Description automatically generated">
            <a:extLst>
              <a:ext uri="{FF2B5EF4-FFF2-40B4-BE49-F238E27FC236}">
                <a16:creationId xmlns:a16="http://schemas.microsoft.com/office/drawing/2014/main" id="{E688D2C7-39C7-F44B-9585-F3C600C2B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0000" y="6228000"/>
            <a:ext cx="764741" cy="251492"/>
          </a:xfrm>
          <a:prstGeom prst="rect">
            <a:avLst/>
          </a:prstGeom>
        </p:spPr>
      </p:pic>
      <p:sp>
        <p:nvSpPr>
          <p:cNvPr id="7" name="Picture Placeholder 2">
            <a:extLst>
              <a:ext uri="{FF2B5EF4-FFF2-40B4-BE49-F238E27FC236}">
                <a16:creationId xmlns:a16="http://schemas.microsoft.com/office/drawing/2014/main" id="{31924E17-D9B0-C741-9109-2D4C05636AC4}"/>
              </a:ext>
            </a:extLst>
          </p:cNvPr>
          <p:cNvSpPr>
            <a:spLocks noGrp="1" noChangeAspect="1"/>
          </p:cNvSpPr>
          <p:nvPr>
            <p:ph type="pic" idx="1"/>
          </p:nvPr>
        </p:nvSpPr>
        <p:spPr>
          <a:xfrm>
            <a:off x="6183783" y="1706563"/>
            <a:ext cx="5168430" cy="4154486"/>
          </a:xfrm>
        </p:spPr>
        <p:txBody>
          <a:bodyPr anchor="t">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3">
            <a:extLst>
              <a:ext uri="{FF2B5EF4-FFF2-40B4-BE49-F238E27FC236}">
                <a16:creationId xmlns:a16="http://schemas.microsoft.com/office/drawing/2014/main" id="{C834B91C-E8F6-0D4E-9222-569497696FFA}"/>
              </a:ext>
            </a:extLst>
          </p:cNvPr>
          <p:cNvSpPr>
            <a:spLocks noGrp="1"/>
          </p:cNvSpPr>
          <p:nvPr>
            <p:ph type="body" sz="half" idx="2"/>
          </p:nvPr>
        </p:nvSpPr>
        <p:spPr>
          <a:xfrm>
            <a:off x="6183784" y="5937008"/>
            <a:ext cx="3965898" cy="31455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9266868D-49F9-9049-98B1-D306872653B8}"/>
              </a:ext>
            </a:extLst>
          </p:cNvPr>
          <p:cNvSpPr>
            <a:spLocks noGrp="1" noChangeAspect="1"/>
          </p:cNvSpPr>
          <p:nvPr>
            <p:ph type="pic" idx="10"/>
          </p:nvPr>
        </p:nvSpPr>
        <p:spPr>
          <a:xfrm>
            <a:off x="839787" y="1706563"/>
            <a:ext cx="5168429" cy="4154486"/>
          </a:xfrm>
        </p:spPr>
        <p:txBody>
          <a:bodyPr anchor="t">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a:extLst>
              <a:ext uri="{FF2B5EF4-FFF2-40B4-BE49-F238E27FC236}">
                <a16:creationId xmlns:a16="http://schemas.microsoft.com/office/drawing/2014/main" id="{263145A5-6FF0-4348-B79F-869E91493A44}"/>
              </a:ext>
            </a:extLst>
          </p:cNvPr>
          <p:cNvSpPr>
            <a:spLocks noGrp="1"/>
          </p:cNvSpPr>
          <p:nvPr>
            <p:ph type="body" sz="half" idx="11"/>
          </p:nvPr>
        </p:nvSpPr>
        <p:spPr>
          <a:xfrm>
            <a:off x="839788" y="5937008"/>
            <a:ext cx="3841278" cy="31455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499CD8ED-CC00-1246-9C29-ABC05EB0E228}"/>
              </a:ext>
            </a:extLst>
          </p:cNvPr>
          <p:cNvSpPr>
            <a:spLocks noGrp="1"/>
          </p:cNvSpPr>
          <p:nvPr>
            <p:ph type="title"/>
          </p:nvPr>
        </p:nvSpPr>
        <p:spPr>
          <a:xfrm>
            <a:off x="838200" y="365125"/>
            <a:ext cx="10514013" cy="1325563"/>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31647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6_Picture with Caption">
    <p:bg>
      <p:bgPr>
        <a:solidFill>
          <a:schemeClr val="accent3"/>
        </a:solidFill>
        <a:effectLst/>
      </p:bgPr>
    </p:bg>
    <p:spTree>
      <p:nvGrpSpPr>
        <p:cNvPr id="1" name=""/>
        <p:cNvGrpSpPr/>
        <p:nvPr/>
      </p:nvGrpSpPr>
      <p:grpSpPr>
        <a:xfrm>
          <a:off x="0" y="0"/>
          <a:ext cx="0" cy="0"/>
          <a:chOff x="0" y="0"/>
          <a:chExt cx="0" cy="0"/>
        </a:xfrm>
      </p:grpSpPr>
      <p:pic>
        <p:nvPicPr>
          <p:cNvPr id="8" name="Picture 7" descr="A picture containing wheel, drawing&#10;&#10;Description automatically generated">
            <a:extLst>
              <a:ext uri="{FF2B5EF4-FFF2-40B4-BE49-F238E27FC236}">
                <a16:creationId xmlns:a16="http://schemas.microsoft.com/office/drawing/2014/main" id="{E688D2C7-39C7-F44B-9585-F3C600C2B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0000" y="6228000"/>
            <a:ext cx="764741" cy="251492"/>
          </a:xfrm>
          <a:prstGeom prst="rect">
            <a:avLst/>
          </a:prstGeom>
        </p:spPr>
      </p:pic>
      <p:sp>
        <p:nvSpPr>
          <p:cNvPr id="7" name="Picture Placeholder 2">
            <a:extLst>
              <a:ext uri="{FF2B5EF4-FFF2-40B4-BE49-F238E27FC236}">
                <a16:creationId xmlns:a16="http://schemas.microsoft.com/office/drawing/2014/main" id="{750EC5BD-3FCC-C04B-A60E-034183B88083}"/>
              </a:ext>
            </a:extLst>
          </p:cNvPr>
          <p:cNvSpPr>
            <a:spLocks noGrp="1" noChangeAspect="1"/>
          </p:cNvSpPr>
          <p:nvPr>
            <p:ph type="pic" idx="1"/>
          </p:nvPr>
        </p:nvSpPr>
        <p:spPr>
          <a:xfrm>
            <a:off x="6183783" y="1706563"/>
            <a:ext cx="5168430" cy="4154486"/>
          </a:xfrm>
        </p:spPr>
        <p:txBody>
          <a:bodyPr anchor="t">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3">
            <a:extLst>
              <a:ext uri="{FF2B5EF4-FFF2-40B4-BE49-F238E27FC236}">
                <a16:creationId xmlns:a16="http://schemas.microsoft.com/office/drawing/2014/main" id="{1C9A685C-8A9B-004D-B1C0-421F28C00F7E}"/>
              </a:ext>
            </a:extLst>
          </p:cNvPr>
          <p:cNvSpPr>
            <a:spLocks noGrp="1"/>
          </p:cNvSpPr>
          <p:nvPr>
            <p:ph type="body" sz="half" idx="2"/>
          </p:nvPr>
        </p:nvSpPr>
        <p:spPr>
          <a:xfrm>
            <a:off x="6183784" y="5937008"/>
            <a:ext cx="3965898" cy="31455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4322848C-1AA2-F44E-B3C7-BFDDBAB4AC6F}"/>
              </a:ext>
            </a:extLst>
          </p:cNvPr>
          <p:cNvSpPr>
            <a:spLocks noGrp="1" noChangeAspect="1"/>
          </p:cNvSpPr>
          <p:nvPr>
            <p:ph type="pic" idx="10"/>
          </p:nvPr>
        </p:nvSpPr>
        <p:spPr>
          <a:xfrm>
            <a:off x="839787" y="1706563"/>
            <a:ext cx="5168429" cy="4154486"/>
          </a:xfrm>
        </p:spPr>
        <p:txBody>
          <a:bodyPr anchor="t">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 Placeholder 3">
            <a:extLst>
              <a:ext uri="{FF2B5EF4-FFF2-40B4-BE49-F238E27FC236}">
                <a16:creationId xmlns:a16="http://schemas.microsoft.com/office/drawing/2014/main" id="{5726D921-EB64-4F4F-A3EC-7307BD1CB55A}"/>
              </a:ext>
            </a:extLst>
          </p:cNvPr>
          <p:cNvSpPr>
            <a:spLocks noGrp="1"/>
          </p:cNvSpPr>
          <p:nvPr>
            <p:ph type="body" sz="half" idx="11"/>
          </p:nvPr>
        </p:nvSpPr>
        <p:spPr>
          <a:xfrm>
            <a:off x="839788" y="5937008"/>
            <a:ext cx="3841278" cy="31455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itle 1">
            <a:extLst>
              <a:ext uri="{FF2B5EF4-FFF2-40B4-BE49-F238E27FC236}">
                <a16:creationId xmlns:a16="http://schemas.microsoft.com/office/drawing/2014/main" id="{B5F6E9B1-3C3F-F942-BC40-2F4727E23726}"/>
              </a:ext>
            </a:extLst>
          </p:cNvPr>
          <p:cNvSpPr>
            <a:spLocks noGrp="1"/>
          </p:cNvSpPr>
          <p:nvPr>
            <p:ph type="title"/>
          </p:nvPr>
        </p:nvSpPr>
        <p:spPr>
          <a:xfrm>
            <a:off x="838200" y="365125"/>
            <a:ext cx="10514013" cy="1325563"/>
          </a:xfrm>
        </p:spPr>
        <p:txBody>
          <a:bodyPr/>
          <a:lstStyle>
            <a:lvl1pPr>
              <a:defRPr b="1"/>
            </a:lvl1pPr>
          </a:lstStyle>
          <a:p>
            <a:r>
              <a:rPr lang="en-US"/>
              <a:t>Click to edit Master title style</a:t>
            </a:r>
          </a:p>
        </p:txBody>
      </p:sp>
    </p:spTree>
    <p:extLst>
      <p:ext uri="{BB962C8B-B14F-4D97-AF65-F5344CB8AC3E}">
        <p14:creationId xmlns:p14="http://schemas.microsoft.com/office/powerpoint/2010/main" val="554703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Blank">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2EE210CA-7A89-1E41-B3B2-3644BA4CB2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9997" y="6221820"/>
            <a:ext cx="764744" cy="251493"/>
          </a:xfrm>
          <a:prstGeom prst="rect">
            <a:avLst/>
          </a:prstGeom>
        </p:spPr>
      </p:pic>
      <p:sp>
        <p:nvSpPr>
          <p:cNvPr id="3" name="Rectangle 2">
            <a:extLst>
              <a:ext uri="{FF2B5EF4-FFF2-40B4-BE49-F238E27FC236}">
                <a16:creationId xmlns:a16="http://schemas.microsoft.com/office/drawing/2014/main" id="{74B373B3-2C42-45F5-87CE-5004A0108133}"/>
              </a:ext>
            </a:extLst>
          </p:cNvPr>
          <p:cNvSpPr/>
          <p:nvPr userDrawn="1"/>
        </p:nvSpPr>
        <p:spPr>
          <a:xfrm>
            <a:off x="0" y="0"/>
            <a:ext cx="12192000" cy="6858000"/>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pic>
        <p:nvPicPr>
          <p:cNvPr id="5" name="Picture 4" descr="A picture containing drawing&#10;&#10;Description automatically generated">
            <a:extLst>
              <a:ext uri="{FF2B5EF4-FFF2-40B4-BE49-F238E27FC236}">
                <a16:creationId xmlns:a16="http://schemas.microsoft.com/office/drawing/2014/main" id="{A583FB1D-CB4E-414E-A938-48E2B0181F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66607" y="6201727"/>
            <a:ext cx="506331" cy="506331"/>
          </a:xfrm>
          <a:prstGeom prst="rect">
            <a:avLst/>
          </a:prstGeom>
        </p:spPr>
      </p:pic>
    </p:spTree>
    <p:extLst>
      <p:ext uri="{BB962C8B-B14F-4D97-AF65-F5344CB8AC3E}">
        <p14:creationId xmlns:p14="http://schemas.microsoft.com/office/powerpoint/2010/main" val="874569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2_Blank">
    <p:bg>
      <p:bgPr>
        <a:solidFill>
          <a:schemeClr val="accent3"/>
        </a:solidFill>
        <a:effectLst/>
      </p:bgPr>
    </p:bg>
    <p:spTree>
      <p:nvGrpSpPr>
        <p:cNvPr id="1" name=""/>
        <p:cNvGrpSpPr/>
        <p:nvPr/>
      </p:nvGrpSpPr>
      <p:grpSpPr>
        <a:xfrm>
          <a:off x="0" y="0"/>
          <a:ext cx="0" cy="0"/>
          <a:chOff x="0" y="0"/>
          <a:chExt cx="0" cy="0"/>
        </a:xfrm>
      </p:grpSpPr>
      <p:pic>
        <p:nvPicPr>
          <p:cNvPr id="8" name="Picture 7" descr="A picture containing wheel, drawing&#10;&#10;Description automatically generated">
            <a:extLst>
              <a:ext uri="{FF2B5EF4-FFF2-40B4-BE49-F238E27FC236}">
                <a16:creationId xmlns:a16="http://schemas.microsoft.com/office/drawing/2014/main" id="{E688D2C7-39C7-F44B-9585-F3C600C2B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0000" y="6228000"/>
            <a:ext cx="764741" cy="251492"/>
          </a:xfrm>
          <a:prstGeom prst="rect">
            <a:avLst/>
          </a:prstGeom>
        </p:spPr>
      </p:pic>
      <p:sp>
        <p:nvSpPr>
          <p:cNvPr id="3" name="Rectangle 2">
            <a:extLst>
              <a:ext uri="{FF2B5EF4-FFF2-40B4-BE49-F238E27FC236}">
                <a16:creationId xmlns:a16="http://schemas.microsoft.com/office/drawing/2014/main" id="{2BDC91E0-1578-4136-91D9-4CE40E222B96}"/>
              </a:ext>
            </a:extLst>
          </p:cNvPr>
          <p:cNvSpPr/>
          <p:nvPr userDrawn="1"/>
        </p:nvSpPr>
        <p:spPr>
          <a:xfrm>
            <a:off x="0" y="0"/>
            <a:ext cx="12192000" cy="6858000"/>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pic>
        <p:nvPicPr>
          <p:cNvPr id="4" name="Picture 3" descr="A picture containing drawing&#10;&#10;Description automatically generated">
            <a:extLst>
              <a:ext uri="{FF2B5EF4-FFF2-40B4-BE49-F238E27FC236}">
                <a16:creationId xmlns:a16="http://schemas.microsoft.com/office/drawing/2014/main" id="{D193C431-AEF6-48E6-8E18-CA6B48D446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66607" y="6201727"/>
            <a:ext cx="506331" cy="506331"/>
          </a:xfrm>
          <a:prstGeom prst="rect">
            <a:avLst/>
          </a:prstGeom>
        </p:spPr>
      </p:pic>
    </p:spTree>
    <p:extLst>
      <p:ext uri="{BB962C8B-B14F-4D97-AF65-F5344CB8AC3E}">
        <p14:creationId xmlns:p14="http://schemas.microsoft.com/office/powerpoint/2010/main" val="2836421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3_blank">
    <p:bg>
      <p:bgPr>
        <a:solidFill>
          <a:schemeClr val="accent2"/>
        </a:solidFill>
        <a:effectLst/>
      </p:bgPr>
    </p:bg>
    <p:spTree>
      <p:nvGrpSpPr>
        <p:cNvPr id="1" name=""/>
        <p:cNvGrpSpPr/>
        <p:nvPr/>
      </p:nvGrpSpPr>
      <p:grpSpPr>
        <a:xfrm>
          <a:off x="0" y="0"/>
          <a:ext cx="0" cy="0"/>
          <a:chOff x="0" y="0"/>
          <a:chExt cx="0" cy="0"/>
        </a:xfrm>
      </p:grpSpPr>
      <p:pic>
        <p:nvPicPr>
          <p:cNvPr id="8" name="Picture 7" descr="A picture containing wheel, drawing&#10;&#10;Description automatically generated">
            <a:extLst>
              <a:ext uri="{FF2B5EF4-FFF2-40B4-BE49-F238E27FC236}">
                <a16:creationId xmlns:a16="http://schemas.microsoft.com/office/drawing/2014/main" id="{E688D2C7-39C7-F44B-9585-F3C600C2B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0000" y="6228000"/>
            <a:ext cx="764741" cy="251492"/>
          </a:xfrm>
          <a:prstGeom prst="rect">
            <a:avLst/>
          </a:prstGeom>
        </p:spPr>
      </p:pic>
    </p:spTree>
    <p:extLst>
      <p:ext uri="{BB962C8B-B14F-4D97-AF65-F5344CB8AC3E}">
        <p14:creationId xmlns:p14="http://schemas.microsoft.com/office/powerpoint/2010/main" val="878552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4_Blank">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wheel, drawing&#10;&#10;Description automatically generated">
            <a:extLst>
              <a:ext uri="{FF2B5EF4-FFF2-40B4-BE49-F238E27FC236}">
                <a16:creationId xmlns:a16="http://schemas.microsoft.com/office/drawing/2014/main" id="{E688D2C7-39C7-F44B-9585-F3C600C2BD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0000" y="6228000"/>
            <a:ext cx="764741" cy="251492"/>
          </a:xfrm>
          <a:prstGeom prst="rect">
            <a:avLst/>
          </a:prstGeom>
        </p:spPr>
      </p:pic>
    </p:spTree>
    <p:extLst>
      <p:ext uri="{BB962C8B-B14F-4D97-AF65-F5344CB8AC3E}">
        <p14:creationId xmlns:p14="http://schemas.microsoft.com/office/powerpoint/2010/main" val="557080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Vertailu">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2" name="Title 1"/>
          <p:cNvSpPr>
            <a:spLocks noGrp="1"/>
          </p:cNvSpPr>
          <p:nvPr>
            <p:ph type="title" hasCustomPrompt="1"/>
          </p:nvPr>
        </p:nvSpPr>
        <p:spPr>
          <a:xfrm>
            <a:off x="626031" y="240438"/>
            <a:ext cx="10515600" cy="1325563"/>
          </a:xfrm>
        </p:spPr>
        <p:txBody>
          <a:bodyPr>
            <a:normAutofit/>
          </a:bodyPr>
          <a:lstStyle>
            <a:lvl1pPr>
              <a:defRPr sz="5400" b="1">
                <a:latin typeface="Value" panose="02000503030000020004" pitchFamily="50" charset="0"/>
              </a:defRPr>
            </a:lvl1pPr>
          </a:lstStyle>
          <a:p>
            <a:r>
              <a:rPr lang="en-US" err="1"/>
              <a:t>Powerpoint</a:t>
            </a:r>
            <a:r>
              <a:rPr lang="en-US"/>
              <a:t> title</a:t>
            </a:r>
            <a:endParaRPr lang="fi-FI"/>
          </a:p>
        </p:txBody>
      </p:sp>
      <p:sp>
        <p:nvSpPr>
          <p:cNvPr id="3" name="Text Placeholder 2"/>
          <p:cNvSpPr>
            <a:spLocks noGrp="1"/>
          </p:cNvSpPr>
          <p:nvPr>
            <p:ph type="body" idx="1"/>
          </p:nvPr>
        </p:nvSpPr>
        <p:spPr>
          <a:xfrm>
            <a:off x="744783" y="1681163"/>
            <a:ext cx="5157787" cy="823912"/>
          </a:xfrm>
        </p:spPr>
        <p:txBody>
          <a:bodyPr anchor="b"/>
          <a:lstStyle>
            <a:lvl1pPr marL="0" indent="0">
              <a:buNone/>
              <a:defRPr sz="2400" b="1">
                <a:latin typeface="Value" panose="02000503030000020004"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744783" y="2505075"/>
            <a:ext cx="5157787" cy="3684588"/>
          </a:xfrm>
        </p:spPr>
        <p:txBody>
          <a:bodyPr/>
          <a:lstStyle>
            <a:lvl1pPr>
              <a:defRPr>
                <a:latin typeface="Value" panose="02000503030000020004" pitchFamily="50" charset="0"/>
              </a:defRPr>
            </a:lvl1pPr>
            <a:lvl2pPr>
              <a:defRPr>
                <a:latin typeface="Value" panose="02000503030000020004" pitchFamily="50" charset="0"/>
              </a:defRPr>
            </a:lvl2pPr>
            <a:lvl3pPr>
              <a:defRPr>
                <a:latin typeface="Value" panose="02000503030000020004" pitchFamily="50" charset="0"/>
              </a:defRPr>
            </a:lvl3pPr>
            <a:lvl4pPr marL="1371600" indent="0">
              <a:buNone/>
              <a:defRPr>
                <a:latin typeface="Value" panose="02000503030000020004" pitchFamily="50" charset="0"/>
              </a:defRPr>
            </a:lvl4pPr>
            <a:lvl5pPr marL="1828800" indent="0">
              <a:buNone/>
              <a:defRPr>
                <a:latin typeface="Value" panose="02000503030000020004" pitchFamily="50" charset="0"/>
              </a:defRPr>
            </a:lvl5pPr>
          </a:lstStyle>
          <a:p>
            <a:pPr lvl="0"/>
            <a:r>
              <a:rPr lang="fi-FI"/>
              <a:t>Muokkaa tekstin perustyylejä</a:t>
            </a:r>
          </a:p>
          <a:p>
            <a:pPr lvl="1"/>
            <a:r>
              <a:rPr lang="fi-FI"/>
              <a:t>toinen taso</a:t>
            </a:r>
          </a:p>
          <a:p>
            <a:pPr lvl="2"/>
            <a:r>
              <a:rPr lang="fi-FI"/>
              <a:t>kolmas taso</a:t>
            </a:r>
          </a:p>
          <a:p>
            <a:pPr lvl="3"/>
            <a:r>
              <a:rPr lang="fi-FI"/>
              <a:t>neljäs taso</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1066" y="6538912"/>
            <a:ext cx="589238" cy="196413"/>
          </a:xfrm>
          <a:prstGeom prst="rect">
            <a:avLst/>
          </a:prstGeom>
        </p:spPr>
      </p:pic>
      <p:sp>
        <p:nvSpPr>
          <p:cNvPr id="7" name="Date Placeholder 1"/>
          <p:cNvSpPr>
            <a:spLocks noGrp="1"/>
          </p:cNvSpPr>
          <p:nvPr>
            <p:ph type="dt" sz="half" idx="10"/>
          </p:nvPr>
        </p:nvSpPr>
        <p:spPr>
          <a:xfrm>
            <a:off x="838200" y="6356350"/>
            <a:ext cx="2743200" cy="365125"/>
          </a:xfrm>
        </p:spPr>
        <p:txBody>
          <a:bodyPr/>
          <a:lstStyle>
            <a:lvl1pPr>
              <a:defRPr>
                <a:solidFill>
                  <a:schemeClr val="bg1"/>
                </a:solidFill>
                <a:latin typeface="Value" panose="02000503030000020004" pitchFamily="50" charset="0"/>
              </a:defRPr>
            </a:lvl1pPr>
          </a:lstStyle>
          <a:p>
            <a:fld id="{AEA3FF08-5289-4407-A6A1-426079CAB380}" type="datetimeFigureOut">
              <a:rPr lang="fi-FI" smtClean="0"/>
              <a:pPr/>
              <a:t>25.8.2023</a:t>
            </a:fld>
            <a:endParaRPr lang="fi-FI"/>
          </a:p>
        </p:txBody>
      </p:sp>
    </p:spTree>
    <p:extLst>
      <p:ext uri="{BB962C8B-B14F-4D97-AF65-F5344CB8AC3E}">
        <p14:creationId xmlns:p14="http://schemas.microsoft.com/office/powerpoint/2010/main" val="3763729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asic">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2" name="Title 1"/>
          <p:cNvSpPr>
            <a:spLocks noGrp="1"/>
          </p:cNvSpPr>
          <p:nvPr>
            <p:ph type="title" hasCustomPrompt="1"/>
          </p:nvPr>
        </p:nvSpPr>
        <p:spPr>
          <a:xfrm>
            <a:off x="618094" y="308450"/>
            <a:ext cx="10515600" cy="1003773"/>
          </a:xfrm>
        </p:spPr>
        <p:txBody>
          <a:bodyPr anchor="b">
            <a:normAutofit/>
          </a:bodyPr>
          <a:lstStyle>
            <a:lvl1pPr>
              <a:defRPr sz="5400" b="1">
                <a:solidFill>
                  <a:schemeClr val="tx1"/>
                </a:solidFill>
                <a:latin typeface="Value" panose="02000503030000020004" pitchFamily="50" charset="0"/>
              </a:defRPr>
            </a:lvl1pPr>
          </a:lstStyle>
          <a:p>
            <a:r>
              <a:rPr lang="en-US"/>
              <a:t>Click to add title</a:t>
            </a:r>
            <a:endParaRPr lang="fi-FI"/>
          </a:p>
        </p:txBody>
      </p:sp>
      <p:sp>
        <p:nvSpPr>
          <p:cNvPr id="3" name="Text Placeholder 2"/>
          <p:cNvSpPr>
            <a:spLocks noGrp="1"/>
          </p:cNvSpPr>
          <p:nvPr>
            <p:ph type="body" idx="1"/>
          </p:nvPr>
        </p:nvSpPr>
        <p:spPr>
          <a:xfrm>
            <a:off x="618094" y="1677988"/>
            <a:ext cx="10515600" cy="1500187"/>
          </a:xfrm>
        </p:spPr>
        <p:txBody>
          <a:bodyPr/>
          <a:lstStyle>
            <a:lvl1pPr marL="342900" indent="-342900">
              <a:buFont typeface="Arial" panose="020B0604020202020204" pitchFamily="34" charset="0"/>
              <a:buChar char="•"/>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1066" y="6538912"/>
            <a:ext cx="589238" cy="196413"/>
          </a:xfrm>
          <a:prstGeom prst="rect">
            <a:avLst/>
          </a:prstGeom>
        </p:spPr>
      </p:pic>
      <p:sp>
        <p:nvSpPr>
          <p:cNvPr id="7" name="Date Placeholder 1"/>
          <p:cNvSpPr>
            <a:spLocks noGrp="1"/>
          </p:cNvSpPr>
          <p:nvPr>
            <p:ph type="dt" sz="half" idx="10"/>
          </p:nvPr>
        </p:nvSpPr>
        <p:spPr>
          <a:xfrm>
            <a:off x="838200" y="6356350"/>
            <a:ext cx="2743200" cy="365125"/>
          </a:xfrm>
        </p:spPr>
        <p:txBody>
          <a:bodyPr/>
          <a:lstStyle>
            <a:lvl1pPr>
              <a:defRPr>
                <a:solidFill>
                  <a:schemeClr val="tx1"/>
                </a:solidFill>
                <a:latin typeface="Value" panose="02000503030000020004" pitchFamily="50" charset="0"/>
              </a:defRPr>
            </a:lvl1pPr>
          </a:lstStyle>
          <a:p>
            <a:fld id="{AEA3FF08-5289-4407-A6A1-426079CAB380}" type="datetimeFigureOut">
              <a:rPr lang="fi-FI" smtClean="0"/>
              <a:pPr/>
              <a:t>25.8.2023</a:t>
            </a:fld>
            <a:endParaRPr lang="fi-FI"/>
          </a:p>
        </p:txBody>
      </p:sp>
      <p:sp>
        <p:nvSpPr>
          <p:cNvPr id="10" name="Footer Placeholder 5"/>
          <p:cNvSpPr>
            <a:spLocks noGrp="1"/>
          </p:cNvSpPr>
          <p:nvPr>
            <p:ph type="ftr" sz="quarter" idx="11"/>
          </p:nvPr>
        </p:nvSpPr>
        <p:spPr>
          <a:xfrm>
            <a:off x="4038600" y="6356350"/>
            <a:ext cx="4114800" cy="365125"/>
          </a:xfrm>
        </p:spPr>
        <p:txBody>
          <a:bodyPr/>
          <a:lstStyle>
            <a:lvl1pPr>
              <a:defRPr>
                <a:solidFill>
                  <a:schemeClr val="tx1"/>
                </a:solidFill>
                <a:latin typeface="Value" panose="02000503030000020004" pitchFamily="50" charset="0"/>
              </a:defRPr>
            </a:lvl1pPr>
          </a:lstStyle>
          <a:p>
            <a:endParaRPr lang="fi-FI"/>
          </a:p>
        </p:txBody>
      </p:sp>
    </p:spTree>
    <p:extLst>
      <p:ext uri="{BB962C8B-B14F-4D97-AF65-F5344CB8AC3E}">
        <p14:creationId xmlns:p14="http://schemas.microsoft.com/office/powerpoint/2010/main" val="31762767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A81538-9D18-4A93-BEFB-2CCD5CBD9E41}"/>
              </a:ext>
            </a:extLst>
          </p:cNvPr>
          <p:cNvSpPr/>
          <p:nvPr userDrawn="1"/>
        </p:nvSpPr>
        <p:spPr>
          <a:xfrm>
            <a:off x="0" y="0"/>
            <a:ext cx="12192000" cy="6858000"/>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pic>
        <p:nvPicPr>
          <p:cNvPr id="7" name="Picture 6" descr="A picture containing drawing&#10;&#10;Description automatically generated">
            <a:extLst>
              <a:ext uri="{FF2B5EF4-FFF2-40B4-BE49-F238E27FC236}">
                <a16:creationId xmlns:a16="http://schemas.microsoft.com/office/drawing/2014/main" id="{8BEC43E2-B495-4B77-84FC-EB0B0BDA7B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66607" y="6201727"/>
            <a:ext cx="506331" cy="506331"/>
          </a:xfrm>
          <a:prstGeom prst="rect">
            <a:avLst/>
          </a:prstGeom>
        </p:spPr>
      </p:pic>
      <p:sp>
        <p:nvSpPr>
          <p:cNvPr id="6" name="Title 1">
            <a:extLst>
              <a:ext uri="{FF2B5EF4-FFF2-40B4-BE49-F238E27FC236}">
                <a16:creationId xmlns:a16="http://schemas.microsoft.com/office/drawing/2014/main" id="{9DA421F6-120E-4006-AF9A-E63F3912D02A}"/>
              </a:ext>
            </a:extLst>
          </p:cNvPr>
          <p:cNvSpPr>
            <a:spLocks noGrp="1"/>
          </p:cNvSpPr>
          <p:nvPr>
            <p:ph type="title"/>
          </p:nvPr>
        </p:nvSpPr>
        <p:spPr>
          <a:xfrm>
            <a:off x="831850" y="1709739"/>
            <a:ext cx="10515600" cy="1838134"/>
          </a:xfrm>
        </p:spPr>
        <p:txBody>
          <a:bodyPr anchor="t"/>
          <a:lstStyle>
            <a:lvl1pPr>
              <a:defRPr sz="6000" b="1">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C5B67924-A6F3-40F9-9FED-AB710A175A52}"/>
              </a:ext>
            </a:extLst>
          </p:cNvPr>
          <p:cNvSpPr>
            <a:spLocks noGrp="1"/>
          </p:cNvSpPr>
          <p:nvPr>
            <p:ph type="body" idx="1"/>
          </p:nvPr>
        </p:nvSpPr>
        <p:spPr>
          <a:xfrm>
            <a:off x="831850" y="3547873"/>
            <a:ext cx="10528300" cy="1600389"/>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65487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A81538-9D18-4A93-BEFB-2CCD5CBD9E41}"/>
              </a:ext>
            </a:extLst>
          </p:cNvPr>
          <p:cNvSpPr/>
          <p:nvPr userDrawn="1"/>
        </p:nvSpPr>
        <p:spPr>
          <a:xfrm>
            <a:off x="0" y="0"/>
            <a:ext cx="12192000" cy="6858000"/>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pic>
        <p:nvPicPr>
          <p:cNvPr id="7" name="Picture 6" descr="A picture containing drawing&#10;&#10;Description automatically generated">
            <a:extLst>
              <a:ext uri="{FF2B5EF4-FFF2-40B4-BE49-F238E27FC236}">
                <a16:creationId xmlns:a16="http://schemas.microsoft.com/office/drawing/2014/main" id="{8BEC43E2-B495-4B77-84FC-EB0B0BDA7B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66607" y="6201727"/>
            <a:ext cx="506331" cy="506331"/>
          </a:xfrm>
          <a:prstGeom prst="rect">
            <a:avLst/>
          </a:prstGeom>
        </p:spPr>
      </p:pic>
      <p:sp>
        <p:nvSpPr>
          <p:cNvPr id="6" name="Title 1">
            <a:extLst>
              <a:ext uri="{FF2B5EF4-FFF2-40B4-BE49-F238E27FC236}">
                <a16:creationId xmlns:a16="http://schemas.microsoft.com/office/drawing/2014/main" id="{9DA421F6-120E-4006-AF9A-E63F3912D02A}"/>
              </a:ext>
            </a:extLst>
          </p:cNvPr>
          <p:cNvSpPr>
            <a:spLocks noGrp="1"/>
          </p:cNvSpPr>
          <p:nvPr>
            <p:ph type="title"/>
          </p:nvPr>
        </p:nvSpPr>
        <p:spPr>
          <a:xfrm>
            <a:off x="831850" y="1709739"/>
            <a:ext cx="10515600" cy="1838134"/>
          </a:xfrm>
        </p:spPr>
        <p:txBody>
          <a:bodyPr anchor="t"/>
          <a:lstStyle>
            <a:lvl1pPr>
              <a:defRPr sz="6000" b="1">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C1D92CDA-A3CD-4DAA-884C-428B2CDD6BD5}"/>
              </a:ext>
            </a:extLst>
          </p:cNvPr>
          <p:cNvSpPr>
            <a:spLocks noGrp="1"/>
          </p:cNvSpPr>
          <p:nvPr>
            <p:ph type="body" idx="1"/>
          </p:nvPr>
        </p:nvSpPr>
        <p:spPr>
          <a:xfrm>
            <a:off x="831850" y="3547873"/>
            <a:ext cx="10528300" cy="1600389"/>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174707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A81538-9D18-4A93-BEFB-2CCD5CBD9E41}"/>
              </a:ext>
            </a:extLst>
          </p:cNvPr>
          <p:cNvSpPr/>
          <p:nvPr userDrawn="1"/>
        </p:nvSpPr>
        <p:spPr>
          <a:xfrm>
            <a:off x="0" y="0"/>
            <a:ext cx="12192000" cy="6858000"/>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2" name="Title 1"/>
          <p:cNvSpPr>
            <a:spLocks noGrp="1"/>
          </p:cNvSpPr>
          <p:nvPr>
            <p:ph type="title"/>
          </p:nvPr>
        </p:nvSpPr>
        <p:spPr>
          <a:xfrm>
            <a:off x="831850" y="1709739"/>
            <a:ext cx="10515600" cy="1838134"/>
          </a:xfrm>
        </p:spPr>
        <p:txBody>
          <a:bodyPr anchor="t"/>
          <a:lstStyle>
            <a:lvl1pPr>
              <a:defRPr sz="6000" b="1">
                <a:solidFill>
                  <a:schemeClr val="bg1"/>
                </a:solidFill>
              </a:defRPr>
            </a:lvl1pPr>
          </a:lstStyle>
          <a:p>
            <a:r>
              <a:rPr lang="en-US"/>
              <a:t>Click to edit Master title style</a:t>
            </a:r>
          </a:p>
        </p:txBody>
      </p:sp>
      <p:pic>
        <p:nvPicPr>
          <p:cNvPr id="7" name="Picture 6" descr="A picture containing drawing&#10;&#10;Description automatically generated">
            <a:extLst>
              <a:ext uri="{FF2B5EF4-FFF2-40B4-BE49-F238E27FC236}">
                <a16:creationId xmlns:a16="http://schemas.microsoft.com/office/drawing/2014/main" id="{8BEC43E2-B495-4B77-84FC-EB0B0BDA7B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66607" y="6201727"/>
            <a:ext cx="506331" cy="506331"/>
          </a:xfrm>
          <a:prstGeom prst="rect">
            <a:avLst/>
          </a:prstGeom>
        </p:spPr>
      </p:pic>
      <p:sp>
        <p:nvSpPr>
          <p:cNvPr id="6" name="Text Placeholder 2">
            <a:extLst>
              <a:ext uri="{FF2B5EF4-FFF2-40B4-BE49-F238E27FC236}">
                <a16:creationId xmlns:a16="http://schemas.microsoft.com/office/drawing/2014/main" id="{18894BAD-00E9-4622-AA01-76CA504EC20D}"/>
              </a:ext>
            </a:extLst>
          </p:cNvPr>
          <p:cNvSpPr>
            <a:spLocks noGrp="1"/>
          </p:cNvSpPr>
          <p:nvPr>
            <p:ph type="body" idx="1"/>
          </p:nvPr>
        </p:nvSpPr>
        <p:spPr>
          <a:xfrm>
            <a:off x="831850" y="3547873"/>
            <a:ext cx="10528300" cy="1600389"/>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761828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1A3660-4F3E-4281-A8DE-F2A277949A4A}"/>
              </a:ext>
            </a:extLst>
          </p:cNvPr>
          <p:cNvSpPr/>
          <p:nvPr userDrawn="1"/>
        </p:nvSpPr>
        <p:spPr>
          <a:xfrm>
            <a:off x="0" y="0"/>
            <a:ext cx="12192000" cy="6858000"/>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pic>
        <p:nvPicPr>
          <p:cNvPr id="3" name="Picture 2" descr="A picture containing drawing&#10;&#10;Description automatically generated">
            <a:extLst>
              <a:ext uri="{FF2B5EF4-FFF2-40B4-BE49-F238E27FC236}">
                <a16:creationId xmlns:a16="http://schemas.microsoft.com/office/drawing/2014/main" id="{B92E0CA7-5C30-4B83-A247-8B6527FE78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66607" y="6201727"/>
            <a:ext cx="506331" cy="506331"/>
          </a:xfrm>
          <a:prstGeom prst="rect">
            <a:avLst/>
          </a:prstGeom>
        </p:spPr>
      </p:pic>
    </p:spTree>
    <p:extLst>
      <p:ext uri="{BB962C8B-B14F-4D97-AF65-F5344CB8AC3E}">
        <p14:creationId xmlns:p14="http://schemas.microsoft.com/office/powerpoint/2010/main" val="1203888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F43BCF-98DB-4622-8DAD-352A646F591C}"/>
              </a:ext>
            </a:extLst>
          </p:cNvPr>
          <p:cNvSpPr/>
          <p:nvPr userDrawn="1"/>
        </p:nvSpPr>
        <p:spPr>
          <a:xfrm>
            <a:off x="0" y="0"/>
            <a:ext cx="12192000" cy="6858000"/>
          </a:xfrm>
          <a:prstGeom prst="rect">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pic>
        <p:nvPicPr>
          <p:cNvPr id="3" name="Picture 2" descr="A picture containing drawing&#10;&#10;Description automatically generated">
            <a:extLst>
              <a:ext uri="{FF2B5EF4-FFF2-40B4-BE49-F238E27FC236}">
                <a16:creationId xmlns:a16="http://schemas.microsoft.com/office/drawing/2014/main" id="{DC37D8E4-B664-4B4C-BA69-A90B4743F1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66607" y="6201727"/>
            <a:ext cx="506331" cy="506331"/>
          </a:xfrm>
          <a:prstGeom prst="rect">
            <a:avLst/>
          </a:prstGeom>
        </p:spPr>
      </p:pic>
    </p:spTree>
    <p:extLst>
      <p:ext uri="{BB962C8B-B14F-4D97-AF65-F5344CB8AC3E}">
        <p14:creationId xmlns:p14="http://schemas.microsoft.com/office/powerpoint/2010/main" val="3743820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F43BCF-98DB-4622-8DAD-352A646F591C}"/>
              </a:ext>
            </a:extLst>
          </p:cNvPr>
          <p:cNvSpPr/>
          <p:nvPr userDrawn="1"/>
        </p:nvSpPr>
        <p:spPr>
          <a:xfrm>
            <a:off x="0" y="0"/>
            <a:ext cx="12192000" cy="6858000"/>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pic>
        <p:nvPicPr>
          <p:cNvPr id="3" name="Picture 2" descr="A picture containing drawing&#10;&#10;Description automatically generated">
            <a:extLst>
              <a:ext uri="{FF2B5EF4-FFF2-40B4-BE49-F238E27FC236}">
                <a16:creationId xmlns:a16="http://schemas.microsoft.com/office/drawing/2014/main" id="{DC37D8E4-B664-4B4C-BA69-A90B4743F1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66607" y="6201727"/>
            <a:ext cx="506331" cy="506331"/>
          </a:xfrm>
          <a:prstGeom prst="rect">
            <a:avLst/>
          </a:prstGeom>
        </p:spPr>
      </p:pic>
    </p:spTree>
    <p:extLst>
      <p:ext uri="{BB962C8B-B14F-4D97-AF65-F5344CB8AC3E}">
        <p14:creationId xmlns:p14="http://schemas.microsoft.com/office/powerpoint/2010/main" val="3514509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366E82-374A-4FDA-8CF5-383D3B34B7B7}"/>
              </a:ext>
            </a:extLst>
          </p:cNvPr>
          <p:cNvSpPr/>
          <p:nvPr userDrawn="1"/>
        </p:nvSpPr>
        <p:spPr>
          <a:xfrm>
            <a:off x="0" y="0"/>
            <a:ext cx="12192000" cy="6858000"/>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3" name="Picture Placeholder 2"/>
          <p:cNvSpPr>
            <a:spLocks noGrp="1" noChangeAspect="1"/>
          </p:cNvSpPr>
          <p:nvPr>
            <p:ph type="pic" idx="1"/>
          </p:nvPr>
        </p:nvSpPr>
        <p:spPr>
          <a:xfrm>
            <a:off x="6183783" y="1706563"/>
            <a:ext cx="5168430" cy="4154486"/>
          </a:xfrm>
        </p:spPr>
        <p:txBody>
          <a:bodyPr anchor="t"/>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183784" y="6200775"/>
            <a:ext cx="3965898" cy="31455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Picture Placeholder 2">
            <a:extLst>
              <a:ext uri="{FF2B5EF4-FFF2-40B4-BE49-F238E27FC236}">
                <a16:creationId xmlns:a16="http://schemas.microsoft.com/office/drawing/2014/main" id="{43E27210-E149-40F7-AED8-9DA519183341}"/>
              </a:ext>
            </a:extLst>
          </p:cNvPr>
          <p:cNvSpPr>
            <a:spLocks noGrp="1" noChangeAspect="1"/>
          </p:cNvSpPr>
          <p:nvPr>
            <p:ph type="pic" idx="10"/>
          </p:nvPr>
        </p:nvSpPr>
        <p:spPr>
          <a:xfrm>
            <a:off x="839787" y="1706563"/>
            <a:ext cx="5168429" cy="4154486"/>
          </a:xfrm>
        </p:spPr>
        <p:txBody>
          <a:bodyPr anchor="t"/>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3">
            <a:extLst>
              <a:ext uri="{FF2B5EF4-FFF2-40B4-BE49-F238E27FC236}">
                <a16:creationId xmlns:a16="http://schemas.microsoft.com/office/drawing/2014/main" id="{1534AEBB-5900-4A34-AD03-D6800CFCE47F}"/>
              </a:ext>
            </a:extLst>
          </p:cNvPr>
          <p:cNvSpPr>
            <a:spLocks noGrp="1"/>
          </p:cNvSpPr>
          <p:nvPr>
            <p:ph type="body" sz="half" idx="11"/>
          </p:nvPr>
        </p:nvSpPr>
        <p:spPr>
          <a:xfrm>
            <a:off x="839788" y="6200775"/>
            <a:ext cx="3841278" cy="31455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BA9FB77C-8B05-4D55-AA0E-AE2BC62C6E2F}"/>
              </a:ext>
            </a:extLst>
          </p:cNvPr>
          <p:cNvSpPr>
            <a:spLocks noGrp="1"/>
          </p:cNvSpPr>
          <p:nvPr>
            <p:ph type="title"/>
          </p:nvPr>
        </p:nvSpPr>
        <p:spPr>
          <a:xfrm>
            <a:off x="838200" y="365125"/>
            <a:ext cx="10514013" cy="1325563"/>
          </a:xfrm>
        </p:spPr>
        <p:txBody>
          <a:bodyPr/>
          <a:lstStyle>
            <a:lvl1pPr>
              <a:defRPr b="1"/>
            </a:lvl1pPr>
          </a:lstStyle>
          <a:p>
            <a:r>
              <a:rPr lang="en-US"/>
              <a:t>Click to edit Master title style</a:t>
            </a:r>
          </a:p>
        </p:txBody>
      </p:sp>
      <p:pic>
        <p:nvPicPr>
          <p:cNvPr id="9" name="Picture 8" descr="A close up of a logo&#10;&#10;Description automatically generated">
            <a:extLst>
              <a:ext uri="{FF2B5EF4-FFF2-40B4-BE49-F238E27FC236}">
                <a16:creationId xmlns:a16="http://schemas.microsoft.com/office/drawing/2014/main" id="{BD828852-857D-4799-9BAA-5E7C577E15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68113" y="6200776"/>
            <a:ext cx="504824" cy="504824"/>
          </a:xfrm>
          <a:prstGeom prst="rect">
            <a:avLst/>
          </a:prstGeom>
        </p:spPr>
      </p:pic>
    </p:spTree>
    <p:extLst>
      <p:ext uri="{BB962C8B-B14F-4D97-AF65-F5344CB8AC3E}">
        <p14:creationId xmlns:p14="http://schemas.microsoft.com/office/powerpoint/2010/main" val="1750889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366E82-374A-4FDA-8CF5-383D3B34B7B7}"/>
              </a:ext>
            </a:extLst>
          </p:cNvPr>
          <p:cNvSpPr/>
          <p:nvPr userDrawn="1"/>
        </p:nvSpPr>
        <p:spPr>
          <a:xfrm>
            <a:off x="0" y="0"/>
            <a:ext cx="12192000" cy="6858000"/>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3" name="Picture Placeholder 2"/>
          <p:cNvSpPr>
            <a:spLocks noGrp="1" noChangeAspect="1"/>
          </p:cNvSpPr>
          <p:nvPr>
            <p:ph type="pic" idx="1"/>
          </p:nvPr>
        </p:nvSpPr>
        <p:spPr>
          <a:xfrm>
            <a:off x="6006632" y="0"/>
            <a:ext cx="6185368" cy="6858000"/>
          </a:xfrm>
        </p:spPr>
        <p:txBody>
          <a:bodyPr anchor="t"/>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BA9FB77C-8B05-4D55-AA0E-AE2BC62C6E2F}"/>
              </a:ext>
            </a:extLst>
          </p:cNvPr>
          <p:cNvSpPr>
            <a:spLocks noGrp="1"/>
          </p:cNvSpPr>
          <p:nvPr>
            <p:ph type="title"/>
          </p:nvPr>
        </p:nvSpPr>
        <p:spPr>
          <a:xfrm>
            <a:off x="838201" y="365125"/>
            <a:ext cx="4639732" cy="1325563"/>
          </a:xfrm>
        </p:spPr>
        <p:txBody>
          <a:bodyPr/>
          <a:lstStyle>
            <a:lvl1pPr>
              <a:defRPr b="1"/>
            </a:lvl1pPr>
          </a:lstStyle>
          <a:p>
            <a:r>
              <a:rPr lang="en-US"/>
              <a:t>Click to edit Master title style</a:t>
            </a:r>
          </a:p>
        </p:txBody>
      </p:sp>
      <p:sp>
        <p:nvSpPr>
          <p:cNvPr id="10" name="Text Placeholder 3">
            <a:extLst>
              <a:ext uri="{FF2B5EF4-FFF2-40B4-BE49-F238E27FC236}">
                <a16:creationId xmlns:a16="http://schemas.microsoft.com/office/drawing/2014/main" id="{A0F3E178-688F-4CC5-9769-18251CAF5C18}"/>
              </a:ext>
            </a:extLst>
          </p:cNvPr>
          <p:cNvSpPr>
            <a:spLocks noGrp="1"/>
          </p:cNvSpPr>
          <p:nvPr>
            <p:ph type="body" sz="half" idx="2"/>
          </p:nvPr>
        </p:nvSpPr>
        <p:spPr>
          <a:xfrm>
            <a:off x="839788" y="1967789"/>
            <a:ext cx="4638145" cy="390119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95417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366E82-374A-4FDA-8CF5-383D3B34B7B7}"/>
              </a:ext>
            </a:extLst>
          </p:cNvPr>
          <p:cNvSpPr/>
          <p:nvPr userDrawn="1"/>
        </p:nvSpPr>
        <p:spPr>
          <a:xfrm>
            <a:off x="0" y="0"/>
            <a:ext cx="12192000" cy="6858000"/>
          </a:xfrm>
          <a:prstGeom prst="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3" name="Picture Placeholder 2"/>
          <p:cNvSpPr>
            <a:spLocks noGrp="1" noChangeAspect="1"/>
          </p:cNvSpPr>
          <p:nvPr>
            <p:ph type="pic" idx="1"/>
          </p:nvPr>
        </p:nvSpPr>
        <p:spPr>
          <a:xfrm>
            <a:off x="6006632" y="0"/>
            <a:ext cx="6185368" cy="6858000"/>
          </a:xfrm>
        </p:spPr>
        <p:txBody>
          <a:bodyPr anchor="t"/>
          <a:lstStyle>
            <a:lvl1pPr marL="0" indent="0">
              <a:buNone/>
              <a:defRPr sz="3200" b="1">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BA9FB77C-8B05-4D55-AA0E-AE2BC62C6E2F}"/>
              </a:ext>
            </a:extLst>
          </p:cNvPr>
          <p:cNvSpPr>
            <a:spLocks noGrp="1"/>
          </p:cNvSpPr>
          <p:nvPr>
            <p:ph type="title"/>
          </p:nvPr>
        </p:nvSpPr>
        <p:spPr>
          <a:xfrm>
            <a:off x="838201" y="365125"/>
            <a:ext cx="4639732" cy="1325563"/>
          </a:xfrm>
        </p:spPr>
        <p:txBody>
          <a:bodyPr/>
          <a:lstStyle>
            <a:lvl1pPr>
              <a:defRPr b="1">
                <a:solidFill>
                  <a:schemeClr val="bg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A0F3E178-688F-4CC5-9769-18251CAF5C18}"/>
              </a:ext>
            </a:extLst>
          </p:cNvPr>
          <p:cNvSpPr>
            <a:spLocks noGrp="1"/>
          </p:cNvSpPr>
          <p:nvPr>
            <p:ph type="body" sz="half" idx="2"/>
          </p:nvPr>
        </p:nvSpPr>
        <p:spPr>
          <a:xfrm>
            <a:off x="839788" y="1967789"/>
            <a:ext cx="4638145" cy="3901199"/>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10723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366E82-374A-4FDA-8CF5-383D3B34B7B7}"/>
              </a:ext>
            </a:extLst>
          </p:cNvPr>
          <p:cNvSpPr/>
          <p:nvPr userDrawn="1"/>
        </p:nvSpPr>
        <p:spPr>
          <a:xfrm>
            <a:off x="0" y="0"/>
            <a:ext cx="12192000" cy="6858000"/>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3" name="Picture Placeholder 2"/>
          <p:cNvSpPr>
            <a:spLocks noGrp="1" noChangeAspect="1"/>
          </p:cNvSpPr>
          <p:nvPr>
            <p:ph type="pic" idx="1"/>
          </p:nvPr>
        </p:nvSpPr>
        <p:spPr>
          <a:xfrm>
            <a:off x="6006632" y="0"/>
            <a:ext cx="6185368" cy="6858000"/>
          </a:xfrm>
        </p:spPr>
        <p:txBody>
          <a:bodyPr anchor="t"/>
          <a:lstStyle>
            <a:lvl1pPr marL="0" indent="0">
              <a:buNone/>
              <a:defRPr sz="3200" b="1">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itle 1">
            <a:extLst>
              <a:ext uri="{FF2B5EF4-FFF2-40B4-BE49-F238E27FC236}">
                <a16:creationId xmlns:a16="http://schemas.microsoft.com/office/drawing/2014/main" id="{BA9FB77C-8B05-4D55-AA0E-AE2BC62C6E2F}"/>
              </a:ext>
            </a:extLst>
          </p:cNvPr>
          <p:cNvSpPr>
            <a:spLocks noGrp="1"/>
          </p:cNvSpPr>
          <p:nvPr>
            <p:ph type="title"/>
          </p:nvPr>
        </p:nvSpPr>
        <p:spPr>
          <a:xfrm>
            <a:off x="838201" y="365125"/>
            <a:ext cx="4639732" cy="1325563"/>
          </a:xfrm>
        </p:spPr>
        <p:txBody>
          <a:bodyPr/>
          <a:lstStyle>
            <a:lvl1pPr>
              <a:defRPr b="1">
                <a:solidFill>
                  <a:schemeClr val="bg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A0F3E178-688F-4CC5-9769-18251CAF5C18}"/>
              </a:ext>
            </a:extLst>
          </p:cNvPr>
          <p:cNvSpPr>
            <a:spLocks noGrp="1"/>
          </p:cNvSpPr>
          <p:nvPr>
            <p:ph type="body" sz="half" idx="2"/>
          </p:nvPr>
        </p:nvSpPr>
        <p:spPr>
          <a:xfrm>
            <a:off x="839788" y="1967789"/>
            <a:ext cx="4638145" cy="3901199"/>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640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a:p>
        </p:txBody>
      </p:sp>
      <p:sp>
        <p:nvSpPr>
          <p:cNvPr id="2" name="Title 1"/>
          <p:cNvSpPr>
            <a:spLocks noGrp="1"/>
          </p:cNvSpPr>
          <p:nvPr>
            <p:ph type="title" hasCustomPrompt="1"/>
          </p:nvPr>
        </p:nvSpPr>
        <p:spPr>
          <a:xfrm>
            <a:off x="626031" y="240438"/>
            <a:ext cx="10515600" cy="1325563"/>
          </a:xfrm>
        </p:spPr>
        <p:txBody>
          <a:bodyPr>
            <a:normAutofit/>
          </a:bodyPr>
          <a:lstStyle>
            <a:lvl1pPr>
              <a:defRPr sz="5400" b="1">
                <a:latin typeface="Value" panose="02000503030000020004" pitchFamily="50" charset="0"/>
              </a:defRPr>
            </a:lvl1pPr>
          </a:lstStyle>
          <a:p>
            <a:r>
              <a:rPr lang="en-US"/>
              <a:t>Click to add title</a:t>
            </a:r>
            <a:endParaRPr lang="fi-FI"/>
          </a:p>
        </p:txBody>
      </p:sp>
      <p:sp>
        <p:nvSpPr>
          <p:cNvPr id="3" name="Text Placeholder 2"/>
          <p:cNvSpPr>
            <a:spLocks noGrp="1"/>
          </p:cNvSpPr>
          <p:nvPr>
            <p:ph type="body" idx="1"/>
          </p:nvPr>
        </p:nvSpPr>
        <p:spPr>
          <a:xfrm>
            <a:off x="744783" y="1681163"/>
            <a:ext cx="5157787" cy="823912"/>
          </a:xfrm>
        </p:spPr>
        <p:txBody>
          <a:bodyPr anchor="b"/>
          <a:lstStyle>
            <a:lvl1pPr marL="0" indent="0">
              <a:buNone/>
              <a:defRPr sz="2400" b="1">
                <a:latin typeface="Value" panose="02000503030000020004"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744783" y="2505075"/>
            <a:ext cx="5157787" cy="3684588"/>
          </a:xfrm>
        </p:spPr>
        <p:txBody>
          <a:bodyPr/>
          <a:lstStyle>
            <a:lvl1pPr>
              <a:defRPr>
                <a:latin typeface="Value" panose="02000503030000020004" pitchFamily="50" charset="0"/>
              </a:defRPr>
            </a:lvl1pPr>
            <a:lvl2pPr>
              <a:defRPr>
                <a:latin typeface="Value" panose="02000503030000020004" pitchFamily="50" charset="0"/>
              </a:defRPr>
            </a:lvl2pPr>
            <a:lvl3pPr>
              <a:defRPr>
                <a:latin typeface="Value" panose="02000503030000020004" pitchFamily="50" charset="0"/>
              </a:defRPr>
            </a:lvl3pPr>
            <a:lvl4pPr marL="1371600" indent="0">
              <a:buNone/>
              <a:defRPr>
                <a:latin typeface="Value" panose="02000503030000020004" pitchFamily="50" charset="0"/>
              </a:defRPr>
            </a:lvl4pPr>
            <a:lvl5pPr marL="1828800" indent="0">
              <a:buNone/>
              <a:defRPr>
                <a:latin typeface="Value" panose="02000503030000020004" pitchFamily="50"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1066" y="6538912"/>
            <a:ext cx="589238" cy="196413"/>
          </a:xfrm>
          <a:prstGeom prst="rect">
            <a:avLst/>
          </a:prstGeom>
        </p:spPr>
      </p:pic>
      <p:sp>
        <p:nvSpPr>
          <p:cNvPr id="7" name="Date Placeholder 1"/>
          <p:cNvSpPr>
            <a:spLocks noGrp="1"/>
          </p:cNvSpPr>
          <p:nvPr>
            <p:ph type="dt" sz="half" idx="10"/>
          </p:nvPr>
        </p:nvSpPr>
        <p:spPr>
          <a:xfrm>
            <a:off x="838200" y="6356350"/>
            <a:ext cx="2743200" cy="365125"/>
          </a:xfrm>
        </p:spPr>
        <p:txBody>
          <a:bodyPr/>
          <a:lstStyle>
            <a:lvl1pPr>
              <a:defRPr>
                <a:solidFill>
                  <a:schemeClr val="tx1"/>
                </a:solidFill>
                <a:latin typeface="Value" panose="02000503030000020004" pitchFamily="50" charset="0"/>
              </a:defRPr>
            </a:lvl1pPr>
          </a:lstStyle>
          <a:p>
            <a:fld id="{AEA3FF08-5289-4407-A6A1-426079CAB380}" type="datetimeFigureOut">
              <a:rPr lang="fi-FI" smtClean="0"/>
              <a:pPr/>
              <a:t>25.8.2023</a:t>
            </a:fld>
            <a:endParaRPr lang="fi-FI"/>
          </a:p>
        </p:txBody>
      </p:sp>
      <p:sp>
        <p:nvSpPr>
          <p:cNvPr id="8" name="Footer Placeholder 5"/>
          <p:cNvSpPr>
            <a:spLocks noGrp="1"/>
          </p:cNvSpPr>
          <p:nvPr>
            <p:ph type="ftr" sz="quarter" idx="11"/>
          </p:nvPr>
        </p:nvSpPr>
        <p:spPr>
          <a:xfrm>
            <a:off x="4038600" y="6356350"/>
            <a:ext cx="4114800" cy="365125"/>
          </a:xfrm>
        </p:spPr>
        <p:txBody>
          <a:bodyPr/>
          <a:lstStyle>
            <a:lvl1pPr>
              <a:defRPr>
                <a:solidFill>
                  <a:schemeClr val="tx1"/>
                </a:solidFill>
                <a:latin typeface="Value" panose="02000503030000020004" pitchFamily="50" charset="0"/>
              </a:defRPr>
            </a:lvl1pPr>
          </a:lstStyle>
          <a:p>
            <a:endParaRPr lang="fi-FI"/>
          </a:p>
        </p:txBody>
      </p:sp>
    </p:spTree>
    <p:extLst>
      <p:ext uri="{BB962C8B-B14F-4D97-AF65-F5344CB8AC3E}">
        <p14:creationId xmlns:p14="http://schemas.microsoft.com/office/powerpoint/2010/main" val="13376991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List">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i-FI" sz="1801"/>
          </a:p>
        </p:txBody>
      </p:sp>
      <p:sp>
        <p:nvSpPr>
          <p:cNvPr id="2" name="Title 1"/>
          <p:cNvSpPr>
            <a:spLocks noGrp="1"/>
          </p:cNvSpPr>
          <p:nvPr>
            <p:ph type="title" hasCustomPrompt="1"/>
          </p:nvPr>
        </p:nvSpPr>
        <p:spPr>
          <a:xfrm>
            <a:off x="626031" y="240438"/>
            <a:ext cx="10515600" cy="1325563"/>
          </a:xfrm>
        </p:spPr>
        <p:txBody>
          <a:bodyPr>
            <a:normAutofit/>
          </a:bodyPr>
          <a:lstStyle>
            <a:lvl1pPr>
              <a:defRPr sz="5401" b="1">
                <a:latin typeface="Value" panose="02000503030000020004" pitchFamily="50" charset="0"/>
              </a:defRPr>
            </a:lvl1pPr>
          </a:lstStyle>
          <a:p>
            <a:r>
              <a:rPr lang="en-US"/>
              <a:t>Click to add title</a:t>
            </a:r>
            <a:endParaRPr lang="fi-FI"/>
          </a:p>
        </p:txBody>
      </p:sp>
      <p:sp>
        <p:nvSpPr>
          <p:cNvPr id="3" name="Text Placeholder 2"/>
          <p:cNvSpPr>
            <a:spLocks noGrp="1"/>
          </p:cNvSpPr>
          <p:nvPr>
            <p:ph type="body" idx="1"/>
          </p:nvPr>
        </p:nvSpPr>
        <p:spPr>
          <a:xfrm>
            <a:off x="744787" y="1681164"/>
            <a:ext cx="5157787" cy="823912"/>
          </a:xfrm>
        </p:spPr>
        <p:txBody>
          <a:bodyPr anchor="b"/>
          <a:lstStyle>
            <a:lvl1pPr marL="0" indent="0">
              <a:buNone/>
              <a:defRPr sz="2400" b="1">
                <a:latin typeface="Value" panose="02000503030000020004" pitchFamily="50" charset="0"/>
              </a:defRPr>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en-US"/>
              <a:t>Click to edit Master text styles</a:t>
            </a:r>
          </a:p>
        </p:txBody>
      </p:sp>
      <p:sp>
        <p:nvSpPr>
          <p:cNvPr id="4" name="Content Placeholder 3"/>
          <p:cNvSpPr>
            <a:spLocks noGrp="1"/>
          </p:cNvSpPr>
          <p:nvPr>
            <p:ph sz="half" idx="2"/>
          </p:nvPr>
        </p:nvSpPr>
        <p:spPr>
          <a:xfrm>
            <a:off x="744787" y="2505076"/>
            <a:ext cx="5157787" cy="3684588"/>
          </a:xfrm>
        </p:spPr>
        <p:txBody>
          <a:bodyPr/>
          <a:lstStyle>
            <a:lvl1pPr>
              <a:defRPr>
                <a:latin typeface="Value" panose="02000503030000020004" pitchFamily="50" charset="0"/>
              </a:defRPr>
            </a:lvl1pPr>
            <a:lvl2pPr>
              <a:defRPr>
                <a:latin typeface="Value" panose="02000503030000020004" pitchFamily="50" charset="0"/>
              </a:defRPr>
            </a:lvl2pPr>
            <a:lvl3pPr>
              <a:defRPr>
                <a:latin typeface="Value" panose="02000503030000020004" pitchFamily="50" charset="0"/>
              </a:defRPr>
            </a:lvl3pPr>
            <a:lvl4pPr marL="1371635" indent="0">
              <a:buNone/>
              <a:defRPr>
                <a:latin typeface="Value" panose="02000503030000020004" pitchFamily="50" charset="0"/>
              </a:defRPr>
            </a:lvl4pPr>
            <a:lvl5pPr marL="1828846" indent="0">
              <a:buNone/>
              <a:defRPr>
                <a:latin typeface="Value" panose="02000503030000020004" pitchFamily="50" charset="0"/>
              </a:defRPr>
            </a:lvl5pPr>
          </a:lstStyle>
          <a:p>
            <a:pPr lvl="0"/>
            <a:r>
              <a:rPr lang="en-US"/>
              <a:t>Click to edit Master text styles</a:t>
            </a:r>
          </a:p>
          <a:p>
            <a:pPr lvl="1"/>
            <a:r>
              <a:rPr lang="en-US"/>
              <a:t>Second level</a:t>
            </a:r>
          </a:p>
          <a:p>
            <a:pPr lvl="2"/>
            <a:r>
              <a:rPr lang="en-US"/>
              <a:t>Third level</a:t>
            </a:r>
          </a:p>
          <a:p>
            <a:pPr lvl="3"/>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1067" y="6538914"/>
            <a:ext cx="589237" cy="196413"/>
          </a:xfrm>
          <a:prstGeom prst="rect">
            <a:avLst/>
          </a:prstGeom>
        </p:spPr>
      </p:pic>
      <p:sp>
        <p:nvSpPr>
          <p:cNvPr id="7" name="Date Placeholder 1"/>
          <p:cNvSpPr>
            <a:spLocks noGrp="1"/>
          </p:cNvSpPr>
          <p:nvPr>
            <p:ph type="dt" sz="half" idx="10"/>
          </p:nvPr>
        </p:nvSpPr>
        <p:spPr>
          <a:xfrm>
            <a:off x="838201" y="6356352"/>
            <a:ext cx="2743200" cy="365125"/>
          </a:xfrm>
        </p:spPr>
        <p:txBody>
          <a:bodyPr/>
          <a:lstStyle>
            <a:lvl1pPr>
              <a:defRPr>
                <a:solidFill>
                  <a:schemeClr val="tx1"/>
                </a:solidFill>
                <a:latin typeface="Value" panose="02000503030000020004" pitchFamily="50" charset="0"/>
              </a:defRPr>
            </a:lvl1pPr>
          </a:lstStyle>
          <a:p>
            <a:fld id="{AEA3FF08-5289-4407-A6A1-426079CAB380}" type="datetimeFigureOut">
              <a:rPr lang="fi-FI" smtClean="0"/>
              <a:pPr/>
              <a:t>25.8.2023</a:t>
            </a:fld>
            <a:endParaRPr lang="fi-FI"/>
          </a:p>
        </p:txBody>
      </p:sp>
      <p:sp>
        <p:nvSpPr>
          <p:cNvPr id="8" name="Footer Placeholder 5"/>
          <p:cNvSpPr>
            <a:spLocks noGrp="1"/>
          </p:cNvSpPr>
          <p:nvPr>
            <p:ph type="ftr" sz="quarter" idx="11"/>
          </p:nvPr>
        </p:nvSpPr>
        <p:spPr>
          <a:xfrm>
            <a:off x="4038604" y="6356352"/>
            <a:ext cx="4114800" cy="365125"/>
          </a:xfrm>
        </p:spPr>
        <p:txBody>
          <a:bodyPr/>
          <a:lstStyle>
            <a:lvl1pPr>
              <a:defRPr>
                <a:solidFill>
                  <a:schemeClr val="tx1"/>
                </a:solidFill>
                <a:latin typeface="Value" panose="02000503030000020004" pitchFamily="50" charset="0"/>
              </a:defRPr>
            </a:lvl1pPr>
          </a:lstStyle>
          <a:p>
            <a:endParaRPr lang="fi-FI"/>
          </a:p>
        </p:txBody>
      </p:sp>
    </p:spTree>
    <p:extLst>
      <p:ext uri="{BB962C8B-B14F-4D97-AF65-F5344CB8AC3E}">
        <p14:creationId xmlns:p14="http://schemas.microsoft.com/office/powerpoint/2010/main" val="27402650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A1663-ECDC-4258-BCAC-E5F92827A8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86BEC712-A8B9-4F56-BB3A-63CEFDEFB2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B498EA4A-DAE7-4A94-863C-BFE437CA9798}"/>
              </a:ext>
            </a:extLst>
          </p:cNvPr>
          <p:cNvSpPr>
            <a:spLocks noGrp="1"/>
          </p:cNvSpPr>
          <p:nvPr>
            <p:ph type="dt" sz="half" idx="10"/>
          </p:nvPr>
        </p:nvSpPr>
        <p:spPr/>
        <p:txBody>
          <a:bodyPr/>
          <a:lstStyle/>
          <a:p>
            <a:fld id="{AA9119CE-5AD5-4F7B-89E7-369CD636B898}" type="datetimeFigureOut">
              <a:rPr lang="fi-FI" smtClean="0"/>
              <a:t>25.8.2023</a:t>
            </a:fld>
            <a:endParaRPr lang="fi-FI"/>
          </a:p>
        </p:txBody>
      </p:sp>
      <p:sp>
        <p:nvSpPr>
          <p:cNvPr id="5" name="Footer Placeholder 4">
            <a:extLst>
              <a:ext uri="{FF2B5EF4-FFF2-40B4-BE49-F238E27FC236}">
                <a16:creationId xmlns:a16="http://schemas.microsoft.com/office/drawing/2014/main" id="{7AD8C1D3-7854-4067-B664-ADC177BBA81B}"/>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5D10C2C0-092B-4515-B16E-5DE07BE11629}"/>
              </a:ext>
            </a:extLst>
          </p:cNvPr>
          <p:cNvSpPr>
            <a:spLocks noGrp="1"/>
          </p:cNvSpPr>
          <p:nvPr>
            <p:ph type="sldNum" sz="quarter" idx="12"/>
          </p:nvPr>
        </p:nvSpPr>
        <p:spPr/>
        <p:txBody>
          <a:bodyPr/>
          <a:lstStyle/>
          <a:p>
            <a:fld id="{1956FB09-6C8E-414A-B041-53DCCB359F88}" type="slidenum">
              <a:rPr lang="fi-FI" smtClean="0"/>
              <a:t>‹#›</a:t>
            </a:fld>
            <a:endParaRPr lang="fi-FI"/>
          </a:p>
        </p:txBody>
      </p:sp>
    </p:spTree>
    <p:extLst>
      <p:ext uri="{BB962C8B-B14F-4D97-AF65-F5344CB8AC3E}">
        <p14:creationId xmlns:p14="http://schemas.microsoft.com/office/powerpoint/2010/main" val="12714480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2360-9B62-467D-A25D-861017A135D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718DD854-9FF7-45E6-AA7A-D694A987F7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67A44E5A-9B2F-4DB3-8A15-256E762989F6}"/>
              </a:ext>
            </a:extLst>
          </p:cNvPr>
          <p:cNvSpPr>
            <a:spLocks noGrp="1"/>
          </p:cNvSpPr>
          <p:nvPr>
            <p:ph type="dt" sz="half" idx="10"/>
          </p:nvPr>
        </p:nvSpPr>
        <p:spPr/>
        <p:txBody>
          <a:bodyPr/>
          <a:lstStyle/>
          <a:p>
            <a:fld id="{AA9119CE-5AD5-4F7B-89E7-369CD636B898}" type="datetimeFigureOut">
              <a:rPr lang="fi-FI" smtClean="0"/>
              <a:t>25.8.2023</a:t>
            </a:fld>
            <a:endParaRPr lang="fi-FI"/>
          </a:p>
        </p:txBody>
      </p:sp>
      <p:sp>
        <p:nvSpPr>
          <p:cNvPr id="5" name="Footer Placeholder 4">
            <a:extLst>
              <a:ext uri="{FF2B5EF4-FFF2-40B4-BE49-F238E27FC236}">
                <a16:creationId xmlns:a16="http://schemas.microsoft.com/office/drawing/2014/main" id="{1D3154A1-F47B-4117-95AA-48117E9E4CC4}"/>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C680321C-B416-48A0-B678-B52B7C6421F5}"/>
              </a:ext>
            </a:extLst>
          </p:cNvPr>
          <p:cNvSpPr>
            <a:spLocks noGrp="1"/>
          </p:cNvSpPr>
          <p:nvPr>
            <p:ph type="sldNum" sz="quarter" idx="12"/>
          </p:nvPr>
        </p:nvSpPr>
        <p:spPr/>
        <p:txBody>
          <a:bodyPr/>
          <a:lstStyle/>
          <a:p>
            <a:fld id="{1956FB09-6C8E-414A-B041-53DCCB359F88}" type="slidenum">
              <a:rPr lang="fi-FI" smtClean="0"/>
              <a:t>‹#›</a:t>
            </a:fld>
            <a:endParaRPr lang="fi-FI"/>
          </a:p>
        </p:txBody>
      </p:sp>
    </p:spTree>
    <p:extLst>
      <p:ext uri="{BB962C8B-B14F-4D97-AF65-F5344CB8AC3E}">
        <p14:creationId xmlns:p14="http://schemas.microsoft.com/office/powerpoint/2010/main" val="40734670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8E0FF-E9BC-4530-B240-90B4F48C8D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892BA6EB-CAE6-459B-AB79-39DB7D5848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77722D-0292-4898-85A1-D3D4DEF40A33}"/>
              </a:ext>
            </a:extLst>
          </p:cNvPr>
          <p:cNvSpPr>
            <a:spLocks noGrp="1"/>
          </p:cNvSpPr>
          <p:nvPr>
            <p:ph type="dt" sz="half" idx="10"/>
          </p:nvPr>
        </p:nvSpPr>
        <p:spPr/>
        <p:txBody>
          <a:bodyPr/>
          <a:lstStyle/>
          <a:p>
            <a:fld id="{AA9119CE-5AD5-4F7B-89E7-369CD636B898}" type="datetimeFigureOut">
              <a:rPr lang="fi-FI" smtClean="0"/>
              <a:t>25.8.2023</a:t>
            </a:fld>
            <a:endParaRPr lang="fi-FI"/>
          </a:p>
        </p:txBody>
      </p:sp>
      <p:sp>
        <p:nvSpPr>
          <p:cNvPr id="5" name="Footer Placeholder 4">
            <a:extLst>
              <a:ext uri="{FF2B5EF4-FFF2-40B4-BE49-F238E27FC236}">
                <a16:creationId xmlns:a16="http://schemas.microsoft.com/office/drawing/2014/main" id="{6F767F64-F2CB-413E-84B6-CAC3DE781545}"/>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FE47B1D1-AEB4-4B09-A42E-C2F760CBA24C}"/>
              </a:ext>
            </a:extLst>
          </p:cNvPr>
          <p:cNvSpPr>
            <a:spLocks noGrp="1"/>
          </p:cNvSpPr>
          <p:nvPr>
            <p:ph type="sldNum" sz="quarter" idx="12"/>
          </p:nvPr>
        </p:nvSpPr>
        <p:spPr/>
        <p:txBody>
          <a:bodyPr/>
          <a:lstStyle/>
          <a:p>
            <a:fld id="{1956FB09-6C8E-414A-B041-53DCCB359F88}" type="slidenum">
              <a:rPr lang="fi-FI" smtClean="0"/>
              <a:t>‹#›</a:t>
            </a:fld>
            <a:endParaRPr lang="fi-FI"/>
          </a:p>
        </p:txBody>
      </p:sp>
    </p:spTree>
    <p:extLst>
      <p:ext uri="{BB962C8B-B14F-4D97-AF65-F5344CB8AC3E}">
        <p14:creationId xmlns:p14="http://schemas.microsoft.com/office/powerpoint/2010/main" val="1624700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AC1A8-4057-4104-9F27-88D1C404A5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2A046B1B-650B-4620-AB84-ABF4710396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5AA9AD3A-840D-4B76-8302-41D7028B59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EAC8E065-D9B2-4359-925E-02DFEC423DD9}"/>
              </a:ext>
            </a:extLst>
          </p:cNvPr>
          <p:cNvSpPr>
            <a:spLocks noGrp="1"/>
          </p:cNvSpPr>
          <p:nvPr>
            <p:ph type="dt" sz="half" idx="10"/>
          </p:nvPr>
        </p:nvSpPr>
        <p:spPr/>
        <p:txBody>
          <a:bodyPr/>
          <a:lstStyle/>
          <a:p>
            <a:fld id="{AA9119CE-5AD5-4F7B-89E7-369CD636B898}" type="datetimeFigureOut">
              <a:rPr lang="fi-FI" smtClean="0"/>
              <a:t>25.8.2023</a:t>
            </a:fld>
            <a:endParaRPr lang="fi-FI"/>
          </a:p>
        </p:txBody>
      </p:sp>
      <p:sp>
        <p:nvSpPr>
          <p:cNvPr id="6" name="Footer Placeholder 5">
            <a:extLst>
              <a:ext uri="{FF2B5EF4-FFF2-40B4-BE49-F238E27FC236}">
                <a16:creationId xmlns:a16="http://schemas.microsoft.com/office/drawing/2014/main" id="{4603C955-3B28-4368-8547-F419F27EEA29}"/>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B19613ED-85E6-4237-B8D0-3B4E48C5BDB5}"/>
              </a:ext>
            </a:extLst>
          </p:cNvPr>
          <p:cNvSpPr>
            <a:spLocks noGrp="1"/>
          </p:cNvSpPr>
          <p:nvPr>
            <p:ph type="sldNum" sz="quarter" idx="12"/>
          </p:nvPr>
        </p:nvSpPr>
        <p:spPr/>
        <p:txBody>
          <a:bodyPr/>
          <a:lstStyle/>
          <a:p>
            <a:fld id="{1956FB09-6C8E-414A-B041-53DCCB359F88}" type="slidenum">
              <a:rPr lang="fi-FI" smtClean="0"/>
              <a:t>‹#›</a:t>
            </a:fld>
            <a:endParaRPr lang="fi-FI"/>
          </a:p>
        </p:txBody>
      </p:sp>
    </p:spTree>
    <p:extLst>
      <p:ext uri="{BB962C8B-B14F-4D97-AF65-F5344CB8AC3E}">
        <p14:creationId xmlns:p14="http://schemas.microsoft.com/office/powerpoint/2010/main" val="32812052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17B9-C7C5-4C13-B8F6-C4D72804CF2D}"/>
              </a:ext>
            </a:extLst>
          </p:cNvPr>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2E637665-B54E-4BC7-9D85-B1554A0C97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121CD2-5A1C-4330-BD04-944CD1D52A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BD73F1BE-4DAF-4EA1-9FBE-8E875058B0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52A790-6A31-468C-9ED2-B9A4E4C22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1B01ABA6-04DA-4FE9-8D37-470CED5FECDF}"/>
              </a:ext>
            </a:extLst>
          </p:cNvPr>
          <p:cNvSpPr>
            <a:spLocks noGrp="1"/>
          </p:cNvSpPr>
          <p:nvPr>
            <p:ph type="dt" sz="half" idx="10"/>
          </p:nvPr>
        </p:nvSpPr>
        <p:spPr/>
        <p:txBody>
          <a:bodyPr/>
          <a:lstStyle/>
          <a:p>
            <a:fld id="{AA9119CE-5AD5-4F7B-89E7-369CD636B898}" type="datetimeFigureOut">
              <a:rPr lang="fi-FI" smtClean="0"/>
              <a:t>25.8.2023</a:t>
            </a:fld>
            <a:endParaRPr lang="fi-FI"/>
          </a:p>
        </p:txBody>
      </p:sp>
      <p:sp>
        <p:nvSpPr>
          <p:cNvPr id="8" name="Footer Placeholder 7">
            <a:extLst>
              <a:ext uri="{FF2B5EF4-FFF2-40B4-BE49-F238E27FC236}">
                <a16:creationId xmlns:a16="http://schemas.microsoft.com/office/drawing/2014/main" id="{F5878AB4-ACAD-4EFF-96F2-D6316514DF1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D3876D14-4EDA-48E2-BFCD-64E2EE54F5B6}"/>
              </a:ext>
            </a:extLst>
          </p:cNvPr>
          <p:cNvSpPr>
            <a:spLocks noGrp="1"/>
          </p:cNvSpPr>
          <p:nvPr>
            <p:ph type="sldNum" sz="quarter" idx="12"/>
          </p:nvPr>
        </p:nvSpPr>
        <p:spPr/>
        <p:txBody>
          <a:bodyPr/>
          <a:lstStyle/>
          <a:p>
            <a:fld id="{1956FB09-6C8E-414A-B041-53DCCB359F88}" type="slidenum">
              <a:rPr lang="fi-FI" smtClean="0"/>
              <a:t>‹#›</a:t>
            </a:fld>
            <a:endParaRPr lang="fi-FI"/>
          </a:p>
        </p:txBody>
      </p:sp>
    </p:spTree>
    <p:extLst>
      <p:ext uri="{BB962C8B-B14F-4D97-AF65-F5344CB8AC3E}">
        <p14:creationId xmlns:p14="http://schemas.microsoft.com/office/powerpoint/2010/main" val="28179701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56813-D5CF-4BC0-AC5E-E24D90C89514}"/>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5ACF17C8-5CE1-409F-812D-E7B7C34BE3E1}"/>
              </a:ext>
            </a:extLst>
          </p:cNvPr>
          <p:cNvSpPr>
            <a:spLocks noGrp="1"/>
          </p:cNvSpPr>
          <p:nvPr>
            <p:ph type="dt" sz="half" idx="10"/>
          </p:nvPr>
        </p:nvSpPr>
        <p:spPr/>
        <p:txBody>
          <a:bodyPr/>
          <a:lstStyle/>
          <a:p>
            <a:fld id="{AA9119CE-5AD5-4F7B-89E7-369CD636B898}" type="datetimeFigureOut">
              <a:rPr lang="fi-FI" smtClean="0"/>
              <a:t>25.8.2023</a:t>
            </a:fld>
            <a:endParaRPr lang="fi-FI"/>
          </a:p>
        </p:txBody>
      </p:sp>
      <p:sp>
        <p:nvSpPr>
          <p:cNvPr id="4" name="Footer Placeholder 3">
            <a:extLst>
              <a:ext uri="{FF2B5EF4-FFF2-40B4-BE49-F238E27FC236}">
                <a16:creationId xmlns:a16="http://schemas.microsoft.com/office/drawing/2014/main" id="{8CEBFA76-9A77-4DE5-A69F-547703CA93FE}"/>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990CCC6A-8960-442C-8186-1782E08E0313}"/>
              </a:ext>
            </a:extLst>
          </p:cNvPr>
          <p:cNvSpPr>
            <a:spLocks noGrp="1"/>
          </p:cNvSpPr>
          <p:nvPr>
            <p:ph type="sldNum" sz="quarter" idx="12"/>
          </p:nvPr>
        </p:nvSpPr>
        <p:spPr/>
        <p:txBody>
          <a:bodyPr/>
          <a:lstStyle/>
          <a:p>
            <a:fld id="{1956FB09-6C8E-414A-B041-53DCCB359F88}" type="slidenum">
              <a:rPr lang="fi-FI" smtClean="0"/>
              <a:t>‹#›</a:t>
            </a:fld>
            <a:endParaRPr lang="fi-FI"/>
          </a:p>
        </p:txBody>
      </p:sp>
    </p:spTree>
    <p:extLst>
      <p:ext uri="{BB962C8B-B14F-4D97-AF65-F5344CB8AC3E}">
        <p14:creationId xmlns:p14="http://schemas.microsoft.com/office/powerpoint/2010/main" val="28394397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C39A3C-815C-4F44-90DE-81FE8759BA9D}"/>
              </a:ext>
            </a:extLst>
          </p:cNvPr>
          <p:cNvSpPr>
            <a:spLocks noGrp="1"/>
          </p:cNvSpPr>
          <p:nvPr>
            <p:ph type="dt" sz="half" idx="10"/>
          </p:nvPr>
        </p:nvSpPr>
        <p:spPr/>
        <p:txBody>
          <a:bodyPr/>
          <a:lstStyle/>
          <a:p>
            <a:fld id="{AA9119CE-5AD5-4F7B-89E7-369CD636B898}" type="datetimeFigureOut">
              <a:rPr lang="fi-FI" smtClean="0"/>
              <a:t>25.8.2023</a:t>
            </a:fld>
            <a:endParaRPr lang="fi-FI"/>
          </a:p>
        </p:txBody>
      </p:sp>
      <p:sp>
        <p:nvSpPr>
          <p:cNvPr id="3" name="Footer Placeholder 2">
            <a:extLst>
              <a:ext uri="{FF2B5EF4-FFF2-40B4-BE49-F238E27FC236}">
                <a16:creationId xmlns:a16="http://schemas.microsoft.com/office/drawing/2014/main" id="{B019FDC1-1E9E-41B2-B28E-72AD437EB3DF}"/>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CA93B56C-D5FE-4BE6-88E8-BB43A784F815}"/>
              </a:ext>
            </a:extLst>
          </p:cNvPr>
          <p:cNvSpPr>
            <a:spLocks noGrp="1"/>
          </p:cNvSpPr>
          <p:nvPr>
            <p:ph type="sldNum" sz="quarter" idx="12"/>
          </p:nvPr>
        </p:nvSpPr>
        <p:spPr/>
        <p:txBody>
          <a:bodyPr/>
          <a:lstStyle/>
          <a:p>
            <a:fld id="{1956FB09-6C8E-414A-B041-53DCCB359F88}" type="slidenum">
              <a:rPr lang="fi-FI" smtClean="0"/>
              <a:t>‹#›</a:t>
            </a:fld>
            <a:endParaRPr lang="fi-FI"/>
          </a:p>
        </p:txBody>
      </p:sp>
    </p:spTree>
    <p:extLst>
      <p:ext uri="{BB962C8B-B14F-4D97-AF65-F5344CB8AC3E}">
        <p14:creationId xmlns:p14="http://schemas.microsoft.com/office/powerpoint/2010/main" val="19550221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7562-A611-45C5-82B3-9BD8D25921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2F216B9A-B101-4086-8FFD-1A2058179B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67F0D709-D649-46E2-90AB-A969E46A82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A4D751-202A-44C9-AB5A-DED75651BF34}"/>
              </a:ext>
            </a:extLst>
          </p:cNvPr>
          <p:cNvSpPr>
            <a:spLocks noGrp="1"/>
          </p:cNvSpPr>
          <p:nvPr>
            <p:ph type="dt" sz="half" idx="10"/>
          </p:nvPr>
        </p:nvSpPr>
        <p:spPr/>
        <p:txBody>
          <a:bodyPr/>
          <a:lstStyle/>
          <a:p>
            <a:fld id="{AA9119CE-5AD5-4F7B-89E7-369CD636B898}" type="datetimeFigureOut">
              <a:rPr lang="fi-FI" smtClean="0"/>
              <a:t>25.8.2023</a:t>
            </a:fld>
            <a:endParaRPr lang="fi-FI"/>
          </a:p>
        </p:txBody>
      </p:sp>
      <p:sp>
        <p:nvSpPr>
          <p:cNvPr id="6" name="Footer Placeholder 5">
            <a:extLst>
              <a:ext uri="{FF2B5EF4-FFF2-40B4-BE49-F238E27FC236}">
                <a16:creationId xmlns:a16="http://schemas.microsoft.com/office/drawing/2014/main" id="{AC33DB49-8CC1-400E-B749-DF70892588DA}"/>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6D5604A5-0B3F-47BF-A4A8-C0F4786D4F5B}"/>
              </a:ext>
            </a:extLst>
          </p:cNvPr>
          <p:cNvSpPr>
            <a:spLocks noGrp="1"/>
          </p:cNvSpPr>
          <p:nvPr>
            <p:ph type="sldNum" sz="quarter" idx="12"/>
          </p:nvPr>
        </p:nvSpPr>
        <p:spPr/>
        <p:txBody>
          <a:bodyPr/>
          <a:lstStyle/>
          <a:p>
            <a:fld id="{1956FB09-6C8E-414A-B041-53DCCB359F88}" type="slidenum">
              <a:rPr lang="fi-FI" smtClean="0"/>
              <a:t>‹#›</a:t>
            </a:fld>
            <a:endParaRPr lang="fi-FI"/>
          </a:p>
        </p:txBody>
      </p:sp>
    </p:spTree>
    <p:extLst>
      <p:ext uri="{BB962C8B-B14F-4D97-AF65-F5344CB8AC3E}">
        <p14:creationId xmlns:p14="http://schemas.microsoft.com/office/powerpoint/2010/main" val="4710333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94D8-11CA-4D2C-B4B8-EB3BE34C37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F9563114-ADAB-4D8A-A676-F11665F767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a:extLst>
              <a:ext uri="{FF2B5EF4-FFF2-40B4-BE49-F238E27FC236}">
                <a16:creationId xmlns:a16="http://schemas.microsoft.com/office/drawing/2014/main" id="{31EC661B-8458-426F-9F83-9AAF7BFDF6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2C729B-BE9B-4AC8-84EE-C8CE56527ED3}"/>
              </a:ext>
            </a:extLst>
          </p:cNvPr>
          <p:cNvSpPr>
            <a:spLocks noGrp="1"/>
          </p:cNvSpPr>
          <p:nvPr>
            <p:ph type="dt" sz="half" idx="10"/>
          </p:nvPr>
        </p:nvSpPr>
        <p:spPr/>
        <p:txBody>
          <a:bodyPr/>
          <a:lstStyle/>
          <a:p>
            <a:fld id="{AA9119CE-5AD5-4F7B-89E7-369CD636B898}" type="datetimeFigureOut">
              <a:rPr lang="fi-FI" smtClean="0"/>
              <a:t>25.8.2023</a:t>
            </a:fld>
            <a:endParaRPr lang="fi-FI"/>
          </a:p>
        </p:txBody>
      </p:sp>
      <p:sp>
        <p:nvSpPr>
          <p:cNvPr id="6" name="Footer Placeholder 5">
            <a:extLst>
              <a:ext uri="{FF2B5EF4-FFF2-40B4-BE49-F238E27FC236}">
                <a16:creationId xmlns:a16="http://schemas.microsoft.com/office/drawing/2014/main" id="{E3A4715C-DA7C-44DC-911F-74AB04852DBE}"/>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F0924F02-3AE1-4C74-B77E-52CC50B4092F}"/>
              </a:ext>
            </a:extLst>
          </p:cNvPr>
          <p:cNvSpPr>
            <a:spLocks noGrp="1"/>
          </p:cNvSpPr>
          <p:nvPr>
            <p:ph type="sldNum" sz="quarter" idx="12"/>
          </p:nvPr>
        </p:nvSpPr>
        <p:spPr/>
        <p:txBody>
          <a:bodyPr/>
          <a:lstStyle/>
          <a:p>
            <a:fld id="{1956FB09-6C8E-414A-B041-53DCCB359F88}" type="slidenum">
              <a:rPr lang="fi-FI" smtClean="0"/>
              <a:t>‹#›</a:t>
            </a:fld>
            <a:endParaRPr lang="fi-FI"/>
          </a:p>
        </p:txBody>
      </p:sp>
    </p:spTree>
    <p:extLst>
      <p:ext uri="{BB962C8B-B14F-4D97-AF65-F5344CB8AC3E}">
        <p14:creationId xmlns:p14="http://schemas.microsoft.com/office/powerpoint/2010/main" val="3936133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817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Date Placeholder 1"/>
          <p:cNvSpPr>
            <a:spLocks noGrp="1"/>
          </p:cNvSpPr>
          <p:nvPr>
            <p:ph type="dt" sz="half" idx="10"/>
          </p:nvPr>
        </p:nvSpPr>
        <p:spPr/>
        <p:txBody>
          <a:bodyPr/>
          <a:lstStyle>
            <a:lvl1pPr>
              <a:defRPr>
                <a:solidFill>
                  <a:schemeClr val="bg1">
                    <a:lumMod val="95000"/>
                  </a:schemeClr>
                </a:solidFill>
                <a:latin typeface="Value" panose="02000503030000020004" pitchFamily="50" charset="0"/>
              </a:defRPr>
            </a:lvl1pPr>
          </a:lstStyle>
          <a:p>
            <a:fld id="{AEA3FF08-5289-4407-A6A1-426079CAB380}" type="datetimeFigureOut">
              <a:rPr lang="fi-FI" smtClean="0"/>
              <a:pPr/>
              <a:t>25.8.2023</a:t>
            </a:fld>
            <a:endParaRPr lang="fi-FI"/>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35937" y="6539676"/>
            <a:ext cx="613560" cy="204520"/>
          </a:xfrm>
          <a:prstGeom prst="rect">
            <a:avLst/>
          </a:prstGeom>
        </p:spPr>
      </p:pic>
      <p:sp>
        <p:nvSpPr>
          <p:cNvPr id="7" name="Title 1"/>
          <p:cNvSpPr>
            <a:spLocks noGrp="1"/>
          </p:cNvSpPr>
          <p:nvPr>
            <p:ph type="title" hasCustomPrompt="1"/>
          </p:nvPr>
        </p:nvSpPr>
        <p:spPr>
          <a:xfrm>
            <a:off x="534967" y="1804741"/>
            <a:ext cx="10515600" cy="1003773"/>
          </a:xfrm>
        </p:spPr>
        <p:txBody>
          <a:bodyPr anchor="b">
            <a:normAutofit/>
          </a:bodyPr>
          <a:lstStyle>
            <a:lvl1pPr>
              <a:defRPr sz="5400" b="1">
                <a:solidFill>
                  <a:schemeClr val="bg1">
                    <a:lumMod val="95000"/>
                  </a:schemeClr>
                </a:solidFill>
                <a:latin typeface="Value" panose="02000503030000020004" pitchFamily="50" charset="0"/>
              </a:defRPr>
            </a:lvl1pPr>
          </a:lstStyle>
          <a:p>
            <a:r>
              <a:rPr lang="en-US"/>
              <a:t>“Click to add quote”</a:t>
            </a:r>
            <a:endParaRPr lang="fi-FI"/>
          </a:p>
        </p:txBody>
      </p:sp>
      <p:sp>
        <p:nvSpPr>
          <p:cNvPr id="9" name="Footer Placeholder 5"/>
          <p:cNvSpPr>
            <a:spLocks noGrp="1"/>
          </p:cNvSpPr>
          <p:nvPr>
            <p:ph type="ftr" sz="quarter" idx="11"/>
          </p:nvPr>
        </p:nvSpPr>
        <p:spPr>
          <a:xfrm>
            <a:off x="4038600" y="6356350"/>
            <a:ext cx="4114800" cy="365125"/>
          </a:xfrm>
        </p:spPr>
        <p:txBody>
          <a:bodyPr/>
          <a:lstStyle>
            <a:lvl1pPr>
              <a:defRPr>
                <a:solidFill>
                  <a:schemeClr val="bg1">
                    <a:lumMod val="95000"/>
                  </a:schemeClr>
                </a:solidFill>
                <a:latin typeface="Value" panose="02000503030000020004" pitchFamily="50" charset="0"/>
              </a:defRPr>
            </a:lvl1pPr>
          </a:lstStyle>
          <a:p>
            <a:endParaRPr lang="fi-FI"/>
          </a:p>
        </p:txBody>
      </p:sp>
    </p:spTree>
    <p:extLst>
      <p:ext uri="{BB962C8B-B14F-4D97-AF65-F5344CB8AC3E}">
        <p14:creationId xmlns:p14="http://schemas.microsoft.com/office/powerpoint/2010/main" val="2281986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C5EAE-68E7-4476-B3E3-82C2D69DA657}"/>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8B5BEF26-2551-44EC-BB28-DFC38D0517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7145343D-D72F-467C-ACFC-9E25B7822962}"/>
              </a:ext>
            </a:extLst>
          </p:cNvPr>
          <p:cNvSpPr>
            <a:spLocks noGrp="1"/>
          </p:cNvSpPr>
          <p:nvPr>
            <p:ph type="dt" sz="half" idx="10"/>
          </p:nvPr>
        </p:nvSpPr>
        <p:spPr/>
        <p:txBody>
          <a:bodyPr/>
          <a:lstStyle/>
          <a:p>
            <a:fld id="{AA9119CE-5AD5-4F7B-89E7-369CD636B898}" type="datetimeFigureOut">
              <a:rPr lang="fi-FI" smtClean="0"/>
              <a:t>25.8.2023</a:t>
            </a:fld>
            <a:endParaRPr lang="fi-FI"/>
          </a:p>
        </p:txBody>
      </p:sp>
      <p:sp>
        <p:nvSpPr>
          <p:cNvPr id="5" name="Footer Placeholder 4">
            <a:extLst>
              <a:ext uri="{FF2B5EF4-FFF2-40B4-BE49-F238E27FC236}">
                <a16:creationId xmlns:a16="http://schemas.microsoft.com/office/drawing/2014/main" id="{ACAA6F5B-7BF4-427A-9FB3-BEE6793EC29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A8D26774-0A8E-42D8-9F59-E6C52B10FCB4}"/>
              </a:ext>
            </a:extLst>
          </p:cNvPr>
          <p:cNvSpPr>
            <a:spLocks noGrp="1"/>
          </p:cNvSpPr>
          <p:nvPr>
            <p:ph type="sldNum" sz="quarter" idx="12"/>
          </p:nvPr>
        </p:nvSpPr>
        <p:spPr/>
        <p:txBody>
          <a:bodyPr/>
          <a:lstStyle/>
          <a:p>
            <a:fld id="{1956FB09-6C8E-414A-B041-53DCCB359F88}" type="slidenum">
              <a:rPr lang="fi-FI" smtClean="0"/>
              <a:t>‹#›</a:t>
            </a:fld>
            <a:endParaRPr lang="fi-FI"/>
          </a:p>
        </p:txBody>
      </p:sp>
    </p:spTree>
    <p:extLst>
      <p:ext uri="{BB962C8B-B14F-4D97-AF65-F5344CB8AC3E}">
        <p14:creationId xmlns:p14="http://schemas.microsoft.com/office/powerpoint/2010/main" val="3122300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84F2D1-AF35-498B-87F2-8ECC18C5F5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47D96AE5-4812-4480-8D05-41DC8679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A6082699-1308-410D-9080-EF5799ED5487}"/>
              </a:ext>
            </a:extLst>
          </p:cNvPr>
          <p:cNvSpPr>
            <a:spLocks noGrp="1"/>
          </p:cNvSpPr>
          <p:nvPr>
            <p:ph type="dt" sz="half" idx="10"/>
          </p:nvPr>
        </p:nvSpPr>
        <p:spPr/>
        <p:txBody>
          <a:bodyPr/>
          <a:lstStyle/>
          <a:p>
            <a:fld id="{AA9119CE-5AD5-4F7B-89E7-369CD636B898}" type="datetimeFigureOut">
              <a:rPr lang="fi-FI" smtClean="0"/>
              <a:t>25.8.2023</a:t>
            </a:fld>
            <a:endParaRPr lang="fi-FI"/>
          </a:p>
        </p:txBody>
      </p:sp>
      <p:sp>
        <p:nvSpPr>
          <p:cNvPr id="5" name="Footer Placeholder 4">
            <a:extLst>
              <a:ext uri="{FF2B5EF4-FFF2-40B4-BE49-F238E27FC236}">
                <a16:creationId xmlns:a16="http://schemas.microsoft.com/office/drawing/2014/main" id="{946B1041-91CD-45C0-A68B-CF3A4F7E40B0}"/>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53ED9628-6CD5-4EEF-9405-573DF1248B86}"/>
              </a:ext>
            </a:extLst>
          </p:cNvPr>
          <p:cNvSpPr>
            <a:spLocks noGrp="1"/>
          </p:cNvSpPr>
          <p:nvPr>
            <p:ph type="sldNum" sz="quarter" idx="12"/>
          </p:nvPr>
        </p:nvSpPr>
        <p:spPr/>
        <p:txBody>
          <a:bodyPr/>
          <a:lstStyle/>
          <a:p>
            <a:fld id="{1956FB09-6C8E-414A-B041-53DCCB359F88}" type="slidenum">
              <a:rPr lang="fi-FI" smtClean="0"/>
              <a:t>‹#›</a:t>
            </a:fld>
            <a:endParaRPr lang="fi-FI"/>
          </a:p>
        </p:txBody>
      </p:sp>
    </p:spTree>
    <p:extLst>
      <p:ext uri="{BB962C8B-B14F-4D97-AF65-F5344CB8AC3E}">
        <p14:creationId xmlns:p14="http://schemas.microsoft.com/office/powerpoint/2010/main" val="641823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300913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200727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21816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703467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508375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loitusdia violetti">
    <p:bg>
      <p:bgPr>
        <a:solidFill>
          <a:srgbClr val="56307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43920F-F465-E44F-AC6E-74A0540916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938" y="5866436"/>
            <a:ext cx="4057205" cy="494146"/>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B2E4250C-07F1-91F9-D3B9-30544215DE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534" y="2308123"/>
            <a:ext cx="12248363" cy="3756897"/>
          </a:xfrm>
          <a:prstGeom prst="rect">
            <a:avLst/>
          </a:prstGeom>
        </p:spPr>
      </p:pic>
      <p:sp>
        <p:nvSpPr>
          <p:cNvPr id="10" name="Title 1">
            <a:extLst>
              <a:ext uri="{FF2B5EF4-FFF2-40B4-BE49-F238E27FC236}">
                <a16:creationId xmlns:a16="http://schemas.microsoft.com/office/drawing/2014/main" id="{6BC93657-5179-1F64-8FF5-09E50AB94C21}"/>
              </a:ext>
            </a:extLst>
          </p:cNvPr>
          <p:cNvSpPr>
            <a:spLocks noGrp="1"/>
          </p:cNvSpPr>
          <p:nvPr>
            <p:ph type="ctrTitle"/>
          </p:nvPr>
        </p:nvSpPr>
        <p:spPr>
          <a:xfrm>
            <a:off x="515938" y="792980"/>
            <a:ext cx="11174286" cy="913583"/>
          </a:xfrm>
        </p:spPr>
        <p:txBody>
          <a:bodyPr anchor="b"/>
          <a:lstStyle>
            <a:lvl1pPr algn="l">
              <a:lnSpc>
                <a:spcPct val="100000"/>
              </a:lnSpc>
              <a:defRPr sz="6000" b="0">
                <a:ln>
                  <a:noFill/>
                </a:ln>
                <a:solidFill>
                  <a:schemeClr val="bg1"/>
                </a:solidFill>
                <a:latin typeface="Value Serif" panose="02000803070000020004" pitchFamily="2" charset="77"/>
              </a:defRPr>
            </a:lvl1pPr>
          </a:lstStyle>
          <a:p>
            <a:r>
              <a:rPr lang="fi-FI"/>
              <a:t>Muokkaa ots. perustyyl. napsautt.</a:t>
            </a:r>
            <a:endParaRPr lang="en-US"/>
          </a:p>
        </p:txBody>
      </p:sp>
      <p:sp>
        <p:nvSpPr>
          <p:cNvPr id="11" name="Subtitle 2">
            <a:extLst>
              <a:ext uri="{FF2B5EF4-FFF2-40B4-BE49-F238E27FC236}">
                <a16:creationId xmlns:a16="http://schemas.microsoft.com/office/drawing/2014/main" id="{1CEA2347-BC46-76A1-8504-21ACDCDFCEB3}"/>
              </a:ext>
            </a:extLst>
          </p:cNvPr>
          <p:cNvSpPr>
            <a:spLocks noGrp="1"/>
          </p:cNvSpPr>
          <p:nvPr>
            <p:ph type="subTitle" idx="1"/>
          </p:nvPr>
        </p:nvSpPr>
        <p:spPr>
          <a:xfrm>
            <a:off x="515937" y="1812926"/>
            <a:ext cx="11160125" cy="598436"/>
          </a:xfrm>
        </p:spPr>
        <p:txBody>
          <a:bodyPr>
            <a:normAutofit/>
          </a:bodyPr>
          <a:lstStyle>
            <a:lvl1pPr marL="0" indent="0" algn="l">
              <a:buNone/>
              <a:defRPr sz="30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spTree>
    <p:extLst>
      <p:ext uri="{BB962C8B-B14F-4D97-AF65-F5344CB8AC3E}">
        <p14:creationId xmlns:p14="http://schemas.microsoft.com/office/powerpoint/2010/main" val="40518565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Aloitusdia violetti">
    <p:bg>
      <p:bgPr>
        <a:solidFill>
          <a:srgbClr val="56307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43920F-F465-E44F-AC6E-74A0540916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938" y="5866436"/>
            <a:ext cx="4057205" cy="494146"/>
          </a:xfrm>
          <a:prstGeom prst="rect">
            <a:avLst/>
          </a:prstGeom>
        </p:spPr>
      </p:pic>
      <p:sp>
        <p:nvSpPr>
          <p:cNvPr id="10" name="Title 1">
            <a:extLst>
              <a:ext uri="{FF2B5EF4-FFF2-40B4-BE49-F238E27FC236}">
                <a16:creationId xmlns:a16="http://schemas.microsoft.com/office/drawing/2014/main" id="{6BC93657-5179-1F64-8FF5-09E50AB94C21}"/>
              </a:ext>
            </a:extLst>
          </p:cNvPr>
          <p:cNvSpPr>
            <a:spLocks noGrp="1"/>
          </p:cNvSpPr>
          <p:nvPr>
            <p:ph type="ctrTitle"/>
          </p:nvPr>
        </p:nvSpPr>
        <p:spPr>
          <a:xfrm>
            <a:off x="515938" y="792980"/>
            <a:ext cx="11174286" cy="913583"/>
          </a:xfrm>
        </p:spPr>
        <p:txBody>
          <a:bodyPr anchor="b"/>
          <a:lstStyle>
            <a:lvl1pPr algn="l">
              <a:lnSpc>
                <a:spcPct val="100000"/>
              </a:lnSpc>
              <a:defRPr sz="6000" b="0">
                <a:ln>
                  <a:noFill/>
                </a:ln>
                <a:solidFill>
                  <a:schemeClr val="bg1"/>
                </a:solidFill>
                <a:latin typeface="Value Serif" panose="02000803070000020004" pitchFamily="2" charset="77"/>
              </a:defRPr>
            </a:lvl1pPr>
          </a:lstStyle>
          <a:p>
            <a:r>
              <a:rPr lang="fi-FI"/>
              <a:t>Muokkaa ots. perustyyl. napsautt.</a:t>
            </a:r>
            <a:endParaRPr lang="en-US"/>
          </a:p>
        </p:txBody>
      </p:sp>
      <p:sp>
        <p:nvSpPr>
          <p:cNvPr id="11" name="Subtitle 2">
            <a:extLst>
              <a:ext uri="{FF2B5EF4-FFF2-40B4-BE49-F238E27FC236}">
                <a16:creationId xmlns:a16="http://schemas.microsoft.com/office/drawing/2014/main" id="{1CEA2347-BC46-76A1-8504-21ACDCDFCEB3}"/>
              </a:ext>
            </a:extLst>
          </p:cNvPr>
          <p:cNvSpPr>
            <a:spLocks noGrp="1"/>
          </p:cNvSpPr>
          <p:nvPr>
            <p:ph type="subTitle" idx="1"/>
          </p:nvPr>
        </p:nvSpPr>
        <p:spPr>
          <a:xfrm>
            <a:off x="515937" y="1812926"/>
            <a:ext cx="11160125" cy="598436"/>
          </a:xfrm>
        </p:spPr>
        <p:txBody>
          <a:bodyPr>
            <a:normAutofit/>
          </a:bodyPr>
          <a:lstStyle>
            <a:lvl1pPr marL="0" indent="0" algn="l">
              <a:buNone/>
              <a:defRPr sz="30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spTree>
    <p:extLst>
      <p:ext uri="{BB962C8B-B14F-4D97-AF65-F5344CB8AC3E}">
        <p14:creationId xmlns:p14="http://schemas.microsoft.com/office/powerpoint/2010/main" val="25272391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loitusdia vaalean harmaa">
    <p:bg>
      <p:bgPr>
        <a:solidFill>
          <a:schemeClr val="bg1">
            <a:lumMod val="95000"/>
          </a:schemeClr>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C087D3A9-95D5-E66F-DC1E-58E05E0D51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938" y="5851091"/>
            <a:ext cx="4052830" cy="494146"/>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5CF4D90D-14C3-B52C-3AFB-63B6484E3A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358555"/>
            <a:ext cx="12192000" cy="3739609"/>
          </a:xfrm>
          <a:prstGeom prst="rect">
            <a:avLst/>
          </a:prstGeom>
        </p:spPr>
      </p:pic>
      <p:sp>
        <p:nvSpPr>
          <p:cNvPr id="7" name="Title 1">
            <a:extLst>
              <a:ext uri="{FF2B5EF4-FFF2-40B4-BE49-F238E27FC236}">
                <a16:creationId xmlns:a16="http://schemas.microsoft.com/office/drawing/2014/main" id="{F6B74E83-C6E0-AED2-515B-D4245E7A60B7}"/>
              </a:ext>
            </a:extLst>
          </p:cNvPr>
          <p:cNvSpPr>
            <a:spLocks noGrp="1"/>
          </p:cNvSpPr>
          <p:nvPr>
            <p:ph type="ctrTitle"/>
          </p:nvPr>
        </p:nvSpPr>
        <p:spPr>
          <a:xfrm>
            <a:off x="515938" y="792980"/>
            <a:ext cx="11174286" cy="913583"/>
          </a:xfrm>
        </p:spPr>
        <p:txBody>
          <a:bodyPr anchor="b"/>
          <a:lstStyle>
            <a:lvl1pPr algn="l">
              <a:lnSpc>
                <a:spcPct val="100000"/>
              </a:lnSpc>
              <a:defRPr sz="6000" b="0">
                <a:ln>
                  <a:noFill/>
                </a:ln>
                <a:solidFill>
                  <a:schemeClr val="tx1"/>
                </a:solidFill>
                <a:latin typeface="Value Serif" panose="02000803070000020004" pitchFamily="2" charset="77"/>
              </a:defRPr>
            </a:lvl1pPr>
          </a:lstStyle>
          <a:p>
            <a:r>
              <a:rPr lang="fi-FI"/>
              <a:t>Muokkaa ots. perustyyl. napsautt.</a:t>
            </a:r>
            <a:endParaRPr lang="en-US"/>
          </a:p>
        </p:txBody>
      </p:sp>
      <p:sp>
        <p:nvSpPr>
          <p:cNvPr id="8" name="Subtitle 2">
            <a:extLst>
              <a:ext uri="{FF2B5EF4-FFF2-40B4-BE49-F238E27FC236}">
                <a16:creationId xmlns:a16="http://schemas.microsoft.com/office/drawing/2014/main" id="{78F9B7C8-88CC-92C8-5E81-B28CEB9AC901}"/>
              </a:ext>
            </a:extLst>
          </p:cNvPr>
          <p:cNvSpPr>
            <a:spLocks noGrp="1"/>
          </p:cNvSpPr>
          <p:nvPr>
            <p:ph type="subTitle" idx="1"/>
          </p:nvPr>
        </p:nvSpPr>
        <p:spPr>
          <a:xfrm>
            <a:off x="515937" y="1812926"/>
            <a:ext cx="11160125" cy="598436"/>
          </a:xfrm>
        </p:spPr>
        <p:txBody>
          <a:bodyPr>
            <a:normAutofit/>
          </a:bodyPr>
          <a:lstStyle>
            <a:lvl1pPr marL="0" indent="0" algn="l">
              <a:buNone/>
              <a:defRPr sz="30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spTree>
    <p:extLst>
      <p:ext uri="{BB962C8B-B14F-4D97-AF65-F5344CB8AC3E}">
        <p14:creationId xmlns:p14="http://schemas.microsoft.com/office/powerpoint/2010/main" val="3642158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5" name="Rectangle 4"/>
          <p:cNvSpPr/>
          <p:nvPr userDrawn="1"/>
        </p:nvSpPr>
        <p:spPr>
          <a:xfrm>
            <a:off x="-47502" y="0"/>
            <a:ext cx="12239501" cy="6858000"/>
          </a:xfrm>
          <a:prstGeom prst="rect">
            <a:avLst/>
          </a:prstGeom>
          <a:solidFill>
            <a:srgbClr val="553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Date Placeholder 1"/>
          <p:cNvSpPr>
            <a:spLocks noGrp="1"/>
          </p:cNvSpPr>
          <p:nvPr>
            <p:ph type="dt" sz="half" idx="10"/>
          </p:nvPr>
        </p:nvSpPr>
        <p:spPr/>
        <p:txBody>
          <a:bodyPr/>
          <a:lstStyle>
            <a:lvl1pPr>
              <a:defRPr>
                <a:solidFill>
                  <a:schemeClr val="bg1">
                    <a:lumMod val="95000"/>
                  </a:schemeClr>
                </a:solidFill>
                <a:latin typeface="Value" panose="02000503030000020004" pitchFamily="50" charset="0"/>
              </a:defRPr>
            </a:lvl1pPr>
          </a:lstStyle>
          <a:p>
            <a:fld id="{AEA3FF08-5289-4407-A6A1-426079CAB380}" type="datetimeFigureOut">
              <a:rPr lang="fi-FI" smtClean="0"/>
              <a:pPr/>
              <a:t>25.8.2023</a:t>
            </a:fld>
            <a:endParaRPr lang="fi-FI"/>
          </a:p>
        </p:txBody>
      </p:sp>
      <p:sp>
        <p:nvSpPr>
          <p:cNvPr id="7" name="Title 1"/>
          <p:cNvSpPr>
            <a:spLocks noGrp="1"/>
          </p:cNvSpPr>
          <p:nvPr>
            <p:ph type="title" hasCustomPrompt="1"/>
          </p:nvPr>
        </p:nvSpPr>
        <p:spPr>
          <a:xfrm>
            <a:off x="534967" y="1804741"/>
            <a:ext cx="10515600" cy="1003773"/>
          </a:xfrm>
        </p:spPr>
        <p:txBody>
          <a:bodyPr anchor="b">
            <a:normAutofit/>
          </a:bodyPr>
          <a:lstStyle>
            <a:lvl1pPr>
              <a:defRPr sz="5400" b="1">
                <a:solidFill>
                  <a:schemeClr val="bg1">
                    <a:lumMod val="95000"/>
                  </a:schemeClr>
                </a:solidFill>
                <a:latin typeface="Value" panose="02000503030000020004" pitchFamily="50" charset="0"/>
              </a:defRPr>
            </a:lvl1pPr>
          </a:lstStyle>
          <a:p>
            <a:r>
              <a:rPr lang="en-US"/>
              <a:t>“Click to add quote”</a:t>
            </a:r>
            <a:endParaRPr lang="fi-FI"/>
          </a:p>
        </p:txBody>
      </p:sp>
      <p:sp>
        <p:nvSpPr>
          <p:cNvPr id="9" name="Footer Placeholder 5"/>
          <p:cNvSpPr>
            <a:spLocks noGrp="1"/>
          </p:cNvSpPr>
          <p:nvPr>
            <p:ph type="ftr" sz="quarter" idx="11"/>
          </p:nvPr>
        </p:nvSpPr>
        <p:spPr>
          <a:xfrm>
            <a:off x="4038600" y="6356350"/>
            <a:ext cx="4114800" cy="365125"/>
          </a:xfrm>
        </p:spPr>
        <p:txBody>
          <a:bodyPr/>
          <a:lstStyle>
            <a:lvl1pPr>
              <a:defRPr>
                <a:solidFill>
                  <a:schemeClr val="bg1">
                    <a:lumMod val="95000"/>
                  </a:schemeClr>
                </a:solidFill>
                <a:latin typeface="Value" panose="02000503030000020004" pitchFamily="50" charset="0"/>
              </a:defRPr>
            </a:lvl1pPr>
          </a:lstStyle>
          <a:p>
            <a:endParaRPr lang="fi-FI"/>
          </a:p>
        </p:txBody>
      </p:sp>
    </p:spTree>
    <p:extLst>
      <p:ext uri="{BB962C8B-B14F-4D97-AF65-F5344CB8AC3E}">
        <p14:creationId xmlns:p14="http://schemas.microsoft.com/office/powerpoint/2010/main" val="33499624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Aloitusdia vaalean harmaa">
    <p:bg>
      <p:bgPr>
        <a:solidFill>
          <a:schemeClr val="bg1">
            <a:lumMod val="95000"/>
          </a:schemeClr>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C087D3A9-95D5-E66F-DC1E-58E05E0D51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938" y="5851091"/>
            <a:ext cx="4052830" cy="494146"/>
          </a:xfrm>
          <a:prstGeom prst="rect">
            <a:avLst/>
          </a:prstGeom>
        </p:spPr>
      </p:pic>
      <p:sp>
        <p:nvSpPr>
          <p:cNvPr id="7" name="Title 1">
            <a:extLst>
              <a:ext uri="{FF2B5EF4-FFF2-40B4-BE49-F238E27FC236}">
                <a16:creationId xmlns:a16="http://schemas.microsoft.com/office/drawing/2014/main" id="{F6B74E83-C6E0-AED2-515B-D4245E7A60B7}"/>
              </a:ext>
            </a:extLst>
          </p:cNvPr>
          <p:cNvSpPr>
            <a:spLocks noGrp="1"/>
          </p:cNvSpPr>
          <p:nvPr>
            <p:ph type="ctrTitle"/>
          </p:nvPr>
        </p:nvSpPr>
        <p:spPr>
          <a:xfrm>
            <a:off x="515938" y="792980"/>
            <a:ext cx="11174286" cy="913583"/>
          </a:xfrm>
        </p:spPr>
        <p:txBody>
          <a:bodyPr anchor="b"/>
          <a:lstStyle>
            <a:lvl1pPr algn="l">
              <a:lnSpc>
                <a:spcPct val="100000"/>
              </a:lnSpc>
              <a:defRPr sz="6000" b="0">
                <a:ln>
                  <a:noFill/>
                </a:ln>
                <a:solidFill>
                  <a:schemeClr val="tx1"/>
                </a:solidFill>
                <a:latin typeface="Value Serif" panose="02000803070000020004" pitchFamily="2" charset="77"/>
              </a:defRPr>
            </a:lvl1pPr>
          </a:lstStyle>
          <a:p>
            <a:r>
              <a:rPr lang="fi-FI"/>
              <a:t>Muokkaa ots. perustyyl. napsautt.</a:t>
            </a:r>
            <a:endParaRPr lang="en-US"/>
          </a:p>
        </p:txBody>
      </p:sp>
      <p:sp>
        <p:nvSpPr>
          <p:cNvPr id="8" name="Subtitle 2">
            <a:extLst>
              <a:ext uri="{FF2B5EF4-FFF2-40B4-BE49-F238E27FC236}">
                <a16:creationId xmlns:a16="http://schemas.microsoft.com/office/drawing/2014/main" id="{78F9B7C8-88CC-92C8-5E81-B28CEB9AC901}"/>
              </a:ext>
            </a:extLst>
          </p:cNvPr>
          <p:cNvSpPr>
            <a:spLocks noGrp="1"/>
          </p:cNvSpPr>
          <p:nvPr>
            <p:ph type="subTitle" idx="1"/>
          </p:nvPr>
        </p:nvSpPr>
        <p:spPr>
          <a:xfrm>
            <a:off x="515937" y="1812926"/>
            <a:ext cx="11160125" cy="598436"/>
          </a:xfrm>
        </p:spPr>
        <p:txBody>
          <a:bodyPr>
            <a:normAutofit/>
          </a:bodyPr>
          <a:lstStyle>
            <a:lvl1pPr marL="0" indent="0" algn="l">
              <a:buNone/>
              <a:defRPr sz="30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spTree>
    <p:extLst>
      <p:ext uri="{BB962C8B-B14F-4D97-AF65-F5344CB8AC3E}">
        <p14:creationId xmlns:p14="http://schemas.microsoft.com/office/powerpoint/2010/main" val="1271270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loitusdia turkoosi">
    <p:bg>
      <p:bgPr>
        <a:solidFill>
          <a:schemeClr val="accent3"/>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02C24B5-B841-3AC8-72C8-15CB1AA03B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938" y="5851091"/>
            <a:ext cx="4052830" cy="494146"/>
          </a:xfrm>
          <a:prstGeom prst="rect">
            <a:avLst/>
          </a:prstGeom>
        </p:spPr>
      </p:pic>
      <p:pic>
        <p:nvPicPr>
          <p:cNvPr id="4" name="Kuva 7">
            <a:extLst>
              <a:ext uri="{FF2B5EF4-FFF2-40B4-BE49-F238E27FC236}">
                <a16:creationId xmlns:a16="http://schemas.microsoft.com/office/drawing/2014/main" id="{AB3CD909-19EF-4606-769F-3981E75118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99" y="3694366"/>
            <a:ext cx="11145963" cy="1451926"/>
          </a:xfrm>
          <a:prstGeom prst="rect">
            <a:avLst/>
          </a:prstGeom>
        </p:spPr>
      </p:pic>
      <p:sp>
        <p:nvSpPr>
          <p:cNvPr id="7" name="Title 1">
            <a:extLst>
              <a:ext uri="{FF2B5EF4-FFF2-40B4-BE49-F238E27FC236}">
                <a16:creationId xmlns:a16="http://schemas.microsoft.com/office/drawing/2014/main" id="{3881D0B7-3588-3DD2-0851-3F2036441C26}"/>
              </a:ext>
            </a:extLst>
          </p:cNvPr>
          <p:cNvSpPr>
            <a:spLocks noGrp="1"/>
          </p:cNvSpPr>
          <p:nvPr>
            <p:ph type="ctrTitle"/>
          </p:nvPr>
        </p:nvSpPr>
        <p:spPr>
          <a:xfrm>
            <a:off x="515938" y="792980"/>
            <a:ext cx="11174286" cy="913583"/>
          </a:xfrm>
        </p:spPr>
        <p:txBody>
          <a:bodyPr anchor="b"/>
          <a:lstStyle>
            <a:lvl1pPr algn="l">
              <a:lnSpc>
                <a:spcPct val="100000"/>
              </a:lnSpc>
              <a:defRPr sz="6000" b="0">
                <a:ln>
                  <a:noFill/>
                </a:ln>
                <a:solidFill>
                  <a:schemeClr val="tx1"/>
                </a:solidFill>
                <a:latin typeface="Value Serif" panose="02000803070000020004" pitchFamily="2" charset="77"/>
              </a:defRPr>
            </a:lvl1pPr>
          </a:lstStyle>
          <a:p>
            <a:r>
              <a:rPr lang="fi-FI"/>
              <a:t>Muokkaa ots. perustyyl. napsautt.</a:t>
            </a:r>
            <a:endParaRPr lang="en-US"/>
          </a:p>
        </p:txBody>
      </p:sp>
      <p:sp>
        <p:nvSpPr>
          <p:cNvPr id="8" name="Subtitle 2">
            <a:extLst>
              <a:ext uri="{FF2B5EF4-FFF2-40B4-BE49-F238E27FC236}">
                <a16:creationId xmlns:a16="http://schemas.microsoft.com/office/drawing/2014/main" id="{D02499E4-4C98-A355-F67D-69B4400E7F10}"/>
              </a:ext>
            </a:extLst>
          </p:cNvPr>
          <p:cNvSpPr>
            <a:spLocks noGrp="1"/>
          </p:cNvSpPr>
          <p:nvPr>
            <p:ph type="subTitle" idx="1"/>
          </p:nvPr>
        </p:nvSpPr>
        <p:spPr>
          <a:xfrm>
            <a:off x="515937" y="1812926"/>
            <a:ext cx="11160125" cy="598436"/>
          </a:xfrm>
        </p:spPr>
        <p:txBody>
          <a:bodyPr>
            <a:normAutofit/>
          </a:bodyPr>
          <a:lstStyle>
            <a:lvl1pPr marL="0" indent="0" algn="l">
              <a:buNone/>
              <a:defRPr sz="30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spTree>
    <p:extLst>
      <p:ext uri="{BB962C8B-B14F-4D97-AF65-F5344CB8AC3E}">
        <p14:creationId xmlns:p14="http://schemas.microsoft.com/office/powerpoint/2010/main" val="29105017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Aloitusdia turkoosi">
    <p:bg>
      <p:bgPr>
        <a:solidFill>
          <a:schemeClr val="accent3"/>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02C24B5-B841-3AC8-72C8-15CB1AA03B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938" y="5851091"/>
            <a:ext cx="4052830" cy="494146"/>
          </a:xfrm>
          <a:prstGeom prst="rect">
            <a:avLst/>
          </a:prstGeom>
        </p:spPr>
      </p:pic>
      <p:sp>
        <p:nvSpPr>
          <p:cNvPr id="7" name="Title 1">
            <a:extLst>
              <a:ext uri="{FF2B5EF4-FFF2-40B4-BE49-F238E27FC236}">
                <a16:creationId xmlns:a16="http://schemas.microsoft.com/office/drawing/2014/main" id="{3881D0B7-3588-3DD2-0851-3F2036441C26}"/>
              </a:ext>
            </a:extLst>
          </p:cNvPr>
          <p:cNvSpPr>
            <a:spLocks noGrp="1"/>
          </p:cNvSpPr>
          <p:nvPr>
            <p:ph type="ctrTitle"/>
          </p:nvPr>
        </p:nvSpPr>
        <p:spPr>
          <a:xfrm>
            <a:off x="515938" y="792980"/>
            <a:ext cx="11174286" cy="913583"/>
          </a:xfrm>
        </p:spPr>
        <p:txBody>
          <a:bodyPr anchor="b"/>
          <a:lstStyle>
            <a:lvl1pPr algn="l">
              <a:lnSpc>
                <a:spcPct val="100000"/>
              </a:lnSpc>
              <a:defRPr sz="6000" b="0">
                <a:ln>
                  <a:noFill/>
                </a:ln>
                <a:solidFill>
                  <a:schemeClr val="tx1"/>
                </a:solidFill>
                <a:latin typeface="Value Serif" panose="02000803070000020004" pitchFamily="2" charset="77"/>
              </a:defRPr>
            </a:lvl1pPr>
          </a:lstStyle>
          <a:p>
            <a:r>
              <a:rPr lang="fi-FI"/>
              <a:t>Muokkaa ots. perustyyl. napsautt.</a:t>
            </a:r>
            <a:endParaRPr lang="en-US"/>
          </a:p>
        </p:txBody>
      </p:sp>
      <p:sp>
        <p:nvSpPr>
          <p:cNvPr id="8" name="Subtitle 2">
            <a:extLst>
              <a:ext uri="{FF2B5EF4-FFF2-40B4-BE49-F238E27FC236}">
                <a16:creationId xmlns:a16="http://schemas.microsoft.com/office/drawing/2014/main" id="{D02499E4-4C98-A355-F67D-69B4400E7F10}"/>
              </a:ext>
            </a:extLst>
          </p:cNvPr>
          <p:cNvSpPr>
            <a:spLocks noGrp="1"/>
          </p:cNvSpPr>
          <p:nvPr>
            <p:ph type="subTitle" idx="1"/>
          </p:nvPr>
        </p:nvSpPr>
        <p:spPr>
          <a:xfrm>
            <a:off x="515937" y="1812926"/>
            <a:ext cx="11160125" cy="598436"/>
          </a:xfrm>
        </p:spPr>
        <p:txBody>
          <a:bodyPr>
            <a:normAutofit/>
          </a:bodyPr>
          <a:lstStyle>
            <a:lvl1pPr marL="0" indent="0" algn="l">
              <a:buNone/>
              <a:defRPr sz="30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spTree>
    <p:extLst>
      <p:ext uri="{BB962C8B-B14F-4D97-AF65-F5344CB8AC3E}">
        <p14:creationId xmlns:p14="http://schemas.microsoft.com/office/powerpoint/2010/main" val="40819800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loitusdia keltain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F360B-86AF-FFA3-31BD-49D972A59A88}"/>
              </a:ext>
            </a:extLst>
          </p:cNvPr>
          <p:cNvSpPr>
            <a:spLocks noGrp="1"/>
          </p:cNvSpPr>
          <p:nvPr>
            <p:ph type="ctrTitle"/>
          </p:nvPr>
        </p:nvSpPr>
        <p:spPr>
          <a:xfrm>
            <a:off x="515938" y="792980"/>
            <a:ext cx="11174286" cy="913583"/>
          </a:xfrm>
        </p:spPr>
        <p:txBody>
          <a:bodyPr anchor="b"/>
          <a:lstStyle>
            <a:lvl1pPr algn="l">
              <a:lnSpc>
                <a:spcPct val="100000"/>
              </a:lnSpc>
              <a:defRPr sz="6000" b="0">
                <a:ln>
                  <a:noFill/>
                </a:ln>
                <a:solidFill>
                  <a:schemeClr val="tx1"/>
                </a:solidFill>
                <a:latin typeface="Value Serif" panose="02000803070000020004" pitchFamily="2" charset="77"/>
              </a:defRPr>
            </a:lvl1pPr>
          </a:lstStyle>
          <a:p>
            <a:r>
              <a:rPr lang="fi-FI"/>
              <a:t>Muokkaa ots. perustyyl. napsautt.</a:t>
            </a:r>
            <a:endParaRPr lang="en-US"/>
          </a:p>
        </p:txBody>
      </p:sp>
      <p:sp>
        <p:nvSpPr>
          <p:cNvPr id="3" name="Subtitle 2">
            <a:extLst>
              <a:ext uri="{FF2B5EF4-FFF2-40B4-BE49-F238E27FC236}">
                <a16:creationId xmlns:a16="http://schemas.microsoft.com/office/drawing/2014/main" id="{CF4DD955-8D7E-27E4-D11A-402603C91785}"/>
              </a:ext>
            </a:extLst>
          </p:cNvPr>
          <p:cNvSpPr>
            <a:spLocks noGrp="1"/>
          </p:cNvSpPr>
          <p:nvPr>
            <p:ph type="subTitle" idx="1"/>
          </p:nvPr>
        </p:nvSpPr>
        <p:spPr>
          <a:xfrm>
            <a:off x="515937" y="1812926"/>
            <a:ext cx="11160125" cy="598436"/>
          </a:xfrm>
        </p:spPr>
        <p:txBody>
          <a:bodyPr>
            <a:normAutofit/>
          </a:bodyPr>
          <a:lstStyle>
            <a:lvl1pPr marL="0" indent="0" algn="l">
              <a:buNone/>
              <a:defRPr sz="30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5" name="Kuva 4">
            <a:extLst>
              <a:ext uri="{FF2B5EF4-FFF2-40B4-BE49-F238E27FC236}">
                <a16:creationId xmlns:a16="http://schemas.microsoft.com/office/drawing/2014/main" id="{2AF63F2B-56E1-6E30-7CE0-B74425DCFD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938" y="5851091"/>
            <a:ext cx="4052830" cy="494146"/>
          </a:xfrm>
          <a:prstGeom prst="rect">
            <a:avLst/>
          </a:prstGeom>
        </p:spPr>
      </p:pic>
      <p:pic>
        <p:nvPicPr>
          <p:cNvPr id="8" name="Kuva 7">
            <a:extLst>
              <a:ext uri="{FF2B5EF4-FFF2-40B4-BE49-F238E27FC236}">
                <a16:creationId xmlns:a16="http://schemas.microsoft.com/office/drawing/2014/main" id="{CF1BE3FD-2032-9B4F-5F9D-304D9ABC1B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99" y="3694366"/>
            <a:ext cx="11145963" cy="1451926"/>
          </a:xfrm>
          <a:prstGeom prst="rect">
            <a:avLst/>
          </a:prstGeom>
        </p:spPr>
      </p:pic>
    </p:spTree>
    <p:extLst>
      <p:ext uri="{BB962C8B-B14F-4D97-AF65-F5344CB8AC3E}">
        <p14:creationId xmlns:p14="http://schemas.microsoft.com/office/powerpoint/2010/main" val="2081889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Aloitusdia keltain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F360B-86AF-FFA3-31BD-49D972A59A88}"/>
              </a:ext>
            </a:extLst>
          </p:cNvPr>
          <p:cNvSpPr>
            <a:spLocks noGrp="1"/>
          </p:cNvSpPr>
          <p:nvPr>
            <p:ph type="ctrTitle"/>
          </p:nvPr>
        </p:nvSpPr>
        <p:spPr>
          <a:xfrm>
            <a:off x="515938" y="792980"/>
            <a:ext cx="11174286" cy="913583"/>
          </a:xfrm>
        </p:spPr>
        <p:txBody>
          <a:bodyPr anchor="b"/>
          <a:lstStyle>
            <a:lvl1pPr algn="l">
              <a:lnSpc>
                <a:spcPct val="100000"/>
              </a:lnSpc>
              <a:defRPr sz="6000" b="0">
                <a:ln>
                  <a:noFill/>
                </a:ln>
                <a:solidFill>
                  <a:schemeClr val="tx1"/>
                </a:solidFill>
                <a:latin typeface="Value Serif" panose="02000803070000020004" pitchFamily="2" charset="77"/>
              </a:defRPr>
            </a:lvl1pPr>
          </a:lstStyle>
          <a:p>
            <a:r>
              <a:rPr lang="fi-FI"/>
              <a:t>Muokkaa ots. perustyyl. napsautt.</a:t>
            </a:r>
            <a:endParaRPr lang="en-US"/>
          </a:p>
        </p:txBody>
      </p:sp>
      <p:sp>
        <p:nvSpPr>
          <p:cNvPr id="3" name="Subtitle 2">
            <a:extLst>
              <a:ext uri="{FF2B5EF4-FFF2-40B4-BE49-F238E27FC236}">
                <a16:creationId xmlns:a16="http://schemas.microsoft.com/office/drawing/2014/main" id="{CF4DD955-8D7E-27E4-D11A-402603C91785}"/>
              </a:ext>
            </a:extLst>
          </p:cNvPr>
          <p:cNvSpPr>
            <a:spLocks noGrp="1"/>
          </p:cNvSpPr>
          <p:nvPr>
            <p:ph type="subTitle" idx="1"/>
          </p:nvPr>
        </p:nvSpPr>
        <p:spPr>
          <a:xfrm>
            <a:off x="515937" y="1812926"/>
            <a:ext cx="11160125" cy="598436"/>
          </a:xfrm>
        </p:spPr>
        <p:txBody>
          <a:bodyPr>
            <a:normAutofit/>
          </a:bodyPr>
          <a:lstStyle>
            <a:lvl1pPr marL="0" indent="0" algn="l">
              <a:buNone/>
              <a:defRPr sz="3000" b="1">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pic>
        <p:nvPicPr>
          <p:cNvPr id="5" name="Kuva 4">
            <a:extLst>
              <a:ext uri="{FF2B5EF4-FFF2-40B4-BE49-F238E27FC236}">
                <a16:creationId xmlns:a16="http://schemas.microsoft.com/office/drawing/2014/main" id="{2AF63F2B-56E1-6E30-7CE0-B74425DCFD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938" y="5851091"/>
            <a:ext cx="4052830" cy="494146"/>
          </a:xfrm>
          <a:prstGeom prst="rect">
            <a:avLst/>
          </a:prstGeom>
        </p:spPr>
      </p:pic>
    </p:spTree>
    <p:extLst>
      <p:ext uri="{BB962C8B-B14F-4D97-AF65-F5344CB8AC3E}">
        <p14:creationId xmlns:p14="http://schemas.microsoft.com/office/powerpoint/2010/main" val="31668685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5_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4B34-FD2A-CFF2-AFA5-1C63075C577C}"/>
              </a:ext>
            </a:extLst>
          </p:cNvPr>
          <p:cNvSpPr>
            <a:spLocks noGrp="1"/>
          </p:cNvSpPr>
          <p:nvPr>
            <p:ph type="ctrTitle"/>
          </p:nvPr>
        </p:nvSpPr>
        <p:spPr>
          <a:xfrm>
            <a:off x="515938" y="797824"/>
            <a:ext cx="11045259" cy="913583"/>
          </a:xfrm>
        </p:spPr>
        <p:txBody>
          <a:bodyPr anchor="b">
            <a:noAutofit/>
          </a:bodyPr>
          <a:lstStyle>
            <a:lvl1pPr algn="l">
              <a:lnSpc>
                <a:spcPct val="100000"/>
              </a:lnSpc>
              <a:defRPr sz="5400" b="1">
                <a:ln>
                  <a:noFill/>
                </a:ln>
                <a:solidFill>
                  <a:schemeClr val="tx1"/>
                </a:solidFill>
                <a:latin typeface="Value" panose="02000503030000020004" pitchFamily="50" charset="0"/>
              </a:defRPr>
            </a:lvl1pPr>
          </a:lstStyle>
          <a:p>
            <a:r>
              <a:rPr lang="fi-FI"/>
              <a:t>Muokkaa ots. perustyyl. napsautt.</a:t>
            </a:r>
            <a:endParaRPr lang="en-US"/>
          </a:p>
        </p:txBody>
      </p:sp>
      <p:pic>
        <p:nvPicPr>
          <p:cNvPr id="5" name="Picture 10" descr="A close up of a logo&#10;&#10;Description automatically generated">
            <a:extLst>
              <a:ext uri="{FF2B5EF4-FFF2-40B4-BE49-F238E27FC236}">
                <a16:creationId xmlns:a16="http://schemas.microsoft.com/office/drawing/2014/main" id="{0D52A417-FE56-BF0A-192E-E9E87C536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319" y="6093745"/>
            <a:ext cx="764744" cy="251493"/>
          </a:xfrm>
          <a:prstGeom prst="rect">
            <a:avLst/>
          </a:prstGeom>
        </p:spPr>
      </p:pic>
      <p:sp>
        <p:nvSpPr>
          <p:cNvPr id="7" name="Text Placeholder 6">
            <a:extLst>
              <a:ext uri="{FF2B5EF4-FFF2-40B4-BE49-F238E27FC236}">
                <a16:creationId xmlns:a16="http://schemas.microsoft.com/office/drawing/2014/main" id="{DA2B1CCC-0A05-76D3-0A35-A559C7780C02}"/>
              </a:ext>
            </a:extLst>
          </p:cNvPr>
          <p:cNvSpPr>
            <a:spLocks noGrp="1"/>
          </p:cNvSpPr>
          <p:nvPr>
            <p:ph type="body" sz="quarter" idx="10"/>
          </p:nvPr>
        </p:nvSpPr>
        <p:spPr>
          <a:xfrm>
            <a:off x="515938" y="1812925"/>
            <a:ext cx="11160125" cy="3975625"/>
          </a:xfrm>
        </p:spPr>
        <p:txBody>
          <a:body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4032729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7_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4B34-FD2A-CFF2-AFA5-1C63075C577C}"/>
              </a:ext>
            </a:extLst>
          </p:cNvPr>
          <p:cNvSpPr>
            <a:spLocks noGrp="1"/>
          </p:cNvSpPr>
          <p:nvPr>
            <p:ph type="ctrTitle"/>
          </p:nvPr>
        </p:nvSpPr>
        <p:spPr>
          <a:xfrm>
            <a:off x="515938" y="797824"/>
            <a:ext cx="11045259" cy="913583"/>
          </a:xfrm>
        </p:spPr>
        <p:txBody>
          <a:bodyPr anchor="b">
            <a:noAutofit/>
          </a:bodyPr>
          <a:lstStyle>
            <a:lvl1pPr algn="l">
              <a:lnSpc>
                <a:spcPct val="100000"/>
              </a:lnSpc>
              <a:defRPr sz="5400" b="1">
                <a:ln>
                  <a:noFill/>
                </a:ln>
                <a:solidFill>
                  <a:schemeClr val="tx1"/>
                </a:solidFill>
                <a:latin typeface="Value" panose="02000503030000020004" pitchFamily="50" charset="0"/>
              </a:defRPr>
            </a:lvl1pPr>
          </a:lstStyle>
          <a:p>
            <a:r>
              <a:rPr lang="fi-FI"/>
              <a:t>Muokkaa ots. perustyyl. napsautt.</a:t>
            </a:r>
            <a:endParaRPr lang="en-US"/>
          </a:p>
        </p:txBody>
      </p:sp>
      <p:sp>
        <p:nvSpPr>
          <p:cNvPr id="5" name="Text Placeholder 6">
            <a:extLst>
              <a:ext uri="{FF2B5EF4-FFF2-40B4-BE49-F238E27FC236}">
                <a16:creationId xmlns:a16="http://schemas.microsoft.com/office/drawing/2014/main" id="{7E7E0B0F-5BBC-99A9-1129-E61C5504A5B3}"/>
              </a:ext>
            </a:extLst>
          </p:cNvPr>
          <p:cNvSpPr>
            <a:spLocks noGrp="1"/>
          </p:cNvSpPr>
          <p:nvPr>
            <p:ph type="body" sz="quarter" idx="10"/>
          </p:nvPr>
        </p:nvSpPr>
        <p:spPr>
          <a:xfrm>
            <a:off x="515938" y="1812925"/>
            <a:ext cx="11160125" cy="3975625"/>
          </a:xfrm>
        </p:spPr>
        <p:txBody>
          <a:body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702686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6_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4B34-FD2A-CFF2-AFA5-1C63075C577C}"/>
              </a:ext>
            </a:extLst>
          </p:cNvPr>
          <p:cNvSpPr>
            <a:spLocks noGrp="1"/>
          </p:cNvSpPr>
          <p:nvPr>
            <p:ph type="ctrTitle"/>
          </p:nvPr>
        </p:nvSpPr>
        <p:spPr>
          <a:xfrm>
            <a:off x="515938" y="797824"/>
            <a:ext cx="11045259" cy="913583"/>
          </a:xfrm>
        </p:spPr>
        <p:txBody>
          <a:bodyPr anchor="b">
            <a:noAutofit/>
          </a:bodyPr>
          <a:lstStyle>
            <a:lvl1pPr algn="l">
              <a:lnSpc>
                <a:spcPct val="100000"/>
              </a:lnSpc>
              <a:defRPr sz="5400" b="1">
                <a:ln>
                  <a:noFill/>
                </a:ln>
                <a:solidFill>
                  <a:schemeClr val="tx1"/>
                </a:solidFill>
                <a:latin typeface="Value" panose="02000503030000020004" pitchFamily="50" charset="0"/>
              </a:defRPr>
            </a:lvl1pPr>
          </a:lstStyle>
          <a:p>
            <a:r>
              <a:rPr lang="fi-FI"/>
              <a:t>Muokkaa ots. perustyyl. napsautt.</a:t>
            </a:r>
            <a:endParaRPr lang="en-US"/>
          </a:p>
        </p:txBody>
      </p:sp>
      <p:pic>
        <p:nvPicPr>
          <p:cNvPr id="9" name="Picture 10" descr="A close up of a logo&#10;&#10;Description automatically generated">
            <a:extLst>
              <a:ext uri="{FF2B5EF4-FFF2-40B4-BE49-F238E27FC236}">
                <a16:creationId xmlns:a16="http://schemas.microsoft.com/office/drawing/2014/main" id="{B4CEEA11-F565-F1DA-065B-2636E1FA0F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319" y="6093745"/>
            <a:ext cx="764744" cy="251493"/>
          </a:xfrm>
          <a:prstGeom prst="rect">
            <a:avLst/>
          </a:prstGeom>
        </p:spPr>
      </p:pic>
      <p:sp>
        <p:nvSpPr>
          <p:cNvPr id="4" name="Text Placeholder 6">
            <a:extLst>
              <a:ext uri="{FF2B5EF4-FFF2-40B4-BE49-F238E27FC236}">
                <a16:creationId xmlns:a16="http://schemas.microsoft.com/office/drawing/2014/main" id="{EBFA2EE7-DB31-73FE-41E2-91E9F52A5E25}"/>
              </a:ext>
            </a:extLst>
          </p:cNvPr>
          <p:cNvSpPr>
            <a:spLocks noGrp="1"/>
          </p:cNvSpPr>
          <p:nvPr>
            <p:ph type="body" sz="quarter" idx="10"/>
          </p:nvPr>
        </p:nvSpPr>
        <p:spPr>
          <a:xfrm>
            <a:off x="515938" y="1812925"/>
            <a:ext cx="11160125" cy="3975625"/>
          </a:xfrm>
        </p:spPr>
        <p:txBody>
          <a:body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10125444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8_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4B34-FD2A-CFF2-AFA5-1C63075C577C}"/>
              </a:ext>
            </a:extLst>
          </p:cNvPr>
          <p:cNvSpPr>
            <a:spLocks noGrp="1"/>
          </p:cNvSpPr>
          <p:nvPr>
            <p:ph type="ctrTitle"/>
          </p:nvPr>
        </p:nvSpPr>
        <p:spPr>
          <a:xfrm>
            <a:off x="515938" y="797824"/>
            <a:ext cx="11045259" cy="913583"/>
          </a:xfrm>
        </p:spPr>
        <p:txBody>
          <a:bodyPr anchor="b">
            <a:noAutofit/>
          </a:bodyPr>
          <a:lstStyle>
            <a:lvl1pPr algn="l">
              <a:lnSpc>
                <a:spcPct val="100000"/>
              </a:lnSpc>
              <a:defRPr sz="5400" b="1">
                <a:ln>
                  <a:noFill/>
                </a:ln>
                <a:solidFill>
                  <a:schemeClr val="tx1"/>
                </a:solidFill>
                <a:latin typeface="Value" panose="02000503030000020004" pitchFamily="50" charset="0"/>
              </a:defRPr>
            </a:lvl1pPr>
          </a:lstStyle>
          <a:p>
            <a:r>
              <a:rPr lang="fi-FI"/>
              <a:t>Muokkaa ots. perustyyl. napsautt.</a:t>
            </a:r>
            <a:endParaRPr lang="en-US"/>
          </a:p>
        </p:txBody>
      </p:sp>
      <p:sp>
        <p:nvSpPr>
          <p:cNvPr id="4" name="Text Placeholder 6">
            <a:extLst>
              <a:ext uri="{FF2B5EF4-FFF2-40B4-BE49-F238E27FC236}">
                <a16:creationId xmlns:a16="http://schemas.microsoft.com/office/drawing/2014/main" id="{127A675A-C3EC-3E76-7289-2439632E4F87}"/>
              </a:ext>
            </a:extLst>
          </p:cNvPr>
          <p:cNvSpPr>
            <a:spLocks noGrp="1"/>
          </p:cNvSpPr>
          <p:nvPr>
            <p:ph type="body" sz="quarter" idx="10"/>
          </p:nvPr>
        </p:nvSpPr>
        <p:spPr>
          <a:xfrm>
            <a:off x="515938" y="1812925"/>
            <a:ext cx="11160125" cy="3975625"/>
          </a:xfrm>
        </p:spPr>
        <p:txBody>
          <a:body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255437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4_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4B34-FD2A-CFF2-AFA5-1C63075C577C}"/>
              </a:ext>
            </a:extLst>
          </p:cNvPr>
          <p:cNvSpPr>
            <a:spLocks noGrp="1"/>
          </p:cNvSpPr>
          <p:nvPr>
            <p:ph type="ctrTitle"/>
          </p:nvPr>
        </p:nvSpPr>
        <p:spPr>
          <a:xfrm>
            <a:off x="515938" y="797824"/>
            <a:ext cx="11045259" cy="913583"/>
          </a:xfrm>
        </p:spPr>
        <p:txBody>
          <a:bodyPr anchor="b">
            <a:noAutofit/>
          </a:bodyPr>
          <a:lstStyle>
            <a:lvl1pPr algn="l">
              <a:lnSpc>
                <a:spcPct val="100000"/>
              </a:lnSpc>
              <a:defRPr sz="5400" b="1">
                <a:ln>
                  <a:noFill/>
                </a:ln>
                <a:solidFill>
                  <a:schemeClr val="bg2"/>
                </a:solidFill>
                <a:latin typeface="Value" panose="02000503030000020004" pitchFamily="50" charset="0"/>
              </a:defRPr>
            </a:lvl1pPr>
          </a:lstStyle>
          <a:p>
            <a:r>
              <a:rPr lang="fi-FI"/>
              <a:t>Muokkaa ots. perustyyl. napsautt.</a:t>
            </a:r>
            <a:endParaRPr lang="en-US"/>
          </a:p>
        </p:txBody>
      </p:sp>
      <p:pic>
        <p:nvPicPr>
          <p:cNvPr id="5" name="Kuva 4" descr="Kuva, joka sisältää kohteen teksti, clipart-kuva, pyörä, vektorigrafiikka&#10;&#10;Kuvaus luotu automaattisesti">
            <a:extLst>
              <a:ext uri="{FF2B5EF4-FFF2-40B4-BE49-F238E27FC236}">
                <a16:creationId xmlns:a16="http://schemas.microsoft.com/office/drawing/2014/main" id="{332ED9FD-D1D1-20B0-2603-96AC06C78D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316" y="6090322"/>
            <a:ext cx="764745" cy="254915"/>
          </a:xfrm>
          <a:prstGeom prst="rect">
            <a:avLst/>
          </a:prstGeom>
        </p:spPr>
      </p:pic>
      <p:sp>
        <p:nvSpPr>
          <p:cNvPr id="4" name="Text Placeholder 6">
            <a:extLst>
              <a:ext uri="{FF2B5EF4-FFF2-40B4-BE49-F238E27FC236}">
                <a16:creationId xmlns:a16="http://schemas.microsoft.com/office/drawing/2014/main" id="{F8FCA0E9-F10F-2BD5-9C5F-5A856B24654D}"/>
              </a:ext>
            </a:extLst>
          </p:cNvPr>
          <p:cNvSpPr>
            <a:spLocks noGrp="1"/>
          </p:cNvSpPr>
          <p:nvPr>
            <p:ph type="body" sz="quarter" idx="10"/>
          </p:nvPr>
        </p:nvSpPr>
        <p:spPr>
          <a:xfrm>
            <a:off x="515938" y="1812925"/>
            <a:ext cx="11160125" cy="3975625"/>
          </a:xfrm>
        </p:spPr>
        <p:txBody>
          <a:bodyPr/>
          <a:lstStyle>
            <a:lvl1pPr>
              <a:defRPr>
                <a:solidFill>
                  <a:schemeClr val="bg1"/>
                </a:solidFill>
              </a:defRPr>
            </a:lvl1pPr>
            <a:lvl2pPr>
              <a:defRPr>
                <a:solidFill>
                  <a:schemeClr val="bg1"/>
                </a:solidFill>
              </a:defRPr>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465770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817E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51066" y="6538912"/>
            <a:ext cx="589238" cy="196413"/>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atin typeface="Value" panose="02000503030000020004" pitchFamily="50" charset="0"/>
              </a:defRPr>
            </a:lvl1pPr>
          </a:lstStyle>
          <a:p>
            <a:r>
              <a:rPr lang="en-GB"/>
              <a:t>Click to edit Master title style</a:t>
            </a:r>
            <a:endParaRPr lang="fi-FI"/>
          </a:p>
        </p:txBody>
      </p:sp>
      <p:sp>
        <p:nvSpPr>
          <p:cNvPr id="3" name="Picture Placeholder 2"/>
          <p:cNvSpPr>
            <a:spLocks noGrp="1"/>
          </p:cNvSpPr>
          <p:nvPr>
            <p:ph type="pic" idx="1"/>
          </p:nvPr>
        </p:nvSpPr>
        <p:spPr>
          <a:xfrm>
            <a:off x="5183188" y="457201"/>
            <a:ext cx="6172200" cy="5403850"/>
          </a:xfrm>
        </p:spPr>
        <p:txBody>
          <a:bodyPr/>
          <a:lstStyle>
            <a:lvl1pPr marL="0" indent="0">
              <a:buNone/>
              <a:defRPr sz="3200">
                <a:latin typeface="Value" panose="02000503030000020004" pitchFamily="5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Value" panose="02000503030000020004" pitchFamily="5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chemeClr val="tx1"/>
                </a:solidFill>
                <a:latin typeface="Value" panose="02000503030000020004" pitchFamily="50" charset="0"/>
              </a:defRPr>
            </a:lvl1pPr>
          </a:lstStyle>
          <a:p>
            <a:fld id="{AEA3FF08-5289-4407-A6A1-426079CAB380}" type="datetimeFigureOut">
              <a:rPr lang="fi-FI" smtClean="0"/>
              <a:pPr/>
              <a:t>25.8.2023</a:t>
            </a:fld>
            <a:endParaRPr lang="fi-FI"/>
          </a:p>
        </p:txBody>
      </p:sp>
      <p:sp>
        <p:nvSpPr>
          <p:cNvPr id="6" name="Footer Placeholder 5"/>
          <p:cNvSpPr>
            <a:spLocks noGrp="1"/>
          </p:cNvSpPr>
          <p:nvPr>
            <p:ph type="ftr" sz="quarter" idx="11"/>
          </p:nvPr>
        </p:nvSpPr>
        <p:spPr/>
        <p:txBody>
          <a:bodyPr/>
          <a:lstStyle>
            <a:lvl1pPr>
              <a:defRPr>
                <a:solidFill>
                  <a:schemeClr val="tx1"/>
                </a:solidFill>
                <a:latin typeface="Value" panose="02000503030000020004" pitchFamily="50" charset="0"/>
              </a:defRPr>
            </a:lvl1pPr>
          </a:lstStyle>
          <a:p>
            <a:endParaRPr lang="fi-FI"/>
          </a:p>
        </p:txBody>
      </p:sp>
    </p:spTree>
    <p:extLst>
      <p:ext uri="{BB962C8B-B14F-4D97-AF65-F5344CB8AC3E}">
        <p14:creationId xmlns:p14="http://schemas.microsoft.com/office/powerpoint/2010/main" val="20080141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9_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4B34-FD2A-CFF2-AFA5-1C63075C577C}"/>
              </a:ext>
            </a:extLst>
          </p:cNvPr>
          <p:cNvSpPr>
            <a:spLocks noGrp="1"/>
          </p:cNvSpPr>
          <p:nvPr>
            <p:ph type="ctrTitle"/>
          </p:nvPr>
        </p:nvSpPr>
        <p:spPr>
          <a:xfrm>
            <a:off x="515938" y="797824"/>
            <a:ext cx="11045259" cy="913583"/>
          </a:xfrm>
        </p:spPr>
        <p:txBody>
          <a:bodyPr anchor="b">
            <a:noAutofit/>
          </a:bodyPr>
          <a:lstStyle>
            <a:lvl1pPr algn="l">
              <a:lnSpc>
                <a:spcPct val="100000"/>
              </a:lnSpc>
              <a:defRPr sz="5400" b="1">
                <a:ln>
                  <a:noFill/>
                </a:ln>
                <a:solidFill>
                  <a:schemeClr val="bg2"/>
                </a:solidFill>
                <a:latin typeface="Value" panose="02000503030000020004" pitchFamily="50" charset="0"/>
              </a:defRPr>
            </a:lvl1pPr>
          </a:lstStyle>
          <a:p>
            <a:r>
              <a:rPr lang="fi-FI"/>
              <a:t>Muokkaa ots. perustyyl. napsautt.</a:t>
            </a:r>
            <a:endParaRPr lang="en-US"/>
          </a:p>
        </p:txBody>
      </p:sp>
      <p:sp>
        <p:nvSpPr>
          <p:cNvPr id="4" name="Text Placeholder 6">
            <a:extLst>
              <a:ext uri="{FF2B5EF4-FFF2-40B4-BE49-F238E27FC236}">
                <a16:creationId xmlns:a16="http://schemas.microsoft.com/office/drawing/2014/main" id="{FA0AB10E-8AB3-D313-2366-DA6EFACA8097}"/>
              </a:ext>
            </a:extLst>
          </p:cNvPr>
          <p:cNvSpPr>
            <a:spLocks noGrp="1"/>
          </p:cNvSpPr>
          <p:nvPr>
            <p:ph type="body" sz="quarter" idx="10"/>
          </p:nvPr>
        </p:nvSpPr>
        <p:spPr>
          <a:xfrm>
            <a:off x="515938" y="1812925"/>
            <a:ext cx="11160125" cy="3975625"/>
          </a:xfrm>
        </p:spPr>
        <p:txBody>
          <a:bodyPr/>
          <a:lstStyle>
            <a:lvl1pPr>
              <a:defRPr>
                <a:solidFill>
                  <a:schemeClr val="bg1"/>
                </a:solidFill>
              </a:defRPr>
            </a:lvl1pPr>
            <a:lvl2pPr>
              <a:defRPr>
                <a:solidFill>
                  <a:schemeClr val="bg1"/>
                </a:solidFill>
              </a:defRPr>
            </a:lvl2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25892077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Kaksi sisältökohdetta">
    <p:bg>
      <p:bgPr>
        <a:solidFill>
          <a:schemeClr val="bg1">
            <a:lumMod val="9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8EA7EB-5EE0-594B-9A14-6AE1DA5E03B3}"/>
              </a:ext>
            </a:extLst>
          </p:cNvPr>
          <p:cNvSpPr>
            <a:spLocks noGrp="1"/>
          </p:cNvSpPr>
          <p:nvPr>
            <p:ph type="title"/>
          </p:nvPr>
        </p:nvSpPr>
        <p:spPr>
          <a:xfrm>
            <a:off x="741487" y="365125"/>
            <a:ext cx="10794023" cy="1325563"/>
          </a:xfrm>
        </p:spPr>
        <p:txBody>
          <a:bodyPr>
            <a:normAutofit/>
          </a:bodyPr>
          <a:lstStyle>
            <a:lvl1pPr>
              <a:defRPr sz="5400" b="1">
                <a:solidFill>
                  <a:schemeClr val="tx1"/>
                </a:solidFill>
                <a:latin typeface="+mj-lt"/>
              </a:defRPr>
            </a:lvl1pPr>
          </a:lstStyle>
          <a:p>
            <a:r>
              <a:rPr lang="fi-FI"/>
              <a:t>Muokkaa ots. perustyyl. napsautt.</a:t>
            </a:r>
            <a:endParaRPr lang="en-US"/>
          </a:p>
        </p:txBody>
      </p:sp>
      <p:sp>
        <p:nvSpPr>
          <p:cNvPr id="9" name="Content Placeholder 2">
            <a:extLst>
              <a:ext uri="{FF2B5EF4-FFF2-40B4-BE49-F238E27FC236}">
                <a16:creationId xmlns:a16="http://schemas.microsoft.com/office/drawing/2014/main" id="{615A44D2-8A18-2045-80AF-8EB9E65F0EE4}"/>
              </a:ext>
            </a:extLst>
          </p:cNvPr>
          <p:cNvSpPr>
            <a:spLocks noGrp="1"/>
          </p:cNvSpPr>
          <p:nvPr>
            <p:ph sz="half" idx="1"/>
          </p:nvPr>
        </p:nvSpPr>
        <p:spPr>
          <a:xfrm>
            <a:off x="838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0" name="Content Placeholder 3">
            <a:extLst>
              <a:ext uri="{FF2B5EF4-FFF2-40B4-BE49-F238E27FC236}">
                <a16:creationId xmlns:a16="http://schemas.microsoft.com/office/drawing/2014/main" id="{A5BD4BA5-2283-694C-AC34-D387C72DF7EC}"/>
              </a:ext>
            </a:extLst>
          </p:cNvPr>
          <p:cNvSpPr>
            <a:spLocks noGrp="1"/>
          </p:cNvSpPr>
          <p:nvPr>
            <p:ph sz="half" idx="2"/>
          </p:nvPr>
        </p:nvSpPr>
        <p:spPr>
          <a:xfrm>
            <a:off x="6172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pic>
        <p:nvPicPr>
          <p:cNvPr id="11" name="Picture 10" descr="A close up of a logo&#10;&#10;Description automatically generated">
            <a:extLst>
              <a:ext uri="{FF2B5EF4-FFF2-40B4-BE49-F238E27FC236}">
                <a16:creationId xmlns:a16="http://schemas.microsoft.com/office/drawing/2014/main" id="{C861BAEC-603D-D14A-8B10-BF33E9D0E6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319" y="6093745"/>
            <a:ext cx="764744" cy="251493"/>
          </a:xfrm>
          <a:prstGeom prst="rect">
            <a:avLst/>
          </a:prstGeom>
        </p:spPr>
      </p:pic>
    </p:spTree>
    <p:extLst>
      <p:ext uri="{BB962C8B-B14F-4D97-AF65-F5344CB8AC3E}">
        <p14:creationId xmlns:p14="http://schemas.microsoft.com/office/powerpoint/2010/main" val="18706853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Two Content">
    <p:bg>
      <p:bgPr>
        <a:solidFill>
          <a:schemeClr val="bg1">
            <a:lumMod val="9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8EA7EB-5EE0-594B-9A14-6AE1DA5E03B3}"/>
              </a:ext>
            </a:extLst>
          </p:cNvPr>
          <p:cNvSpPr>
            <a:spLocks noGrp="1"/>
          </p:cNvSpPr>
          <p:nvPr>
            <p:ph type="title"/>
          </p:nvPr>
        </p:nvSpPr>
        <p:spPr>
          <a:xfrm>
            <a:off x="741487" y="365125"/>
            <a:ext cx="10794023" cy="1325563"/>
          </a:xfrm>
        </p:spPr>
        <p:txBody>
          <a:bodyPr>
            <a:normAutofit/>
          </a:bodyPr>
          <a:lstStyle>
            <a:lvl1pPr>
              <a:defRPr sz="5400" b="1">
                <a:solidFill>
                  <a:schemeClr val="tx1"/>
                </a:solidFill>
                <a:latin typeface="+mj-lt"/>
              </a:defRPr>
            </a:lvl1pPr>
          </a:lstStyle>
          <a:p>
            <a:r>
              <a:rPr lang="fi-FI"/>
              <a:t>Muokkaa ots. perustyyl. napsautt.</a:t>
            </a:r>
            <a:endParaRPr lang="en-US"/>
          </a:p>
        </p:txBody>
      </p:sp>
      <p:sp>
        <p:nvSpPr>
          <p:cNvPr id="9" name="Content Placeholder 2">
            <a:extLst>
              <a:ext uri="{FF2B5EF4-FFF2-40B4-BE49-F238E27FC236}">
                <a16:creationId xmlns:a16="http://schemas.microsoft.com/office/drawing/2014/main" id="{615A44D2-8A18-2045-80AF-8EB9E65F0EE4}"/>
              </a:ext>
            </a:extLst>
          </p:cNvPr>
          <p:cNvSpPr>
            <a:spLocks noGrp="1"/>
          </p:cNvSpPr>
          <p:nvPr>
            <p:ph sz="half" idx="1"/>
          </p:nvPr>
        </p:nvSpPr>
        <p:spPr>
          <a:xfrm>
            <a:off x="838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0" name="Content Placeholder 3">
            <a:extLst>
              <a:ext uri="{FF2B5EF4-FFF2-40B4-BE49-F238E27FC236}">
                <a16:creationId xmlns:a16="http://schemas.microsoft.com/office/drawing/2014/main" id="{A5BD4BA5-2283-694C-AC34-D387C72DF7EC}"/>
              </a:ext>
            </a:extLst>
          </p:cNvPr>
          <p:cNvSpPr>
            <a:spLocks noGrp="1"/>
          </p:cNvSpPr>
          <p:nvPr>
            <p:ph sz="half" idx="2"/>
          </p:nvPr>
        </p:nvSpPr>
        <p:spPr>
          <a:xfrm>
            <a:off x="6172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Tree>
    <p:extLst>
      <p:ext uri="{BB962C8B-B14F-4D97-AF65-F5344CB8AC3E}">
        <p14:creationId xmlns:p14="http://schemas.microsoft.com/office/powerpoint/2010/main" val="25863393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8EA7EB-5EE0-594B-9A14-6AE1DA5E03B3}"/>
              </a:ext>
            </a:extLst>
          </p:cNvPr>
          <p:cNvSpPr>
            <a:spLocks noGrp="1"/>
          </p:cNvSpPr>
          <p:nvPr>
            <p:ph type="title"/>
          </p:nvPr>
        </p:nvSpPr>
        <p:spPr>
          <a:xfrm>
            <a:off x="838200" y="365125"/>
            <a:ext cx="10515600" cy="1325563"/>
          </a:xfrm>
        </p:spPr>
        <p:txBody>
          <a:bodyPr>
            <a:normAutofit/>
          </a:bodyPr>
          <a:lstStyle>
            <a:lvl1pPr>
              <a:defRPr sz="5400" b="1">
                <a:solidFill>
                  <a:schemeClr val="tx1"/>
                </a:solidFill>
                <a:latin typeface="+mj-lt"/>
              </a:defRPr>
            </a:lvl1pPr>
          </a:lstStyle>
          <a:p>
            <a:r>
              <a:rPr lang="fi-FI"/>
              <a:t>Muokkaa ots. perustyyl. napsautt.</a:t>
            </a:r>
            <a:endParaRPr lang="en-US"/>
          </a:p>
        </p:txBody>
      </p:sp>
      <p:sp>
        <p:nvSpPr>
          <p:cNvPr id="9" name="Content Placeholder 2">
            <a:extLst>
              <a:ext uri="{FF2B5EF4-FFF2-40B4-BE49-F238E27FC236}">
                <a16:creationId xmlns:a16="http://schemas.microsoft.com/office/drawing/2014/main" id="{615A44D2-8A18-2045-80AF-8EB9E65F0EE4}"/>
              </a:ext>
            </a:extLst>
          </p:cNvPr>
          <p:cNvSpPr>
            <a:spLocks noGrp="1"/>
          </p:cNvSpPr>
          <p:nvPr>
            <p:ph sz="half" idx="1"/>
          </p:nvPr>
        </p:nvSpPr>
        <p:spPr>
          <a:xfrm>
            <a:off x="838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0" name="Content Placeholder 3">
            <a:extLst>
              <a:ext uri="{FF2B5EF4-FFF2-40B4-BE49-F238E27FC236}">
                <a16:creationId xmlns:a16="http://schemas.microsoft.com/office/drawing/2014/main" id="{A5BD4BA5-2283-694C-AC34-D387C72DF7EC}"/>
              </a:ext>
            </a:extLst>
          </p:cNvPr>
          <p:cNvSpPr>
            <a:spLocks noGrp="1"/>
          </p:cNvSpPr>
          <p:nvPr>
            <p:ph sz="half" idx="2"/>
          </p:nvPr>
        </p:nvSpPr>
        <p:spPr>
          <a:xfrm>
            <a:off x="6172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pic>
        <p:nvPicPr>
          <p:cNvPr id="2" name="Picture 1" descr="A close up of a logo&#10;&#10;Description automatically generated">
            <a:extLst>
              <a:ext uri="{FF2B5EF4-FFF2-40B4-BE49-F238E27FC236}">
                <a16:creationId xmlns:a16="http://schemas.microsoft.com/office/drawing/2014/main" id="{ED117951-0E49-A140-55B9-045B86470E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319" y="6093745"/>
            <a:ext cx="764744" cy="251493"/>
          </a:xfrm>
          <a:prstGeom prst="rect">
            <a:avLst/>
          </a:prstGeom>
        </p:spPr>
      </p:pic>
    </p:spTree>
    <p:extLst>
      <p:ext uri="{BB962C8B-B14F-4D97-AF65-F5344CB8AC3E}">
        <p14:creationId xmlns:p14="http://schemas.microsoft.com/office/powerpoint/2010/main" val="13626919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accent3"/>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5A44D2-8A18-2045-80AF-8EB9E65F0EE4}"/>
              </a:ext>
            </a:extLst>
          </p:cNvPr>
          <p:cNvSpPr>
            <a:spLocks noGrp="1"/>
          </p:cNvSpPr>
          <p:nvPr>
            <p:ph sz="half" idx="1"/>
          </p:nvPr>
        </p:nvSpPr>
        <p:spPr>
          <a:xfrm>
            <a:off x="838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0" name="Content Placeholder 3">
            <a:extLst>
              <a:ext uri="{FF2B5EF4-FFF2-40B4-BE49-F238E27FC236}">
                <a16:creationId xmlns:a16="http://schemas.microsoft.com/office/drawing/2014/main" id="{A5BD4BA5-2283-694C-AC34-D387C72DF7EC}"/>
              </a:ext>
            </a:extLst>
          </p:cNvPr>
          <p:cNvSpPr>
            <a:spLocks noGrp="1"/>
          </p:cNvSpPr>
          <p:nvPr>
            <p:ph sz="half" idx="2"/>
          </p:nvPr>
        </p:nvSpPr>
        <p:spPr>
          <a:xfrm>
            <a:off x="6172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2" name="Title 1">
            <a:extLst>
              <a:ext uri="{FF2B5EF4-FFF2-40B4-BE49-F238E27FC236}">
                <a16:creationId xmlns:a16="http://schemas.microsoft.com/office/drawing/2014/main" id="{00505B45-A79E-78EE-D009-0848028BBB37}"/>
              </a:ext>
            </a:extLst>
          </p:cNvPr>
          <p:cNvSpPr>
            <a:spLocks noGrp="1"/>
          </p:cNvSpPr>
          <p:nvPr>
            <p:ph type="title"/>
          </p:nvPr>
        </p:nvSpPr>
        <p:spPr>
          <a:xfrm>
            <a:off x="838200" y="365125"/>
            <a:ext cx="10515600" cy="1325563"/>
          </a:xfrm>
        </p:spPr>
        <p:txBody>
          <a:bodyPr>
            <a:normAutofit/>
          </a:bodyPr>
          <a:lstStyle>
            <a:lvl1pPr>
              <a:defRPr sz="5400" b="1">
                <a:solidFill>
                  <a:schemeClr val="tx1"/>
                </a:solidFill>
                <a:latin typeface="+mj-lt"/>
              </a:defRPr>
            </a:lvl1pPr>
          </a:lstStyle>
          <a:p>
            <a:r>
              <a:rPr lang="fi-FI"/>
              <a:t>Muokkaa ots. perustyyl. napsautt.</a:t>
            </a:r>
            <a:endParaRPr lang="en-US"/>
          </a:p>
        </p:txBody>
      </p:sp>
    </p:spTree>
    <p:extLst>
      <p:ext uri="{BB962C8B-B14F-4D97-AF65-F5344CB8AC3E}">
        <p14:creationId xmlns:p14="http://schemas.microsoft.com/office/powerpoint/2010/main" val="26693680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_Two content">
    <p:bg>
      <p:bgPr>
        <a:solidFill>
          <a:schemeClr val="accent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5A44D2-8A18-2045-80AF-8EB9E65F0EE4}"/>
              </a:ext>
            </a:extLst>
          </p:cNvPr>
          <p:cNvSpPr>
            <a:spLocks noGrp="1"/>
          </p:cNvSpPr>
          <p:nvPr>
            <p:ph sz="half" idx="1"/>
          </p:nvPr>
        </p:nvSpPr>
        <p:spPr>
          <a:xfrm>
            <a:off x="838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0" name="Content Placeholder 3">
            <a:extLst>
              <a:ext uri="{FF2B5EF4-FFF2-40B4-BE49-F238E27FC236}">
                <a16:creationId xmlns:a16="http://schemas.microsoft.com/office/drawing/2014/main" id="{A5BD4BA5-2283-694C-AC34-D387C72DF7EC}"/>
              </a:ext>
            </a:extLst>
          </p:cNvPr>
          <p:cNvSpPr>
            <a:spLocks noGrp="1"/>
          </p:cNvSpPr>
          <p:nvPr>
            <p:ph sz="half" idx="2"/>
          </p:nvPr>
        </p:nvSpPr>
        <p:spPr>
          <a:xfrm>
            <a:off x="6172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pic>
        <p:nvPicPr>
          <p:cNvPr id="2" name="Picture 1" descr="A close up of a logo&#10;&#10;Description automatically generated">
            <a:extLst>
              <a:ext uri="{FF2B5EF4-FFF2-40B4-BE49-F238E27FC236}">
                <a16:creationId xmlns:a16="http://schemas.microsoft.com/office/drawing/2014/main" id="{57917AC5-454F-AC39-DF86-F4F6D344A0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319" y="6093745"/>
            <a:ext cx="764744" cy="251493"/>
          </a:xfrm>
          <a:prstGeom prst="rect">
            <a:avLst/>
          </a:prstGeom>
        </p:spPr>
      </p:pic>
      <p:sp>
        <p:nvSpPr>
          <p:cNvPr id="3" name="Title 1">
            <a:extLst>
              <a:ext uri="{FF2B5EF4-FFF2-40B4-BE49-F238E27FC236}">
                <a16:creationId xmlns:a16="http://schemas.microsoft.com/office/drawing/2014/main" id="{CDD38E3A-E5B9-F780-025F-1232F4DDF92A}"/>
              </a:ext>
            </a:extLst>
          </p:cNvPr>
          <p:cNvSpPr>
            <a:spLocks noGrp="1"/>
          </p:cNvSpPr>
          <p:nvPr>
            <p:ph type="title"/>
          </p:nvPr>
        </p:nvSpPr>
        <p:spPr>
          <a:xfrm>
            <a:off x="838200" y="365125"/>
            <a:ext cx="10515600" cy="1325563"/>
          </a:xfrm>
        </p:spPr>
        <p:txBody>
          <a:bodyPr>
            <a:normAutofit/>
          </a:bodyPr>
          <a:lstStyle>
            <a:lvl1pPr>
              <a:defRPr sz="5400" b="1">
                <a:solidFill>
                  <a:schemeClr val="tx1"/>
                </a:solidFill>
                <a:latin typeface="+mj-lt"/>
              </a:defRPr>
            </a:lvl1pPr>
          </a:lstStyle>
          <a:p>
            <a:r>
              <a:rPr lang="fi-FI"/>
              <a:t>Muokkaa ots. perustyyl. napsautt.</a:t>
            </a:r>
            <a:endParaRPr lang="en-US"/>
          </a:p>
        </p:txBody>
      </p:sp>
    </p:spTree>
    <p:extLst>
      <p:ext uri="{BB962C8B-B14F-4D97-AF65-F5344CB8AC3E}">
        <p14:creationId xmlns:p14="http://schemas.microsoft.com/office/powerpoint/2010/main" val="35807158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5_Two content">
    <p:bg>
      <p:bgPr>
        <a:solidFill>
          <a:schemeClr val="accent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5A44D2-8A18-2045-80AF-8EB9E65F0EE4}"/>
              </a:ext>
            </a:extLst>
          </p:cNvPr>
          <p:cNvSpPr>
            <a:spLocks noGrp="1"/>
          </p:cNvSpPr>
          <p:nvPr>
            <p:ph sz="half" idx="1"/>
          </p:nvPr>
        </p:nvSpPr>
        <p:spPr>
          <a:xfrm>
            <a:off x="838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10" name="Content Placeholder 3">
            <a:extLst>
              <a:ext uri="{FF2B5EF4-FFF2-40B4-BE49-F238E27FC236}">
                <a16:creationId xmlns:a16="http://schemas.microsoft.com/office/drawing/2014/main" id="{A5BD4BA5-2283-694C-AC34-D387C72DF7EC}"/>
              </a:ext>
            </a:extLst>
          </p:cNvPr>
          <p:cNvSpPr>
            <a:spLocks noGrp="1"/>
          </p:cNvSpPr>
          <p:nvPr>
            <p:ph sz="half" idx="2"/>
          </p:nvPr>
        </p:nvSpPr>
        <p:spPr>
          <a:xfrm>
            <a:off x="6172200" y="1825625"/>
            <a:ext cx="5181600" cy="4351338"/>
          </a:xfrm>
        </p:spPr>
        <p:txBody>
          <a:bodyPr>
            <a:normAutofit/>
          </a:bodyPr>
          <a:lstStyle>
            <a:lvl1pPr>
              <a:defRPr sz="2000" b="1">
                <a:solidFill>
                  <a:schemeClr val="tx1"/>
                </a:solidFill>
              </a:defRPr>
            </a:lvl1pPr>
            <a:lvl2pPr>
              <a:defRPr sz="2000" b="0">
                <a:solidFill>
                  <a:schemeClr val="tx1"/>
                </a:solidFill>
              </a:defRPr>
            </a:lvl2pPr>
            <a:lvl3pPr>
              <a:defRPr sz="2000" b="0">
                <a:solidFill>
                  <a:schemeClr val="tx1"/>
                </a:solidFill>
              </a:defRPr>
            </a:lvl3pPr>
            <a:lvl4pPr>
              <a:defRPr sz="2000" b="0">
                <a:solidFill>
                  <a:schemeClr val="tx1"/>
                </a:solidFill>
              </a:defRPr>
            </a:lvl4pPr>
            <a:lvl5pPr>
              <a:defRPr sz="2000" b="0">
                <a:solidFill>
                  <a:schemeClr val="tx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2" name="Title 1">
            <a:extLst>
              <a:ext uri="{FF2B5EF4-FFF2-40B4-BE49-F238E27FC236}">
                <a16:creationId xmlns:a16="http://schemas.microsoft.com/office/drawing/2014/main" id="{570744B0-E497-818B-C043-EE850DCE3EEC}"/>
              </a:ext>
            </a:extLst>
          </p:cNvPr>
          <p:cNvSpPr>
            <a:spLocks noGrp="1"/>
          </p:cNvSpPr>
          <p:nvPr>
            <p:ph type="title"/>
          </p:nvPr>
        </p:nvSpPr>
        <p:spPr>
          <a:xfrm>
            <a:off x="838200" y="365125"/>
            <a:ext cx="10515600" cy="1325563"/>
          </a:xfrm>
        </p:spPr>
        <p:txBody>
          <a:bodyPr>
            <a:normAutofit/>
          </a:bodyPr>
          <a:lstStyle>
            <a:lvl1pPr>
              <a:defRPr sz="5400" b="1">
                <a:solidFill>
                  <a:schemeClr val="tx1"/>
                </a:solidFill>
                <a:latin typeface="+mj-lt"/>
              </a:defRPr>
            </a:lvl1pPr>
          </a:lstStyle>
          <a:p>
            <a:r>
              <a:rPr lang="fi-FI"/>
              <a:t>Muokkaa ots. perustyyl. napsautt.</a:t>
            </a:r>
            <a:endParaRPr lang="en-US"/>
          </a:p>
        </p:txBody>
      </p:sp>
    </p:spTree>
    <p:extLst>
      <p:ext uri="{BB962C8B-B14F-4D97-AF65-F5344CB8AC3E}">
        <p14:creationId xmlns:p14="http://schemas.microsoft.com/office/powerpoint/2010/main" val="22603479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Vain otsikko">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BC62DF8E-FC3F-1243-A3B0-457B5A9A30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319" y="6093745"/>
            <a:ext cx="764744" cy="251493"/>
          </a:xfrm>
          <a:prstGeom prst="rect">
            <a:avLst/>
          </a:prstGeom>
        </p:spPr>
      </p:pic>
      <p:sp>
        <p:nvSpPr>
          <p:cNvPr id="3" name="Title 1">
            <a:extLst>
              <a:ext uri="{FF2B5EF4-FFF2-40B4-BE49-F238E27FC236}">
                <a16:creationId xmlns:a16="http://schemas.microsoft.com/office/drawing/2014/main" id="{77D50E94-77A5-A0B9-4546-95408B689BB5}"/>
              </a:ext>
            </a:extLst>
          </p:cNvPr>
          <p:cNvSpPr>
            <a:spLocks noGrp="1"/>
          </p:cNvSpPr>
          <p:nvPr>
            <p:ph type="title"/>
          </p:nvPr>
        </p:nvSpPr>
        <p:spPr>
          <a:xfrm>
            <a:off x="838200" y="365125"/>
            <a:ext cx="10515600" cy="1325563"/>
          </a:xfrm>
        </p:spPr>
        <p:txBody>
          <a:bodyPr>
            <a:normAutofit/>
          </a:bodyPr>
          <a:lstStyle>
            <a:lvl1pPr>
              <a:defRPr sz="5400" b="1">
                <a:solidFill>
                  <a:schemeClr val="tx1"/>
                </a:solidFill>
                <a:latin typeface="+mj-lt"/>
              </a:defRPr>
            </a:lvl1pPr>
          </a:lstStyle>
          <a:p>
            <a:r>
              <a:rPr lang="fi-FI"/>
              <a:t>Muokkaa ots. perustyyl. napsautt.</a:t>
            </a:r>
            <a:endParaRPr lang="en-US"/>
          </a:p>
        </p:txBody>
      </p:sp>
    </p:spTree>
    <p:extLst>
      <p:ext uri="{BB962C8B-B14F-4D97-AF65-F5344CB8AC3E}">
        <p14:creationId xmlns:p14="http://schemas.microsoft.com/office/powerpoint/2010/main" val="15838399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lumMod val="95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39DF4E-A740-03E3-4E41-59626E2D8FFF}"/>
              </a:ext>
            </a:extLst>
          </p:cNvPr>
          <p:cNvSpPr>
            <a:spLocks noGrp="1"/>
          </p:cNvSpPr>
          <p:nvPr>
            <p:ph type="title"/>
          </p:nvPr>
        </p:nvSpPr>
        <p:spPr>
          <a:xfrm>
            <a:off x="838200" y="365125"/>
            <a:ext cx="10515600" cy="1325563"/>
          </a:xfrm>
        </p:spPr>
        <p:txBody>
          <a:bodyPr>
            <a:normAutofit/>
          </a:bodyPr>
          <a:lstStyle>
            <a:lvl1pPr>
              <a:defRPr sz="5400" b="1">
                <a:solidFill>
                  <a:schemeClr val="tx1"/>
                </a:solidFill>
                <a:latin typeface="+mj-lt"/>
              </a:defRPr>
            </a:lvl1pPr>
          </a:lstStyle>
          <a:p>
            <a:r>
              <a:rPr lang="fi-FI"/>
              <a:t>Muokkaa ots. perustyyl. napsautt.</a:t>
            </a:r>
            <a:endParaRPr lang="en-US"/>
          </a:p>
        </p:txBody>
      </p:sp>
    </p:spTree>
    <p:extLst>
      <p:ext uri="{BB962C8B-B14F-4D97-AF65-F5344CB8AC3E}">
        <p14:creationId xmlns:p14="http://schemas.microsoft.com/office/powerpoint/2010/main" val="1320669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chemeClr val="accent3"/>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79DC881-E887-F41A-B7BA-CB44388E0C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319" y="6093745"/>
            <a:ext cx="764744" cy="251493"/>
          </a:xfrm>
          <a:prstGeom prst="rect">
            <a:avLst/>
          </a:prstGeom>
        </p:spPr>
      </p:pic>
      <p:sp>
        <p:nvSpPr>
          <p:cNvPr id="4" name="Title 1">
            <a:extLst>
              <a:ext uri="{FF2B5EF4-FFF2-40B4-BE49-F238E27FC236}">
                <a16:creationId xmlns:a16="http://schemas.microsoft.com/office/drawing/2014/main" id="{B92952FA-79E9-5CC3-D876-5CB2DDE89CA1}"/>
              </a:ext>
            </a:extLst>
          </p:cNvPr>
          <p:cNvSpPr>
            <a:spLocks noGrp="1"/>
          </p:cNvSpPr>
          <p:nvPr>
            <p:ph type="title"/>
          </p:nvPr>
        </p:nvSpPr>
        <p:spPr>
          <a:xfrm>
            <a:off x="838200" y="365125"/>
            <a:ext cx="10515600" cy="1325563"/>
          </a:xfrm>
        </p:spPr>
        <p:txBody>
          <a:bodyPr>
            <a:normAutofit/>
          </a:bodyPr>
          <a:lstStyle>
            <a:lvl1pPr>
              <a:defRPr sz="5400" b="1">
                <a:solidFill>
                  <a:schemeClr val="tx1"/>
                </a:solidFill>
                <a:latin typeface="+mj-lt"/>
              </a:defRPr>
            </a:lvl1pPr>
          </a:lstStyle>
          <a:p>
            <a:r>
              <a:rPr lang="fi-FI"/>
              <a:t>Muokkaa ots. perustyyl. napsautt.</a:t>
            </a:r>
            <a:endParaRPr lang="en-US"/>
          </a:p>
        </p:txBody>
      </p:sp>
    </p:spTree>
    <p:extLst>
      <p:ext uri="{BB962C8B-B14F-4D97-AF65-F5344CB8AC3E}">
        <p14:creationId xmlns:p14="http://schemas.microsoft.com/office/powerpoint/2010/main" val="1161013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lnSpc>
                <a:spcPct val="100000"/>
              </a:lnSpc>
              <a:defRPr sz="6000" b="0">
                <a:ln>
                  <a:noFill/>
                </a:ln>
                <a:solidFill>
                  <a:schemeClr val="bg1"/>
                </a:solidFill>
                <a:latin typeface="Value Serif" panose="02000803070000020004" pitchFamily="2" charset="77"/>
              </a:defRPr>
            </a:lvl1pPr>
          </a:lstStyle>
          <a:p>
            <a:r>
              <a:rPr lang="en-US"/>
              <a:t>Click to edit Master title style</a:t>
            </a:r>
          </a:p>
        </p:txBody>
      </p:sp>
      <p:sp>
        <p:nvSpPr>
          <p:cNvPr id="3" name="Subtitle 2"/>
          <p:cNvSpPr>
            <a:spLocks noGrp="1"/>
          </p:cNvSpPr>
          <p:nvPr>
            <p:ph type="subTitle" idx="1"/>
          </p:nvPr>
        </p:nvSpPr>
        <p:spPr>
          <a:xfrm>
            <a:off x="1524000" y="4075916"/>
            <a:ext cx="9144000" cy="747125"/>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C943920F-F465-E44F-AC6E-74A0540916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0290" y="6104238"/>
            <a:ext cx="3171419" cy="386262"/>
          </a:xfrm>
          <a:prstGeom prst="rect">
            <a:avLst/>
          </a:prstGeom>
        </p:spPr>
      </p:pic>
      <p:pic>
        <p:nvPicPr>
          <p:cNvPr id="6" name="Picture 5" descr="A picture containing wheel, drawing&#10;&#10;Description automatically generated">
            <a:extLst>
              <a:ext uri="{FF2B5EF4-FFF2-40B4-BE49-F238E27FC236}">
                <a16:creationId xmlns:a16="http://schemas.microsoft.com/office/drawing/2014/main" id="{4355C8FF-04E0-F64C-A72B-B3D38B15EB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171" y="99391"/>
            <a:ext cx="1150565" cy="6659217"/>
          </a:xfrm>
          <a:prstGeom prst="rect">
            <a:avLst/>
          </a:prstGeom>
        </p:spPr>
      </p:pic>
      <p:sp>
        <p:nvSpPr>
          <p:cNvPr id="7" name="Rectangle 6">
            <a:extLst>
              <a:ext uri="{FF2B5EF4-FFF2-40B4-BE49-F238E27FC236}">
                <a16:creationId xmlns:a16="http://schemas.microsoft.com/office/drawing/2014/main" id="{829799E2-5EBC-4597-B5C0-4D7DAFB16BD2}"/>
              </a:ext>
            </a:extLst>
          </p:cNvPr>
          <p:cNvSpPr/>
          <p:nvPr userDrawn="1"/>
        </p:nvSpPr>
        <p:spPr>
          <a:xfrm>
            <a:off x="0" y="0"/>
            <a:ext cx="12192000" cy="6858000"/>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pic>
        <p:nvPicPr>
          <p:cNvPr id="9" name="Picture 8" descr="A picture containing drawing&#10;&#10;Description automatically generated">
            <a:extLst>
              <a:ext uri="{FF2B5EF4-FFF2-40B4-BE49-F238E27FC236}">
                <a16:creationId xmlns:a16="http://schemas.microsoft.com/office/drawing/2014/main" id="{65C833F1-0FEF-43CF-970E-8FFA741D93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34169" y="5217847"/>
            <a:ext cx="1005230" cy="100523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C79EFFDB-579B-448A-94AF-34CC305EB1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9525" y="-167282"/>
            <a:ext cx="2306640" cy="2306640"/>
          </a:xfrm>
          <a:prstGeom prst="rect">
            <a:avLst/>
          </a:prstGeom>
        </p:spPr>
      </p:pic>
      <p:pic>
        <p:nvPicPr>
          <p:cNvPr id="11" name="Picture 10" descr="A close up of a logo&#10;&#10;Description automatically generated">
            <a:extLst>
              <a:ext uri="{FF2B5EF4-FFF2-40B4-BE49-F238E27FC236}">
                <a16:creationId xmlns:a16="http://schemas.microsoft.com/office/drawing/2014/main" id="{1759CFB9-CA85-4548-BC7E-9483994D6CE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43708" y="4726411"/>
            <a:ext cx="2306640" cy="2306640"/>
          </a:xfrm>
          <a:prstGeom prst="rect">
            <a:avLst/>
          </a:prstGeom>
        </p:spPr>
      </p:pic>
      <p:pic>
        <p:nvPicPr>
          <p:cNvPr id="12" name="Picture 11" descr="A picture containing umbrella, shirt&#10;&#10;Description automatically generated">
            <a:extLst>
              <a:ext uri="{FF2B5EF4-FFF2-40B4-BE49-F238E27FC236}">
                <a16:creationId xmlns:a16="http://schemas.microsoft.com/office/drawing/2014/main" id="{78ECAE73-24CD-4707-AD56-243A63D568C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9935" y="4553863"/>
            <a:ext cx="2306640" cy="2306640"/>
          </a:xfrm>
          <a:prstGeom prst="rect">
            <a:avLst/>
          </a:prstGeom>
        </p:spPr>
      </p:pic>
      <p:pic>
        <p:nvPicPr>
          <p:cNvPr id="13" name="Picture 12" descr="A close up of a logo&#10;&#10;Description automatically generated">
            <a:extLst>
              <a:ext uri="{FF2B5EF4-FFF2-40B4-BE49-F238E27FC236}">
                <a16:creationId xmlns:a16="http://schemas.microsoft.com/office/drawing/2014/main" id="{D81F25A2-A3A4-4C67-AAE8-6D22738210A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2137115" y="-658546"/>
            <a:ext cx="2306640" cy="2306640"/>
          </a:xfrm>
          <a:prstGeom prst="rect">
            <a:avLst/>
          </a:prstGeom>
        </p:spPr>
      </p:pic>
      <p:pic>
        <p:nvPicPr>
          <p:cNvPr id="14" name="Picture 13" descr="A picture containing clock, drawing&#10;&#10;Description automatically generated">
            <a:extLst>
              <a:ext uri="{FF2B5EF4-FFF2-40B4-BE49-F238E27FC236}">
                <a16:creationId xmlns:a16="http://schemas.microsoft.com/office/drawing/2014/main" id="{7A2DF8F8-AAA9-468F-984E-F2A8BC245AB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1098" y="2412003"/>
            <a:ext cx="2306640" cy="2306640"/>
          </a:xfrm>
          <a:prstGeom prst="rect">
            <a:avLst/>
          </a:prstGeom>
        </p:spPr>
      </p:pic>
    </p:spTree>
    <p:extLst>
      <p:ext uri="{BB962C8B-B14F-4D97-AF65-F5344CB8AC3E}">
        <p14:creationId xmlns:p14="http://schemas.microsoft.com/office/powerpoint/2010/main" val="26487847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_Title Only">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43898F-7A46-67E9-DE7D-367C933D7831}"/>
              </a:ext>
            </a:extLst>
          </p:cNvPr>
          <p:cNvSpPr>
            <a:spLocks noGrp="1"/>
          </p:cNvSpPr>
          <p:nvPr>
            <p:ph type="title"/>
          </p:nvPr>
        </p:nvSpPr>
        <p:spPr>
          <a:xfrm>
            <a:off x="838200" y="365125"/>
            <a:ext cx="10515600" cy="1325563"/>
          </a:xfrm>
        </p:spPr>
        <p:txBody>
          <a:bodyPr>
            <a:normAutofit/>
          </a:bodyPr>
          <a:lstStyle>
            <a:lvl1pPr>
              <a:defRPr sz="5400" b="1">
                <a:solidFill>
                  <a:schemeClr val="tx1"/>
                </a:solidFill>
                <a:latin typeface="+mj-lt"/>
              </a:defRPr>
            </a:lvl1pPr>
          </a:lstStyle>
          <a:p>
            <a:r>
              <a:rPr lang="fi-FI"/>
              <a:t>Muokkaa ots. perustyyl. napsautt.</a:t>
            </a:r>
            <a:endParaRPr lang="en-US"/>
          </a:p>
        </p:txBody>
      </p:sp>
    </p:spTree>
    <p:extLst>
      <p:ext uri="{BB962C8B-B14F-4D97-AF65-F5344CB8AC3E}">
        <p14:creationId xmlns:p14="http://schemas.microsoft.com/office/powerpoint/2010/main" val="19426116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accent2"/>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F305575-C607-1E30-B3CF-98CF06EFFA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318" y="6093745"/>
            <a:ext cx="764744" cy="251493"/>
          </a:xfrm>
          <a:prstGeom prst="rect">
            <a:avLst/>
          </a:prstGeom>
        </p:spPr>
      </p:pic>
      <p:sp>
        <p:nvSpPr>
          <p:cNvPr id="4" name="Title 1">
            <a:extLst>
              <a:ext uri="{FF2B5EF4-FFF2-40B4-BE49-F238E27FC236}">
                <a16:creationId xmlns:a16="http://schemas.microsoft.com/office/drawing/2014/main" id="{37FEC997-97AE-04ED-F9CE-C56F65D163C6}"/>
              </a:ext>
            </a:extLst>
          </p:cNvPr>
          <p:cNvSpPr>
            <a:spLocks noGrp="1"/>
          </p:cNvSpPr>
          <p:nvPr>
            <p:ph type="title"/>
          </p:nvPr>
        </p:nvSpPr>
        <p:spPr>
          <a:xfrm>
            <a:off x="838200" y="365125"/>
            <a:ext cx="10515600" cy="1325563"/>
          </a:xfrm>
        </p:spPr>
        <p:txBody>
          <a:bodyPr>
            <a:normAutofit/>
          </a:bodyPr>
          <a:lstStyle>
            <a:lvl1pPr>
              <a:defRPr sz="5400" b="1">
                <a:solidFill>
                  <a:schemeClr val="tx1"/>
                </a:solidFill>
                <a:latin typeface="+mj-lt"/>
              </a:defRPr>
            </a:lvl1pPr>
          </a:lstStyle>
          <a:p>
            <a:r>
              <a:rPr lang="fi-FI"/>
              <a:t>Muokkaa ots. perustyyl. napsautt.</a:t>
            </a:r>
            <a:endParaRPr lang="en-US"/>
          </a:p>
        </p:txBody>
      </p:sp>
    </p:spTree>
    <p:extLst>
      <p:ext uri="{BB962C8B-B14F-4D97-AF65-F5344CB8AC3E}">
        <p14:creationId xmlns:p14="http://schemas.microsoft.com/office/powerpoint/2010/main" val="30711463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5_Title Only">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42E2623-FB2F-8AF6-48B2-462B3E656E12}"/>
              </a:ext>
            </a:extLst>
          </p:cNvPr>
          <p:cNvSpPr>
            <a:spLocks noGrp="1"/>
          </p:cNvSpPr>
          <p:nvPr>
            <p:ph type="title"/>
          </p:nvPr>
        </p:nvSpPr>
        <p:spPr>
          <a:xfrm>
            <a:off x="838200" y="365125"/>
            <a:ext cx="10515600" cy="1325563"/>
          </a:xfrm>
        </p:spPr>
        <p:txBody>
          <a:bodyPr>
            <a:normAutofit/>
          </a:bodyPr>
          <a:lstStyle>
            <a:lvl1pPr>
              <a:defRPr sz="5400" b="1">
                <a:solidFill>
                  <a:schemeClr val="tx1"/>
                </a:solidFill>
                <a:latin typeface="+mj-lt"/>
              </a:defRPr>
            </a:lvl1pPr>
          </a:lstStyle>
          <a:p>
            <a:r>
              <a:rPr lang="fi-FI"/>
              <a:t>Muokkaa ots. perustyyl. napsautt.</a:t>
            </a:r>
            <a:endParaRPr lang="en-US"/>
          </a:p>
        </p:txBody>
      </p:sp>
    </p:spTree>
    <p:extLst>
      <p:ext uri="{BB962C8B-B14F-4D97-AF65-F5344CB8AC3E}">
        <p14:creationId xmlns:p14="http://schemas.microsoft.com/office/powerpoint/2010/main" val="42109169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p:bg>
      <p:bgPr>
        <a:solidFill>
          <a:schemeClr val="bg1">
            <a:lumMod val="95000"/>
          </a:schemeClr>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BD27590-764E-6C4A-8C69-6AF76BAC15FB}"/>
              </a:ext>
            </a:extLst>
          </p:cNvPr>
          <p:cNvSpPr>
            <a:spLocks noGrp="1" noChangeAspect="1"/>
          </p:cNvSpPr>
          <p:nvPr>
            <p:ph type="pic" idx="1"/>
          </p:nvPr>
        </p:nvSpPr>
        <p:spPr>
          <a:xfrm>
            <a:off x="6006632" y="0"/>
            <a:ext cx="6185368" cy="6858000"/>
          </a:xfrm>
        </p:spPr>
        <p:txBody>
          <a:bodyPr anchor="t">
            <a:normAutofit/>
          </a:bodyPr>
          <a:lstStyle>
            <a:lvl1pPr marL="0" indent="0">
              <a:buNone/>
              <a:defRPr sz="2000" b="1">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Title 1">
            <a:extLst>
              <a:ext uri="{FF2B5EF4-FFF2-40B4-BE49-F238E27FC236}">
                <a16:creationId xmlns:a16="http://schemas.microsoft.com/office/drawing/2014/main" id="{6329A3D4-16BF-3749-B14C-9DE7D80C0E19}"/>
              </a:ext>
            </a:extLst>
          </p:cNvPr>
          <p:cNvSpPr>
            <a:spLocks noGrp="1"/>
          </p:cNvSpPr>
          <p:nvPr>
            <p:ph type="title"/>
          </p:nvPr>
        </p:nvSpPr>
        <p:spPr>
          <a:xfrm>
            <a:off x="838201" y="802446"/>
            <a:ext cx="4639732" cy="1325563"/>
          </a:xfrm>
        </p:spPr>
        <p:txBody>
          <a:bodyPr>
            <a:noAutofit/>
          </a:bodyPr>
          <a:lstStyle>
            <a:lvl1pPr>
              <a:defRPr sz="5400" b="1">
                <a:solidFill>
                  <a:schemeClr val="tx1"/>
                </a:solidFill>
                <a:latin typeface="+mj-lt"/>
              </a:defRPr>
            </a:lvl1pPr>
          </a:lstStyle>
          <a:p>
            <a:r>
              <a:rPr lang="fi-FI"/>
              <a:t>Muokkaa ots. perustyyl. napsautt.</a:t>
            </a:r>
            <a:endParaRPr lang="en-US"/>
          </a:p>
        </p:txBody>
      </p:sp>
      <p:sp>
        <p:nvSpPr>
          <p:cNvPr id="5" name="Text Placeholder 3">
            <a:extLst>
              <a:ext uri="{FF2B5EF4-FFF2-40B4-BE49-F238E27FC236}">
                <a16:creationId xmlns:a16="http://schemas.microsoft.com/office/drawing/2014/main" id="{C307E024-751C-4141-927F-96BE31133607}"/>
              </a:ext>
            </a:extLst>
          </p:cNvPr>
          <p:cNvSpPr>
            <a:spLocks noGrp="1"/>
          </p:cNvSpPr>
          <p:nvPr>
            <p:ph type="body" sz="half" idx="2"/>
          </p:nvPr>
        </p:nvSpPr>
        <p:spPr>
          <a:xfrm>
            <a:off x="838201" y="2770871"/>
            <a:ext cx="4638145" cy="3901199"/>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pic>
        <p:nvPicPr>
          <p:cNvPr id="6" name="Picture 5" descr="A close up of a logo&#10;&#10;Description automatically generated">
            <a:extLst>
              <a:ext uri="{FF2B5EF4-FFF2-40B4-BE49-F238E27FC236}">
                <a16:creationId xmlns:a16="http://schemas.microsoft.com/office/drawing/2014/main" id="{B8AF0256-4291-EA47-BC69-AD74932904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319" y="6093745"/>
            <a:ext cx="764744" cy="251493"/>
          </a:xfrm>
          <a:prstGeom prst="rect">
            <a:avLst/>
          </a:prstGeom>
        </p:spPr>
      </p:pic>
    </p:spTree>
    <p:extLst>
      <p:ext uri="{BB962C8B-B14F-4D97-AF65-F5344CB8AC3E}">
        <p14:creationId xmlns:p14="http://schemas.microsoft.com/office/powerpoint/2010/main" val="16455237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BD27590-764E-6C4A-8C69-6AF76BAC15FB}"/>
              </a:ext>
            </a:extLst>
          </p:cNvPr>
          <p:cNvSpPr>
            <a:spLocks noGrp="1" noChangeAspect="1"/>
          </p:cNvSpPr>
          <p:nvPr>
            <p:ph type="pic" idx="1"/>
          </p:nvPr>
        </p:nvSpPr>
        <p:spPr>
          <a:xfrm>
            <a:off x="6006632" y="0"/>
            <a:ext cx="6185368" cy="6858000"/>
          </a:xfrm>
        </p:spPr>
        <p:txBody>
          <a:bodyPr anchor="t">
            <a:normAutofit/>
          </a:bodyPr>
          <a:lstStyle>
            <a:lvl1pPr marL="0" indent="0">
              <a:buNone/>
              <a:defRPr sz="2000" b="1">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5" name="Text Placeholder 3">
            <a:extLst>
              <a:ext uri="{FF2B5EF4-FFF2-40B4-BE49-F238E27FC236}">
                <a16:creationId xmlns:a16="http://schemas.microsoft.com/office/drawing/2014/main" id="{C307E024-751C-4141-927F-96BE31133607}"/>
              </a:ext>
            </a:extLst>
          </p:cNvPr>
          <p:cNvSpPr>
            <a:spLocks noGrp="1"/>
          </p:cNvSpPr>
          <p:nvPr>
            <p:ph type="body" sz="half" idx="2"/>
          </p:nvPr>
        </p:nvSpPr>
        <p:spPr>
          <a:xfrm>
            <a:off x="828786" y="2739636"/>
            <a:ext cx="4638145" cy="3901199"/>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pic>
        <p:nvPicPr>
          <p:cNvPr id="2" name="Picture 1" descr="A close up of a logo&#10;&#10;Description automatically generated">
            <a:extLst>
              <a:ext uri="{FF2B5EF4-FFF2-40B4-BE49-F238E27FC236}">
                <a16:creationId xmlns:a16="http://schemas.microsoft.com/office/drawing/2014/main" id="{9987BF12-AF53-E3E0-EC50-6386ABDAE8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319" y="6093745"/>
            <a:ext cx="764744" cy="251493"/>
          </a:xfrm>
          <a:prstGeom prst="rect">
            <a:avLst/>
          </a:prstGeom>
        </p:spPr>
      </p:pic>
      <p:sp>
        <p:nvSpPr>
          <p:cNvPr id="6" name="Title 1">
            <a:extLst>
              <a:ext uri="{FF2B5EF4-FFF2-40B4-BE49-F238E27FC236}">
                <a16:creationId xmlns:a16="http://schemas.microsoft.com/office/drawing/2014/main" id="{2FE8D0D7-7577-9298-B748-0323B198E710}"/>
              </a:ext>
            </a:extLst>
          </p:cNvPr>
          <p:cNvSpPr>
            <a:spLocks noGrp="1"/>
          </p:cNvSpPr>
          <p:nvPr>
            <p:ph type="title"/>
          </p:nvPr>
        </p:nvSpPr>
        <p:spPr>
          <a:xfrm>
            <a:off x="838201" y="802446"/>
            <a:ext cx="4639732" cy="1325563"/>
          </a:xfrm>
        </p:spPr>
        <p:txBody>
          <a:bodyPr>
            <a:noAutofit/>
          </a:bodyPr>
          <a:lstStyle>
            <a:lvl1pPr>
              <a:defRPr sz="5400" b="1">
                <a:solidFill>
                  <a:schemeClr val="tx1"/>
                </a:solidFill>
                <a:latin typeface="+mj-lt"/>
              </a:defRPr>
            </a:lvl1pPr>
          </a:lstStyle>
          <a:p>
            <a:r>
              <a:rPr lang="fi-FI"/>
              <a:t>Muokkaa ots. perustyyl. napsautt.</a:t>
            </a:r>
            <a:endParaRPr lang="en-US"/>
          </a:p>
        </p:txBody>
      </p:sp>
    </p:spTree>
    <p:extLst>
      <p:ext uri="{BB962C8B-B14F-4D97-AF65-F5344CB8AC3E}">
        <p14:creationId xmlns:p14="http://schemas.microsoft.com/office/powerpoint/2010/main" val="30748671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3_Picture with Caption">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BD27590-764E-6C4A-8C69-6AF76BAC15FB}"/>
              </a:ext>
            </a:extLst>
          </p:cNvPr>
          <p:cNvSpPr>
            <a:spLocks noGrp="1" noChangeAspect="1"/>
          </p:cNvSpPr>
          <p:nvPr>
            <p:ph type="pic" idx="1"/>
          </p:nvPr>
        </p:nvSpPr>
        <p:spPr>
          <a:xfrm>
            <a:off x="6006632" y="0"/>
            <a:ext cx="6185368" cy="6858000"/>
          </a:xfrm>
        </p:spPr>
        <p:txBody>
          <a:bodyPr anchor="t">
            <a:normAutofit/>
          </a:bodyPr>
          <a:lstStyle>
            <a:lvl1pPr marL="0" indent="0">
              <a:buNone/>
              <a:defRPr sz="2000" b="1">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pic>
        <p:nvPicPr>
          <p:cNvPr id="2" name="Picture 1" descr="A close up of a logo&#10;&#10;Description automatically generated">
            <a:extLst>
              <a:ext uri="{FF2B5EF4-FFF2-40B4-BE49-F238E27FC236}">
                <a16:creationId xmlns:a16="http://schemas.microsoft.com/office/drawing/2014/main" id="{7592959B-470D-91B5-80D1-805D06A49D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319" y="6093745"/>
            <a:ext cx="764744" cy="251493"/>
          </a:xfrm>
          <a:prstGeom prst="rect">
            <a:avLst/>
          </a:prstGeom>
        </p:spPr>
      </p:pic>
      <p:sp>
        <p:nvSpPr>
          <p:cNvPr id="7" name="Text Placeholder 3">
            <a:extLst>
              <a:ext uri="{FF2B5EF4-FFF2-40B4-BE49-F238E27FC236}">
                <a16:creationId xmlns:a16="http://schemas.microsoft.com/office/drawing/2014/main" id="{0F6CAE8F-1D92-0D06-C3D1-07D343208D16}"/>
              </a:ext>
            </a:extLst>
          </p:cNvPr>
          <p:cNvSpPr>
            <a:spLocks noGrp="1"/>
          </p:cNvSpPr>
          <p:nvPr>
            <p:ph type="body" sz="half" idx="2"/>
          </p:nvPr>
        </p:nvSpPr>
        <p:spPr>
          <a:xfrm>
            <a:off x="828786" y="2739636"/>
            <a:ext cx="4638145" cy="3901199"/>
          </a:xfrm>
        </p:spPr>
        <p:txBody>
          <a:bodyPr>
            <a:normAutofit/>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4" name="Title 1">
            <a:extLst>
              <a:ext uri="{FF2B5EF4-FFF2-40B4-BE49-F238E27FC236}">
                <a16:creationId xmlns:a16="http://schemas.microsoft.com/office/drawing/2014/main" id="{4BCD2615-0C1F-9B43-D4FD-1F5A61634504}"/>
              </a:ext>
            </a:extLst>
          </p:cNvPr>
          <p:cNvSpPr>
            <a:spLocks noGrp="1"/>
          </p:cNvSpPr>
          <p:nvPr>
            <p:ph type="title"/>
          </p:nvPr>
        </p:nvSpPr>
        <p:spPr>
          <a:xfrm>
            <a:off x="838201" y="802446"/>
            <a:ext cx="4639732" cy="1325563"/>
          </a:xfrm>
        </p:spPr>
        <p:txBody>
          <a:bodyPr>
            <a:noAutofit/>
          </a:bodyPr>
          <a:lstStyle>
            <a:lvl1pPr>
              <a:defRPr sz="5400" b="1">
                <a:solidFill>
                  <a:schemeClr val="tx1"/>
                </a:solidFill>
                <a:latin typeface="+mj-lt"/>
              </a:defRPr>
            </a:lvl1pPr>
          </a:lstStyle>
          <a:p>
            <a:r>
              <a:rPr lang="fi-FI"/>
              <a:t>Muokkaa ots. perustyyl. napsautt.</a:t>
            </a:r>
            <a:endParaRPr lang="en-US"/>
          </a:p>
        </p:txBody>
      </p:sp>
    </p:spTree>
    <p:extLst>
      <p:ext uri="{BB962C8B-B14F-4D97-AF65-F5344CB8AC3E}">
        <p14:creationId xmlns:p14="http://schemas.microsoft.com/office/powerpoint/2010/main" val="39540444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4_Picture with Caption">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BC62DF8E-FC3F-1243-A3B0-457B5A9A30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319" y="6125815"/>
            <a:ext cx="764744" cy="251493"/>
          </a:xfrm>
          <a:prstGeom prst="rect">
            <a:avLst/>
          </a:prstGeom>
        </p:spPr>
      </p:pic>
      <p:sp>
        <p:nvSpPr>
          <p:cNvPr id="4" name="Picture Placeholder 2">
            <a:extLst>
              <a:ext uri="{FF2B5EF4-FFF2-40B4-BE49-F238E27FC236}">
                <a16:creationId xmlns:a16="http://schemas.microsoft.com/office/drawing/2014/main" id="{EA67F07D-C5F6-6944-89D6-70440BBE88BF}"/>
              </a:ext>
            </a:extLst>
          </p:cNvPr>
          <p:cNvSpPr>
            <a:spLocks noGrp="1" noChangeAspect="1"/>
          </p:cNvSpPr>
          <p:nvPr>
            <p:ph type="pic" idx="1"/>
          </p:nvPr>
        </p:nvSpPr>
        <p:spPr>
          <a:xfrm>
            <a:off x="6183783" y="1925208"/>
            <a:ext cx="5168430" cy="3935840"/>
          </a:xfrm>
        </p:spPr>
        <p:txBody>
          <a:bodyPr anchor="t">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6" name="Text Placeholder 3">
            <a:extLst>
              <a:ext uri="{FF2B5EF4-FFF2-40B4-BE49-F238E27FC236}">
                <a16:creationId xmlns:a16="http://schemas.microsoft.com/office/drawing/2014/main" id="{FFD66502-6F36-204F-80D1-6E9FE550AB69}"/>
              </a:ext>
            </a:extLst>
          </p:cNvPr>
          <p:cNvSpPr>
            <a:spLocks noGrp="1"/>
          </p:cNvSpPr>
          <p:nvPr>
            <p:ph type="body" sz="half" idx="2"/>
          </p:nvPr>
        </p:nvSpPr>
        <p:spPr>
          <a:xfrm>
            <a:off x="6183784" y="5937008"/>
            <a:ext cx="3965898" cy="31455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7" name="Picture Placeholder 2">
            <a:extLst>
              <a:ext uri="{FF2B5EF4-FFF2-40B4-BE49-F238E27FC236}">
                <a16:creationId xmlns:a16="http://schemas.microsoft.com/office/drawing/2014/main" id="{D8C8E2C0-20EE-CC43-BB7F-CCBF40ECF09B}"/>
              </a:ext>
            </a:extLst>
          </p:cNvPr>
          <p:cNvSpPr>
            <a:spLocks noGrp="1" noChangeAspect="1"/>
          </p:cNvSpPr>
          <p:nvPr>
            <p:ph type="pic" idx="10"/>
          </p:nvPr>
        </p:nvSpPr>
        <p:spPr>
          <a:xfrm>
            <a:off x="838200" y="1925208"/>
            <a:ext cx="5168429" cy="3965882"/>
          </a:xfrm>
        </p:spPr>
        <p:txBody>
          <a:bodyPr anchor="t">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8" name="Text Placeholder 3">
            <a:extLst>
              <a:ext uri="{FF2B5EF4-FFF2-40B4-BE49-F238E27FC236}">
                <a16:creationId xmlns:a16="http://schemas.microsoft.com/office/drawing/2014/main" id="{B4DE00B5-E1D0-224E-8349-275AD0669F1D}"/>
              </a:ext>
            </a:extLst>
          </p:cNvPr>
          <p:cNvSpPr>
            <a:spLocks noGrp="1"/>
          </p:cNvSpPr>
          <p:nvPr>
            <p:ph type="body" sz="half" idx="11"/>
          </p:nvPr>
        </p:nvSpPr>
        <p:spPr>
          <a:xfrm>
            <a:off x="839788" y="5937008"/>
            <a:ext cx="3841278" cy="31455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2" name="Title 1">
            <a:extLst>
              <a:ext uri="{FF2B5EF4-FFF2-40B4-BE49-F238E27FC236}">
                <a16:creationId xmlns:a16="http://schemas.microsoft.com/office/drawing/2014/main" id="{25280E69-F207-29B4-63E6-DE7C12B6269B}"/>
              </a:ext>
            </a:extLst>
          </p:cNvPr>
          <p:cNvSpPr>
            <a:spLocks noGrp="1"/>
          </p:cNvSpPr>
          <p:nvPr>
            <p:ph type="title"/>
          </p:nvPr>
        </p:nvSpPr>
        <p:spPr>
          <a:xfrm>
            <a:off x="838200" y="365125"/>
            <a:ext cx="10515600" cy="1325563"/>
          </a:xfrm>
        </p:spPr>
        <p:txBody>
          <a:bodyPr>
            <a:normAutofit/>
          </a:bodyPr>
          <a:lstStyle>
            <a:lvl1pPr>
              <a:defRPr sz="5400" b="1">
                <a:solidFill>
                  <a:schemeClr val="tx1"/>
                </a:solidFill>
                <a:latin typeface="+mj-lt"/>
              </a:defRPr>
            </a:lvl1pPr>
          </a:lstStyle>
          <a:p>
            <a:r>
              <a:rPr lang="fi-FI"/>
              <a:t>Muokkaa ots. perustyyl. napsautt.</a:t>
            </a:r>
            <a:endParaRPr lang="en-US"/>
          </a:p>
        </p:txBody>
      </p:sp>
    </p:spTree>
    <p:extLst>
      <p:ext uri="{BB962C8B-B14F-4D97-AF65-F5344CB8AC3E}">
        <p14:creationId xmlns:p14="http://schemas.microsoft.com/office/powerpoint/2010/main" val="11988911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5_Picture with Caption">
    <p:bg>
      <p:bgPr>
        <a:solidFill>
          <a:schemeClr val="accent2"/>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834B91C-E8F6-0D4E-9222-569497696FFA}"/>
              </a:ext>
            </a:extLst>
          </p:cNvPr>
          <p:cNvSpPr>
            <a:spLocks noGrp="1"/>
          </p:cNvSpPr>
          <p:nvPr>
            <p:ph type="body" sz="half" idx="2"/>
          </p:nvPr>
        </p:nvSpPr>
        <p:spPr>
          <a:xfrm>
            <a:off x="6183784" y="5937008"/>
            <a:ext cx="3965898" cy="31455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13" name="Text Placeholder 3">
            <a:extLst>
              <a:ext uri="{FF2B5EF4-FFF2-40B4-BE49-F238E27FC236}">
                <a16:creationId xmlns:a16="http://schemas.microsoft.com/office/drawing/2014/main" id="{263145A5-6FF0-4348-B79F-869E91493A44}"/>
              </a:ext>
            </a:extLst>
          </p:cNvPr>
          <p:cNvSpPr>
            <a:spLocks noGrp="1"/>
          </p:cNvSpPr>
          <p:nvPr>
            <p:ph type="body" sz="half" idx="11"/>
          </p:nvPr>
        </p:nvSpPr>
        <p:spPr>
          <a:xfrm>
            <a:off x="839788" y="5937008"/>
            <a:ext cx="3841278" cy="31455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pic>
        <p:nvPicPr>
          <p:cNvPr id="2" name="Picture 1" descr="A close up of a logo&#10;&#10;Description automatically generated">
            <a:extLst>
              <a:ext uri="{FF2B5EF4-FFF2-40B4-BE49-F238E27FC236}">
                <a16:creationId xmlns:a16="http://schemas.microsoft.com/office/drawing/2014/main" id="{A58B52B4-9468-6FE8-3907-B3D0809AE5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11319" y="6094285"/>
            <a:ext cx="764744" cy="251493"/>
          </a:xfrm>
          <a:prstGeom prst="rect">
            <a:avLst/>
          </a:prstGeom>
        </p:spPr>
      </p:pic>
      <p:sp>
        <p:nvSpPr>
          <p:cNvPr id="3" name="Picture Placeholder 2">
            <a:extLst>
              <a:ext uri="{FF2B5EF4-FFF2-40B4-BE49-F238E27FC236}">
                <a16:creationId xmlns:a16="http://schemas.microsoft.com/office/drawing/2014/main" id="{C63603A3-B16D-1AF6-C57E-6B06AEEC2CD2}"/>
              </a:ext>
            </a:extLst>
          </p:cNvPr>
          <p:cNvSpPr>
            <a:spLocks noGrp="1" noChangeAspect="1"/>
          </p:cNvSpPr>
          <p:nvPr>
            <p:ph type="pic" idx="1"/>
          </p:nvPr>
        </p:nvSpPr>
        <p:spPr>
          <a:xfrm>
            <a:off x="6183783" y="1925208"/>
            <a:ext cx="5168430" cy="3935840"/>
          </a:xfrm>
        </p:spPr>
        <p:txBody>
          <a:bodyPr anchor="t">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Picture Placeholder 2">
            <a:extLst>
              <a:ext uri="{FF2B5EF4-FFF2-40B4-BE49-F238E27FC236}">
                <a16:creationId xmlns:a16="http://schemas.microsoft.com/office/drawing/2014/main" id="{E0C5C9A2-B13E-4D82-3C30-D92FC522E515}"/>
              </a:ext>
            </a:extLst>
          </p:cNvPr>
          <p:cNvSpPr>
            <a:spLocks noGrp="1" noChangeAspect="1"/>
          </p:cNvSpPr>
          <p:nvPr>
            <p:ph type="pic" idx="10"/>
          </p:nvPr>
        </p:nvSpPr>
        <p:spPr>
          <a:xfrm>
            <a:off x="838200" y="1925208"/>
            <a:ext cx="5168429" cy="3965882"/>
          </a:xfrm>
        </p:spPr>
        <p:txBody>
          <a:bodyPr anchor="t">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5" name="Title 1">
            <a:extLst>
              <a:ext uri="{FF2B5EF4-FFF2-40B4-BE49-F238E27FC236}">
                <a16:creationId xmlns:a16="http://schemas.microsoft.com/office/drawing/2014/main" id="{CF3C7664-AA77-0FCF-388D-0D2C72747823}"/>
              </a:ext>
            </a:extLst>
          </p:cNvPr>
          <p:cNvSpPr>
            <a:spLocks noGrp="1"/>
          </p:cNvSpPr>
          <p:nvPr>
            <p:ph type="title"/>
          </p:nvPr>
        </p:nvSpPr>
        <p:spPr>
          <a:xfrm>
            <a:off x="838200" y="365125"/>
            <a:ext cx="10515600" cy="1325563"/>
          </a:xfrm>
        </p:spPr>
        <p:txBody>
          <a:bodyPr>
            <a:normAutofit/>
          </a:bodyPr>
          <a:lstStyle>
            <a:lvl1pPr>
              <a:defRPr sz="5400" b="1">
                <a:solidFill>
                  <a:schemeClr val="tx1"/>
                </a:solidFill>
                <a:latin typeface="+mj-lt"/>
              </a:defRPr>
            </a:lvl1pPr>
          </a:lstStyle>
          <a:p>
            <a:r>
              <a:rPr lang="fi-FI"/>
              <a:t>Muokkaa ots. perustyyl. napsautt.</a:t>
            </a:r>
            <a:endParaRPr lang="en-US"/>
          </a:p>
        </p:txBody>
      </p:sp>
    </p:spTree>
    <p:extLst>
      <p:ext uri="{BB962C8B-B14F-4D97-AF65-F5344CB8AC3E}">
        <p14:creationId xmlns:p14="http://schemas.microsoft.com/office/powerpoint/2010/main" val="39165738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6_Picture with Caption">
    <p:bg>
      <p:bgPr>
        <a:solidFill>
          <a:schemeClr val="accent3"/>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1C9A685C-8A9B-004D-B1C0-421F28C00F7E}"/>
              </a:ext>
            </a:extLst>
          </p:cNvPr>
          <p:cNvSpPr>
            <a:spLocks noGrp="1"/>
          </p:cNvSpPr>
          <p:nvPr>
            <p:ph type="body" sz="half" idx="2"/>
          </p:nvPr>
        </p:nvSpPr>
        <p:spPr>
          <a:xfrm>
            <a:off x="6183784" y="5937008"/>
            <a:ext cx="3965898" cy="31455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13" name="Text Placeholder 3">
            <a:extLst>
              <a:ext uri="{FF2B5EF4-FFF2-40B4-BE49-F238E27FC236}">
                <a16:creationId xmlns:a16="http://schemas.microsoft.com/office/drawing/2014/main" id="{5726D921-EB64-4F4F-A3EC-7307BD1CB55A}"/>
              </a:ext>
            </a:extLst>
          </p:cNvPr>
          <p:cNvSpPr>
            <a:spLocks noGrp="1"/>
          </p:cNvSpPr>
          <p:nvPr>
            <p:ph type="body" sz="half" idx="11"/>
          </p:nvPr>
        </p:nvSpPr>
        <p:spPr>
          <a:xfrm>
            <a:off x="839788" y="5937008"/>
            <a:ext cx="3841278" cy="31455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pic>
        <p:nvPicPr>
          <p:cNvPr id="2" name="Picture 1" descr="A close up of a logo&#10;&#10;Description automatically generated">
            <a:extLst>
              <a:ext uri="{FF2B5EF4-FFF2-40B4-BE49-F238E27FC236}">
                <a16:creationId xmlns:a16="http://schemas.microsoft.com/office/drawing/2014/main" id="{19A4797E-9254-D238-3BA9-52B65B15D6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9997" y="6221820"/>
            <a:ext cx="764744" cy="251493"/>
          </a:xfrm>
          <a:prstGeom prst="rect">
            <a:avLst/>
          </a:prstGeom>
        </p:spPr>
      </p:pic>
      <p:sp>
        <p:nvSpPr>
          <p:cNvPr id="3" name="Picture Placeholder 2">
            <a:extLst>
              <a:ext uri="{FF2B5EF4-FFF2-40B4-BE49-F238E27FC236}">
                <a16:creationId xmlns:a16="http://schemas.microsoft.com/office/drawing/2014/main" id="{3FBC2721-9C2A-1C2E-7411-0EAACB738FFA}"/>
              </a:ext>
            </a:extLst>
          </p:cNvPr>
          <p:cNvSpPr>
            <a:spLocks noGrp="1" noChangeAspect="1"/>
          </p:cNvSpPr>
          <p:nvPr>
            <p:ph type="pic" idx="1"/>
          </p:nvPr>
        </p:nvSpPr>
        <p:spPr>
          <a:xfrm>
            <a:off x="6183783" y="1925208"/>
            <a:ext cx="5168430" cy="3935840"/>
          </a:xfrm>
        </p:spPr>
        <p:txBody>
          <a:bodyPr anchor="t">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4" name="Picture Placeholder 2">
            <a:extLst>
              <a:ext uri="{FF2B5EF4-FFF2-40B4-BE49-F238E27FC236}">
                <a16:creationId xmlns:a16="http://schemas.microsoft.com/office/drawing/2014/main" id="{C83CCD4A-C71A-B509-B48E-7F9707FBF37C}"/>
              </a:ext>
            </a:extLst>
          </p:cNvPr>
          <p:cNvSpPr>
            <a:spLocks noGrp="1" noChangeAspect="1"/>
          </p:cNvSpPr>
          <p:nvPr>
            <p:ph type="pic" idx="10"/>
          </p:nvPr>
        </p:nvSpPr>
        <p:spPr>
          <a:xfrm>
            <a:off x="838200" y="1925208"/>
            <a:ext cx="5168429" cy="3965882"/>
          </a:xfrm>
        </p:spPr>
        <p:txBody>
          <a:bodyPr anchor="t">
            <a:normAutofit/>
          </a:bodyPr>
          <a:lstStyle>
            <a:lvl1pPr marL="0" indent="0">
              <a:buNone/>
              <a:defRPr sz="20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a:p>
        </p:txBody>
      </p:sp>
      <p:sp>
        <p:nvSpPr>
          <p:cNvPr id="5" name="Title 1">
            <a:extLst>
              <a:ext uri="{FF2B5EF4-FFF2-40B4-BE49-F238E27FC236}">
                <a16:creationId xmlns:a16="http://schemas.microsoft.com/office/drawing/2014/main" id="{062C5624-36FE-40B3-96CE-04AA23DADA06}"/>
              </a:ext>
            </a:extLst>
          </p:cNvPr>
          <p:cNvSpPr>
            <a:spLocks noGrp="1"/>
          </p:cNvSpPr>
          <p:nvPr>
            <p:ph type="title"/>
          </p:nvPr>
        </p:nvSpPr>
        <p:spPr>
          <a:xfrm>
            <a:off x="838200" y="365125"/>
            <a:ext cx="10515600" cy="1325563"/>
          </a:xfrm>
        </p:spPr>
        <p:txBody>
          <a:bodyPr>
            <a:normAutofit/>
          </a:bodyPr>
          <a:lstStyle>
            <a:lvl1pPr>
              <a:defRPr sz="5400" b="1">
                <a:solidFill>
                  <a:schemeClr val="tx1"/>
                </a:solidFill>
                <a:latin typeface="+mj-lt"/>
              </a:defRPr>
            </a:lvl1pPr>
          </a:lstStyle>
          <a:p>
            <a:r>
              <a:rPr lang="fi-FI"/>
              <a:t>Muokkaa ots. perustyyl. napsautt.</a:t>
            </a:r>
            <a:endParaRPr lang="en-US"/>
          </a:p>
        </p:txBody>
      </p:sp>
    </p:spTree>
    <p:extLst>
      <p:ext uri="{BB962C8B-B14F-4D97-AF65-F5344CB8AC3E}">
        <p14:creationId xmlns:p14="http://schemas.microsoft.com/office/powerpoint/2010/main" val="29379313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yhjä">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2EE210CA-7A89-1E41-B3B2-3644BA4CB2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9997" y="6221820"/>
            <a:ext cx="764744" cy="251493"/>
          </a:xfrm>
          <a:prstGeom prst="rect">
            <a:avLst/>
          </a:prstGeom>
        </p:spPr>
      </p:pic>
    </p:spTree>
    <p:extLst>
      <p:ext uri="{BB962C8B-B14F-4D97-AF65-F5344CB8AC3E}">
        <p14:creationId xmlns:p14="http://schemas.microsoft.com/office/powerpoint/2010/main" val="2251438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C6AF23-CD21-334E-90D8-F3E3452E37AC}"/>
              </a:ext>
            </a:extLst>
          </p:cNvPr>
          <p:cNvSpPr>
            <a:spLocks noGrp="1"/>
          </p:cNvSpPr>
          <p:nvPr>
            <p:ph type="title"/>
          </p:nvPr>
        </p:nvSpPr>
        <p:spPr>
          <a:xfrm>
            <a:off x="838200" y="365125"/>
            <a:ext cx="10514013" cy="1325563"/>
          </a:xfrm>
        </p:spPr>
        <p:txBody>
          <a:bodyPr/>
          <a:lstStyle>
            <a:lvl1pPr>
              <a:defRPr b="1">
                <a:solidFill>
                  <a:schemeClr val="tx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BF1B9C1D-1316-3047-A981-ECC76E82DAE6}"/>
              </a:ext>
            </a:extLst>
          </p:cNvPr>
          <p:cNvSpPr>
            <a:spLocks noGrp="1"/>
          </p:cNvSpPr>
          <p:nvPr>
            <p:ph idx="1"/>
          </p:nvPr>
        </p:nvSpPr>
        <p:spPr>
          <a:xfrm>
            <a:off x="838200" y="1825624"/>
            <a:ext cx="10514013" cy="4375151"/>
          </a:xfrm>
        </p:spPr>
        <p:txBody>
          <a:bodyPr>
            <a:normAutofit/>
          </a:bodyPr>
          <a:lstStyle>
            <a:lvl1pPr>
              <a:defRPr sz="2000" b="1">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close up of a logo&#10;&#10;Description automatically generated">
            <a:extLst>
              <a:ext uri="{FF2B5EF4-FFF2-40B4-BE49-F238E27FC236}">
                <a16:creationId xmlns:a16="http://schemas.microsoft.com/office/drawing/2014/main" id="{B24A5574-E9F3-DC4C-9B90-149E52FAF4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9997" y="6221820"/>
            <a:ext cx="764744" cy="251493"/>
          </a:xfrm>
          <a:prstGeom prst="rect">
            <a:avLst/>
          </a:prstGeom>
        </p:spPr>
      </p:pic>
    </p:spTree>
    <p:extLst>
      <p:ext uri="{BB962C8B-B14F-4D97-AF65-F5344CB8AC3E}">
        <p14:creationId xmlns:p14="http://schemas.microsoft.com/office/powerpoint/2010/main" val="42092356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chemeClr val="accent3"/>
        </a:solidFill>
        <a:effectLst/>
      </p:bgPr>
    </p:bg>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DBEA2719-80B0-A2D3-512F-FDC1C8529E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9997" y="6221820"/>
            <a:ext cx="764744" cy="251493"/>
          </a:xfrm>
          <a:prstGeom prst="rect">
            <a:avLst/>
          </a:prstGeom>
        </p:spPr>
      </p:pic>
    </p:spTree>
    <p:extLst>
      <p:ext uri="{BB962C8B-B14F-4D97-AF65-F5344CB8AC3E}">
        <p14:creationId xmlns:p14="http://schemas.microsoft.com/office/powerpoint/2010/main" val="27344609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accent2"/>
        </a:solidFill>
        <a:effectLst/>
      </p:bgPr>
    </p:bg>
    <p:spTree>
      <p:nvGrpSpPr>
        <p:cNvPr id="1" name=""/>
        <p:cNvGrpSpPr/>
        <p:nvPr/>
      </p:nvGrpSpPr>
      <p:grpSpPr>
        <a:xfrm>
          <a:off x="0" y="0"/>
          <a:ext cx="0" cy="0"/>
          <a:chOff x="0" y="0"/>
          <a:chExt cx="0" cy="0"/>
        </a:xfrm>
      </p:grpSpPr>
      <p:pic>
        <p:nvPicPr>
          <p:cNvPr id="8" name="Picture 7" descr="A picture containing wheel, drawing&#10;&#10;Description automatically generated">
            <a:extLst>
              <a:ext uri="{FF2B5EF4-FFF2-40B4-BE49-F238E27FC236}">
                <a16:creationId xmlns:a16="http://schemas.microsoft.com/office/drawing/2014/main" id="{E688D2C7-39C7-F44B-9585-F3C600C2B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0000" y="6228000"/>
            <a:ext cx="764741" cy="251492"/>
          </a:xfrm>
          <a:prstGeom prst="rect">
            <a:avLst/>
          </a:prstGeom>
        </p:spPr>
      </p:pic>
      <p:pic>
        <p:nvPicPr>
          <p:cNvPr id="2" name="Picture 1" descr="A close up of a logo&#10;&#10;Description automatically generated">
            <a:extLst>
              <a:ext uri="{FF2B5EF4-FFF2-40B4-BE49-F238E27FC236}">
                <a16:creationId xmlns:a16="http://schemas.microsoft.com/office/drawing/2014/main" id="{8A082FEF-5A8D-15A6-AE79-E0617D4540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9997" y="6221820"/>
            <a:ext cx="764744" cy="251493"/>
          </a:xfrm>
          <a:prstGeom prst="rect">
            <a:avLst/>
          </a:prstGeom>
        </p:spPr>
      </p:pic>
    </p:spTree>
    <p:extLst>
      <p:ext uri="{BB962C8B-B14F-4D97-AF65-F5344CB8AC3E}">
        <p14:creationId xmlns:p14="http://schemas.microsoft.com/office/powerpoint/2010/main" val="35511285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accent1"/>
        </a:solidFill>
        <a:effectLst/>
      </p:bgPr>
    </p:bg>
    <p:spTree>
      <p:nvGrpSpPr>
        <p:cNvPr id="1" name=""/>
        <p:cNvGrpSpPr/>
        <p:nvPr/>
      </p:nvGrpSpPr>
      <p:grpSpPr>
        <a:xfrm>
          <a:off x="0" y="0"/>
          <a:ext cx="0" cy="0"/>
          <a:chOff x="0" y="0"/>
          <a:chExt cx="0" cy="0"/>
        </a:xfrm>
      </p:grpSpPr>
      <p:pic>
        <p:nvPicPr>
          <p:cNvPr id="8" name="Picture 7" descr="A picture containing wheel, drawing&#10;&#10;Description automatically generated">
            <a:extLst>
              <a:ext uri="{FF2B5EF4-FFF2-40B4-BE49-F238E27FC236}">
                <a16:creationId xmlns:a16="http://schemas.microsoft.com/office/drawing/2014/main" id="{E688D2C7-39C7-F44B-9585-F3C600C2B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0000" y="6228000"/>
            <a:ext cx="764741" cy="251492"/>
          </a:xfrm>
          <a:prstGeom prst="rect">
            <a:avLst/>
          </a:prstGeom>
        </p:spPr>
      </p:pic>
    </p:spTree>
    <p:extLst>
      <p:ext uri="{BB962C8B-B14F-4D97-AF65-F5344CB8AC3E}">
        <p14:creationId xmlns:p14="http://schemas.microsoft.com/office/powerpoint/2010/main" val="71950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34" Type="http://schemas.openxmlformats.org/officeDocument/2006/relationships/theme" Target="../theme/theme2.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4.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theme" Target="../theme/theme5.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fi-F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alue" panose="02000503030000020004" pitchFamily="50" charset="0"/>
              </a:defRPr>
            </a:lvl1pPr>
          </a:lstStyle>
          <a:p>
            <a:fld id="{AEA3FF08-5289-4407-A6A1-426079CAB380}" type="datetimeFigureOut">
              <a:rPr lang="fi-FI" smtClean="0"/>
              <a:pPr/>
              <a:t>25.8.2023</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alue" panose="02000503030000020004" pitchFamily="50" charset="0"/>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alue" panose="02000503030000020004" pitchFamily="50" charset="0"/>
              </a:defRPr>
            </a:lvl1pPr>
          </a:lstStyle>
          <a:p>
            <a:fld id="{DE1E5BD0-A89A-432A-8BE6-D373FD6F214E}" type="slidenum">
              <a:rPr lang="fi-FI" smtClean="0"/>
              <a:pPr/>
              <a:t>‹#›</a:t>
            </a:fld>
            <a:endParaRPr lang="fi-FI"/>
          </a:p>
        </p:txBody>
      </p:sp>
    </p:spTree>
    <p:extLst>
      <p:ext uri="{BB962C8B-B14F-4D97-AF65-F5344CB8AC3E}">
        <p14:creationId xmlns:p14="http://schemas.microsoft.com/office/powerpoint/2010/main" val="2393110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3" r:id="rId4"/>
    <p:sldLayoutId id="2147483655" r:id="rId5"/>
    <p:sldLayoutId id="2147483662"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Value" panose="02000503030000020004"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alue" panose="02000503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alue" panose="0200050303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alue" panose="0200050303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lue" panose="0200050303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lue" panose="0200050303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4013"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4"/>
            <a:ext cx="10514013" cy="43751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87082E0-D0CF-4762-B30A-7F80351E44F9}"/>
              </a:ext>
            </a:extLst>
          </p:cNvPr>
          <p:cNvSpPr>
            <a:spLocks noGrp="1"/>
          </p:cNvSpPr>
          <p:nvPr>
            <p:ph type="dt" sz="half" idx="2"/>
          </p:nvPr>
        </p:nvSpPr>
        <p:spPr>
          <a:xfrm>
            <a:off x="838199" y="6349035"/>
            <a:ext cx="2773363" cy="365125"/>
          </a:xfrm>
          <a:prstGeom prst="rect">
            <a:avLst/>
          </a:prstGeom>
        </p:spPr>
        <p:txBody>
          <a:bodyPr vert="horz" lIns="91440" tIns="45720" rIns="91440" bIns="45720" rtlCol="0" anchor="ctr"/>
          <a:lstStyle>
            <a:lvl1pPr algn="l">
              <a:defRPr sz="1200">
                <a:solidFill>
                  <a:schemeClr val="tx1">
                    <a:tint val="75000"/>
                  </a:schemeClr>
                </a:solidFill>
                <a:latin typeface="Value" panose="02000503030000020004" pitchFamily="50" charset="0"/>
              </a:defRPr>
            </a:lvl1pPr>
          </a:lstStyle>
          <a:p>
            <a:fld id="{AEA3FF08-5289-4407-A6A1-426079CAB380}" type="datetimeFigureOut">
              <a:rPr lang="fi-FI" smtClean="0"/>
              <a:pPr/>
              <a:t>25.8.2023</a:t>
            </a:fld>
            <a:endParaRPr lang="fi-FI"/>
          </a:p>
        </p:txBody>
      </p:sp>
      <p:sp>
        <p:nvSpPr>
          <p:cNvPr id="6" name="Footer Placeholder 4">
            <a:extLst>
              <a:ext uri="{FF2B5EF4-FFF2-40B4-BE49-F238E27FC236}">
                <a16:creationId xmlns:a16="http://schemas.microsoft.com/office/drawing/2014/main" id="{F9691C35-3BC8-4AB5-A28B-885D89A1D6DB}"/>
              </a:ext>
            </a:extLst>
          </p:cNvPr>
          <p:cNvSpPr>
            <a:spLocks noGrp="1"/>
          </p:cNvSpPr>
          <p:nvPr>
            <p:ph type="ftr" sz="quarter" idx="3"/>
          </p:nvPr>
        </p:nvSpPr>
        <p:spPr>
          <a:xfrm>
            <a:off x="4038599" y="6349035"/>
            <a:ext cx="4144963" cy="365125"/>
          </a:xfrm>
          <a:prstGeom prst="rect">
            <a:avLst/>
          </a:prstGeom>
        </p:spPr>
        <p:txBody>
          <a:bodyPr vert="horz" lIns="91440" tIns="45720" rIns="91440" bIns="45720" rtlCol="0" anchor="ctr"/>
          <a:lstStyle>
            <a:lvl1pPr algn="ctr">
              <a:defRPr sz="1200">
                <a:solidFill>
                  <a:schemeClr val="tx1">
                    <a:tint val="75000"/>
                  </a:schemeClr>
                </a:solidFill>
                <a:latin typeface="Value" panose="02000503030000020004" pitchFamily="50" charset="0"/>
              </a:defRPr>
            </a:lvl1pPr>
          </a:lstStyle>
          <a:p>
            <a:endParaRPr lang="fi-FI"/>
          </a:p>
        </p:txBody>
      </p:sp>
      <p:sp>
        <p:nvSpPr>
          <p:cNvPr id="7" name="Slide Number Placeholder 5">
            <a:extLst>
              <a:ext uri="{FF2B5EF4-FFF2-40B4-BE49-F238E27FC236}">
                <a16:creationId xmlns:a16="http://schemas.microsoft.com/office/drawing/2014/main" id="{B733DCF1-A98B-4E38-ABDB-BF80D9FB479E}"/>
              </a:ext>
            </a:extLst>
          </p:cNvPr>
          <p:cNvSpPr>
            <a:spLocks noGrp="1"/>
          </p:cNvSpPr>
          <p:nvPr>
            <p:ph type="sldNum" sz="quarter" idx="4"/>
          </p:nvPr>
        </p:nvSpPr>
        <p:spPr>
          <a:xfrm>
            <a:off x="11352212" y="365125"/>
            <a:ext cx="720725" cy="365125"/>
          </a:xfrm>
          <a:prstGeom prst="rect">
            <a:avLst/>
          </a:prstGeom>
        </p:spPr>
        <p:txBody>
          <a:bodyPr vert="horz" lIns="91440" tIns="45720" rIns="91440" bIns="45720" rtlCol="0" anchor="ctr"/>
          <a:lstStyle>
            <a:lvl1pPr algn="r">
              <a:defRPr sz="1200">
                <a:solidFill>
                  <a:schemeClr val="tx1">
                    <a:tint val="75000"/>
                  </a:schemeClr>
                </a:solidFill>
                <a:latin typeface="Value" panose="02000503030000020004" pitchFamily="50" charset="0"/>
              </a:defRPr>
            </a:lvl1pPr>
          </a:lstStyle>
          <a:p>
            <a:fld id="{DE1E5BD0-A89A-432A-8BE6-D373FD6F214E}" type="slidenum">
              <a:rPr lang="fi-FI" smtClean="0"/>
              <a:pPr/>
              <a:t>‹#›</a:t>
            </a:fld>
            <a:endParaRPr lang="fi-FI"/>
          </a:p>
        </p:txBody>
      </p:sp>
      <p:pic>
        <p:nvPicPr>
          <p:cNvPr id="8" name="Picture 7" descr="A close up of a logo&#10;&#10;Description automatically generated">
            <a:extLst>
              <a:ext uri="{FF2B5EF4-FFF2-40B4-BE49-F238E27FC236}">
                <a16:creationId xmlns:a16="http://schemas.microsoft.com/office/drawing/2014/main" id="{1DDB311E-0F9F-453A-A1B9-1F9451715DE7}"/>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1568113" y="6200776"/>
            <a:ext cx="504824" cy="504824"/>
          </a:xfrm>
          <a:prstGeom prst="rect">
            <a:avLst/>
          </a:prstGeom>
        </p:spPr>
      </p:pic>
    </p:spTree>
    <p:extLst>
      <p:ext uri="{BB962C8B-B14F-4D97-AF65-F5344CB8AC3E}">
        <p14:creationId xmlns:p14="http://schemas.microsoft.com/office/powerpoint/2010/main" val="1515523813"/>
      </p:ext>
    </p:extLst>
  </p:cSld>
  <p:clrMap bg1="lt1" tx1="dk1" bg2="lt2" tx2="dk2" accent1="accent1" accent2="accent2" accent3="accent3" accent4="accent4" accent5="accent5" accent6="accent6" hlink="hlink" folHlink="folHlink"/>
  <p:sldLayoutIdLst>
    <p:sldLayoutId id="2147483825" r:id="rId1"/>
    <p:sldLayoutId id="2147483829" r:id="rId2"/>
    <p:sldLayoutId id="2147483827" r:id="rId3"/>
    <p:sldLayoutId id="2147483834" r:id="rId4"/>
    <p:sldLayoutId id="2147483835" r:id="rId5"/>
    <p:sldLayoutId id="2147483836" r:id="rId6"/>
    <p:sldLayoutId id="2147483823" r:id="rId7"/>
    <p:sldLayoutId id="2147483819" r:id="rId8"/>
    <p:sldLayoutId id="2147483821" r:id="rId9"/>
    <p:sldLayoutId id="2147483814" r:id="rId10"/>
    <p:sldLayoutId id="2147483816" r:id="rId11"/>
    <p:sldLayoutId id="2147483817" r:id="rId12"/>
    <p:sldLayoutId id="2147483818" r:id="rId13"/>
    <p:sldLayoutId id="2147483820" r:id="rId14"/>
    <p:sldLayoutId id="2147483822" r:id="rId15"/>
    <p:sldLayoutId id="2147483824" r:id="rId16"/>
    <p:sldLayoutId id="2147483826" r:id="rId17"/>
    <p:sldLayoutId id="2147483828" r:id="rId18"/>
    <p:sldLayoutId id="2147483830" r:id="rId19"/>
    <p:sldLayoutId id="2147483831" r:id="rId20"/>
    <p:sldLayoutId id="2147483832" r:id="rId21"/>
    <p:sldLayoutId id="2147483833" r:id="rId22"/>
    <p:sldLayoutId id="2147483667" r:id="rId23"/>
    <p:sldLayoutId id="2147483668" r:id="rId24"/>
    <p:sldLayoutId id="2147483669" r:id="rId25"/>
    <p:sldLayoutId id="2147483675" r:id="rId26"/>
    <p:sldLayoutId id="2147483677" r:id="rId27"/>
    <p:sldLayoutId id="2147483678" r:id="rId28"/>
    <p:sldLayoutId id="2147483681" r:id="rId29"/>
    <p:sldLayoutId id="2147483682" r:id="rId30"/>
    <p:sldLayoutId id="2147483683" r:id="rId31"/>
    <p:sldLayoutId id="2147483813" r:id="rId32"/>
    <p:sldLayoutId id="2147483686" r:id="rId33"/>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5">
          <p15:clr>
            <a:srgbClr val="F26B43"/>
          </p15:clr>
        </p15:guide>
        <p15:guide id="2" pos="7287">
          <p15:clr>
            <a:srgbClr val="F26B43"/>
          </p15:clr>
        </p15:guide>
        <p15:guide id="3" pos="7605">
          <p15:clr>
            <a:srgbClr val="F26B43"/>
          </p15:clr>
        </p15:guide>
        <p15:guide id="4" orient="horz" pos="1142">
          <p15:clr>
            <a:srgbClr val="F26B43"/>
          </p15:clr>
        </p15:guide>
        <p15:guide id="5" pos="2547">
          <p15:clr>
            <a:srgbClr val="F26B43"/>
          </p15:clr>
        </p15:guide>
        <p15:guide id="6" pos="5155">
          <p15:clr>
            <a:srgbClr val="F26B43"/>
          </p15:clr>
        </p15:guide>
        <p15:guide id="7" pos="529">
          <p15:clr>
            <a:srgbClr val="F26B43"/>
          </p15:clr>
        </p15:guide>
        <p15:guide id="8" pos="2275">
          <p15:clr>
            <a:srgbClr val="F26B43"/>
          </p15:clr>
        </p15:guide>
        <p15:guide id="9" orient="horz" pos="4224">
          <p15:clr>
            <a:srgbClr val="F26B43"/>
          </p15:clr>
        </p15:guide>
        <p15:guide id="10" orient="horz" pos="3906">
          <p15:clr>
            <a:srgbClr val="F26B43"/>
          </p15:clr>
        </p15:guide>
        <p15:guide id="11" orient="horz" pos="232">
          <p15:clr>
            <a:srgbClr val="F26B43"/>
          </p15:clr>
        </p15:guide>
        <p15:guide id="12" pos="715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4F96B7-6909-48ED-B9DC-B0972C534B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4B7E91E6-B0BA-483C-8E6B-B54373449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BF26EFF6-9B9F-4D71-938D-3878B80558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119CE-5AD5-4F7B-89E7-369CD636B898}" type="datetimeFigureOut">
              <a:rPr lang="fi-FI" smtClean="0"/>
              <a:t>25.8.2023</a:t>
            </a:fld>
            <a:endParaRPr lang="fi-FI"/>
          </a:p>
        </p:txBody>
      </p:sp>
      <p:sp>
        <p:nvSpPr>
          <p:cNvPr id="5" name="Footer Placeholder 4">
            <a:extLst>
              <a:ext uri="{FF2B5EF4-FFF2-40B4-BE49-F238E27FC236}">
                <a16:creationId xmlns:a16="http://schemas.microsoft.com/office/drawing/2014/main" id="{BBACDEDA-BF4C-41DC-A602-50DDD95DF3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a:extLst>
              <a:ext uri="{FF2B5EF4-FFF2-40B4-BE49-F238E27FC236}">
                <a16:creationId xmlns:a16="http://schemas.microsoft.com/office/drawing/2014/main" id="{32C6FBDC-9D1B-4562-A4C1-343AE5955F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56FB09-6C8E-414A-B041-53DCCB359F88}" type="slidenum">
              <a:rPr lang="fi-FI" smtClean="0"/>
              <a:t>‹#›</a:t>
            </a:fld>
            <a:endParaRPr lang="fi-FI"/>
          </a:p>
        </p:txBody>
      </p:sp>
    </p:spTree>
    <p:extLst>
      <p:ext uri="{BB962C8B-B14F-4D97-AF65-F5344CB8AC3E}">
        <p14:creationId xmlns:p14="http://schemas.microsoft.com/office/powerpoint/2010/main" val="291737076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8/25/2023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0115566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8" y="-153190"/>
            <a:ext cx="11160124" cy="1966116"/>
          </a:xfrm>
          <a:prstGeom prst="rect">
            <a:avLst/>
          </a:prstGeom>
        </p:spPr>
        <p:txBody>
          <a:bodyPr vert="horz" lIns="91440" tIns="45720" rIns="91440" bIns="45720" rtlCol="0" anchor="ctr">
            <a:normAutofit/>
          </a:bodyPr>
          <a:lstStyle/>
          <a:p>
            <a:r>
              <a:rPr lang="fi-FI"/>
              <a:t>Muokkaa ots. perustyyl. napsautt.</a:t>
            </a:r>
            <a:endParaRPr lang="en-US"/>
          </a:p>
        </p:txBody>
      </p:sp>
      <p:sp>
        <p:nvSpPr>
          <p:cNvPr id="3" name="Text Placeholder 2"/>
          <p:cNvSpPr>
            <a:spLocks noGrp="1"/>
          </p:cNvSpPr>
          <p:nvPr>
            <p:ph type="body" idx="1"/>
          </p:nvPr>
        </p:nvSpPr>
        <p:spPr>
          <a:xfrm>
            <a:off x="515937" y="1706563"/>
            <a:ext cx="11160125" cy="4375151"/>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Date Placeholder 3">
            <a:extLst>
              <a:ext uri="{FF2B5EF4-FFF2-40B4-BE49-F238E27FC236}">
                <a16:creationId xmlns:a16="http://schemas.microsoft.com/office/drawing/2014/main" id="{387082E0-D0CF-4762-B30A-7F80351E44F9}"/>
              </a:ext>
            </a:extLst>
          </p:cNvPr>
          <p:cNvSpPr>
            <a:spLocks noGrp="1"/>
          </p:cNvSpPr>
          <p:nvPr>
            <p:ph type="dt" sz="half" idx="2"/>
          </p:nvPr>
        </p:nvSpPr>
        <p:spPr>
          <a:xfrm>
            <a:off x="838199" y="6349035"/>
            <a:ext cx="2773363" cy="365125"/>
          </a:xfrm>
          <a:prstGeom prst="rect">
            <a:avLst/>
          </a:prstGeom>
        </p:spPr>
        <p:txBody>
          <a:bodyPr vert="horz" lIns="91440" tIns="45720" rIns="91440" bIns="45720" rtlCol="0" anchor="ctr"/>
          <a:lstStyle>
            <a:lvl1pPr algn="l">
              <a:defRPr sz="1200">
                <a:solidFill>
                  <a:schemeClr val="tx1">
                    <a:tint val="75000"/>
                  </a:schemeClr>
                </a:solidFill>
                <a:latin typeface="Value" panose="02000503030000020004" pitchFamily="50" charset="0"/>
              </a:defRPr>
            </a:lvl1pPr>
          </a:lstStyle>
          <a:p>
            <a:fld id="{AEA3FF08-5289-4407-A6A1-426079CAB380}" type="datetimeFigureOut">
              <a:rPr lang="fi-FI" smtClean="0"/>
              <a:pPr/>
              <a:t>25.8.2023</a:t>
            </a:fld>
            <a:endParaRPr lang="fi-FI"/>
          </a:p>
        </p:txBody>
      </p:sp>
      <p:sp>
        <p:nvSpPr>
          <p:cNvPr id="6" name="Footer Placeholder 4">
            <a:extLst>
              <a:ext uri="{FF2B5EF4-FFF2-40B4-BE49-F238E27FC236}">
                <a16:creationId xmlns:a16="http://schemas.microsoft.com/office/drawing/2014/main" id="{F9691C35-3BC8-4AB5-A28B-885D89A1D6DB}"/>
              </a:ext>
            </a:extLst>
          </p:cNvPr>
          <p:cNvSpPr>
            <a:spLocks noGrp="1"/>
          </p:cNvSpPr>
          <p:nvPr>
            <p:ph type="ftr" sz="quarter" idx="3"/>
          </p:nvPr>
        </p:nvSpPr>
        <p:spPr>
          <a:xfrm>
            <a:off x="4038599" y="6349035"/>
            <a:ext cx="4144963" cy="365125"/>
          </a:xfrm>
          <a:prstGeom prst="rect">
            <a:avLst/>
          </a:prstGeom>
        </p:spPr>
        <p:txBody>
          <a:bodyPr vert="horz" lIns="91440" tIns="45720" rIns="91440" bIns="45720" rtlCol="0" anchor="ctr"/>
          <a:lstStyle>
            <a:lvl1pPr algn="ctr">
              <a:defRPr sz="1200">
                <a:solidFill>
                  <a:schemeClr val="tx1">
                    <a:tint val="75000"/>
                  </a:schemeClr>
                </a:solidFill>
                <a:latin typeface="Value" panose="02000503030000020004" pitchFamily="50" charset="0"/>
              </a:defRPr>
            </a:lvl1pPr>
          </a:lstStyle>
          <a:p>
            <a:endParaRPr lang="fi-FI"/>
          </a:p>
        </p:txBody>
      </p:sp>
      <p:sp>
        <p:nvSpPr>
          <p:cNvPr id="7" name="Slide Number Placeholder 5">
            <a:extLst>
              <a:ext uri="{FF2B5EF4-FFF2-40B4-BE49-F238E27FC236}">
                <a16:creationId xmlns:a16="http://schemas.microsoft.com/office/drawing/2014/main" id="{B733DCF1-A98B-4E38-ABDB-BF80D9FB479E}"/>
              </a:ext>
            </a:extLst>
          </p:cNvPr>
          <p:cNvSpPr>
            <a:spLocks noGrp="1"/>
          </p:cNvSpPr>
          <p:nvPr>
            <p:ph type="sldNum" sz="quarter" idx="4"/>
          </p:nvPr>
        </p:nvSpPr>
        <p:spPr>
          <a:xfrm>
            <a:off x="11352212" y="365125"/>
            <a:ext cx="720725" cy="365125"/>
          </a:xfrm>
          <a:prstGeom prst="rect">
            <a:avLst/>
          </a:prstGeom>
        </p:spPr>
        <p:txBody>
          <a:bodyPr vert="horz" lIns="91440" tIns="45720" rIns="91440" bIns="45720" rtlCol="0" anchor="ctr"/>
          <a:lstStyle>
            <a:lvl1pPr algn="r">
              <a:defRPr sz="1200">
                <a:solidFill>
                  <a:schemeClr val="tx1">
                    <a:tint val="75000"/>
                  </a:schemeClr>
                </a:solidFill>
                <a:latin typeface="Value" panose="02000503030000020004" pitchFamily="50" charset="0"/>
              </a:defRPr>
            </a:lvl1pPr>
          </a:lstStyle>
          <a:p>
            <a:fld id="{DE1E5BD0-A89A-432A-8BE6-D373FD6F214E}" type="slidenum">
              <a:rPr lang="fi-FI" smtClean="0"/>
              <a:pPr/>
              <a:t>‹#›</a:t>
            </a:fld>
            <a:endParaRPr lang="fi-FI"/>
          </a:p>
        </p:txBody>
      </p:sp>
    </p:spTree>
    <p:extLst>
      <p:ext uri="{BB962C8B-B14F-4D97-AF65-F5344CB8AC3E}">
        <p14:creationId xmlns:p14="http://schemas.microsoft.com/office/powerpoint/2010/main" val="194252513"/>
      </p:ext>
    </p:extLst>
  </p:cSld>
  <p:clrMap bg1="lt1" tx1="dk1" bg2="lt2" tx2="dk2" accent1="accent1" accent2="accent2" accent3="accent3" accent4="accent4" accent5="accent5" accent6="accent6" hlink="hlink" folHlink="folHlink"/>
  <p:sldLayoutIdLst>
    <p:sldLayoutId id="2147483685" r:id="rId1"/>
    <p:sldLayoutId id="2147483744" r:id="rId2"/>
    <p:sldLayoutId id="2147483734" r:id="rId3"/>
    <p:sldLayoutId id="2147483745" r:id="rId4"/>
    <p:sldLayoutId id="2147483719" r:id="rId5"/>
    <p:sldLayoutId id="2147483746" r:id="rId6"/>
    <p:sldLayoutId id="2147483720" r:id="rId7"/>
    <p:sldLayoutId id="2147483747" r:id="rId8"/>
    <p:sldLayoutId id="2147483742" r:id="rId9"/>
    <p:sldLayoutId id="2147483748" r:id="rId10"/>
    <p:sldLayoutId id="2147483743" r:id="rId11"/>
    <p:sldLayoutId id="2147483749" r:id="rId12"/>
    <p:sldLayoutId id="2147483741" r:id="rId13"/>
    <p:sldLayoutId id="2147483750" r:id="rId14"/>
    <p:sldLayoutId id="2147483735" r:id="rId15"/>
    <p:sldLayoutId id="2147483751" r:id="rId16"/>
    <p:sldLayoutId id="2147483737" r:id="rId17"/>
    <p:sldLayoutId id="2147483752" r:id="rId18"/>
    <p:sldLayoutId id="2147483736" r:id="rId19"/>
    <p:sldLayoutId id="2147483753" r:id="rId20"/>
    <p:sldLayoutId id="2147483711" r:id="rId21"/>
    <p:sldLayoutId id="2147483754" r:id="rId22"/>
    <p:sldLayoutId id="2147483690" r:id="rId23"/>
    <p:sldLayoutId id="2147483755" r:id="rId24"/>
    <p:sldLayoutId id="2147483724" r:id="rId25"/>
    <p:sldLayoutId id="2147483756" r:id="rId26"/>
    <p:sldLayoutId id="2147483728" r:id="rId27"/>
    <p:sldLayoutId id="2147483727" r:id="rId28"/>
    <p:sldLayoutId id="2147483726" r:id="rId29"/>
    <p:sldLayoutId id="2147483738" r:id="rId30"/>
    <p:sldLayoutId id="2147483739" r:id="rId31"/>
    <p:sldLayoutId id="2147483740" r:id="rId32"/>
    <p:sldLayoutId id="2147483725" r:id="rId33"/>
    <p:sldLayoutId id="2147483721" r:id="rId34"/>
    <p:sldLayoutId id="2147483722" r:id="rId35"/>
    <p:sldLayoutId id="2147483723" r:id="rId36"/>
  </p:sldLayoutIdLst>
  <p:txStyles>
    <p:titleStyle>
      <a:lvl1pPr algn="l" defTabSz="914400" rtl="0" eaLnBrk="1" latinLnBrk="0" hangingPunct="1">
        <a:lnSpc>
          <a:spcPct val="90000"/>
        </a:lnSpc>
        <a:spcBef>
          <a:spcPct val="0"/>
        </a:spcBef>
        <a:buNone/>
        <a:defRPr sz="6000" b="1" kern="1200">
          <a:solidFill>
            <a:schemeClr val="tx1"/>
          </a:solidFill>
          <a:latin typeface="Value Serif" panose="02000803070000020004"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000" b="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5" userDrawn="1">
          <p15:clr>
            <a:srgbClr val="F26B43"/>
          </p15:clr>
        </p15:guide>
        <p15:guide id="3" pos="7355" userDrawn="1">
          <p15:clr>
            <a:srgbClr val="F26B43"/>
          </p15:clr>
        </p15:guide>
        <p15:guide id="4" orient="horz" pos="1142" userDrawn="1">
          <p15:clr>
            <a:srgbClr val="F26B43"/>
          </p15:clr>
        </p15:guide>
        <p15:guide id="5" pos="3840" userDrawn="1">
          <p15:clr>
            <a:srgbClr val="F26B43"/>
          </p15:clr>
        </p15:guide>
        <p15:guide id="6" pos="5654" userDrawn="1">
          <p15:clr>
            <a:srgbClr val="F26B43"/>
          </p15:clr>
        </p15:guide>
        <p15:guide id="7" pos="325" userDrawn="1">
          <p15:clr>
            <a:srgbClr val="F26B43"/>
          </p15:clr>
        </p15:guide>
        <p15:guide id="8" pos="2026" userDrawn="1">
          <p15:clr>
            <a:srgbClr val="F26B43"/>
          </p15:clr>
        </p15:guide>
        <p15:guide id="9" orient="horz" pos="3997" userDrawn="1">
          <p15:clr>
            <a:srgbClr val="F26B43"/>
          </p15:clr>
        </p15:guide>
        <p15:guide id="11" orient="horz" pos="32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s://www.ayy.fi/en/administrative-documents/safer-space-policy"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hyperlink" Target="mailto:equity@ayy.fi"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6.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hyperlink" Target="https://bit.ly/AYY-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CC5912-A1DF-4154-8C17-90552C4B4F1C}"/>
              </a:ext>
            </a:extLst>
          </p:cNvPr>
          <p:cNvPicPr>
            <a:picLocks noChangeAspect="1"/>
          </p:cNvPicPr>
          <p:nvPr/>
        </p:nvPicPr>
        <p:blipFill rotWithShape="1">
          <a:blip r:embed="rId3"/>
          <a:srcRect l="1" r="87053"/>
          <a:stretch/>
        </p:blipFill>
        <p:spPr>
          <a:xfrm>
            <a:off x="20" y="10"/>
            <a:ext cx="1578409" cy="6857990"/>
          </a:xfrm>
          <a:prstGeom prst="rect">
            <a:avLst/>
          </a:prstGeom>
          <a:noFill/>
        </p:spPr>
      </p:pic>
      <p:pic>
        <p:nvPicPr>
          <p:cNvPr id="5" name="Picture 4">
            <a:extLst>
              <a:ext uri="{FF2B5EF4-FFF2-40B4-BE49-F238E27FC236}">
                <a16:creationId xmlns:a16="http://schemas.microsoft.com/office/drawing/2014/main" id="{357A4E69-8543-48ED-8518-6ED9390E1B11}"/>
              </a:ext>
            </a:extLst>
          </p:cNvPr>
          <p:cNvPicPr>
            <a:picLocks noChangeAspect="1"/>
          </p:cNvPicPr>
          <p:nvPr/>
        </p:nvPicPr>
        <p:blipFill>
          <a:blip r:embed="rId4"/>
          <a:stretch>
            <a:fillRect/>
          </a:stretch>
        </p:blipFill>
        <p:spPr>
          <a:xfrm>
            <a:off x="1010540" y="1811457"/>
            <a:ext cx="11088416" cy="2912327"/>
          </a:xfrm>
          <a:prstGeom prst="rect">
            <a:avLst/>
          </a:prstGeom>
        </p:spPr>
      </p:pic>
      <p:pic>
        <p:nvPicPr>
          <p:cNvPr id="8" name="Picture 7">
            <a:extLst>
              <a:ext uri="{FF2B5EF4-FFF2-40B4-BE49-F238E27FC236}">
                <a16:creationId xmlns:a16="http://schemas.microsoft.com/office/drawing/2014/main" id="{D023106A-8160-433D-9E36-A625476AF20B}"/>
              </a:ext>
            </a:extLst>
          </p:cNvPr>
          <p:cNvPicPr>
            <a:picLocks noChangeAspect="1"/>
          </p:cNvPicPr>
          <p:nvPr/>
        </p:nvPicPr>
        <p:blipFill>
          <a:blip r:embed="rId5"/>
          <a:stretch>
            <a:fillRect/>
          </a:stretch>
        </p:blipFill>
        <p:spPr>
          <a:xfrm>
            <a:off x="3908651" y="5772150"/>
            <a:ext cx="4200525" cy="1085850"/>
          </a:xfrm>
          <a:prstGeom prst="rect">
            <a:avLst/>
          </a:prstGeom>
        </p:spPr>
      </p:pic>
      <p:pic>
        <p:nvPicPr>
          <p:cNvPr id="11" name="Picture 10">
            <a:extLst>
              <a:ext uri="{FF2B5EF4-FFF2-40B4-BE49-F238E27FC236}">
                <a16:creationId xmlns:a16="http://schemas.microsoft.com/office/drawing/2014/main" id="{261D36CE-2CA7-418A-80DB-4586F3289042}"/>
              </a:ext>
            </a:extLst>
          </p:cNvPr>
          <p:cNvPicPr>
            <a:picLocks noChangeAspect="1"/>
          </p:cNvPicPr>
          <p:nvPr/>
        </p:nvPicPr>
        <p:blipFill>
          <a:blip r:embed="rId6"/>
          <a:stretch>
            <a:fillRect/>
          </a:stretch>
        </p:blipFill>
        <p:spPr>
          <a:xfrm>
            <a:off x="10439398" y="5722183"/>
            <a:ext cx="1543050" cy="1009650"/>
          </a:xfrm>
          <a:prstGeom prst="rect">
            <a:avLst/>
          </a:prstGeom>
        </p:spPr>
      </p:pic>
    </p:spTree>
    <p:extLst>
      <p:ext uri="{BB962C8B-B14F-4D97-AF65-F5344CB8AC3E}">
        <p14:creationId xmlns:p14="http://schemas.microsoft.com/office/powerpoint/2010/main" val="39357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F99B-67FF-49B0-9C67-3A319E7EFD6A}"/>
              </a:ext>
            </a:extLst>
          </p:cNvPr>
          <p:cNvSpPr>
            <a:spLocks noGrp="1"/>
          </p:cNvSpPr>
          <p:nvPr>
            <p:ph type="title"/>
          </p:nvPr>
        </p:nvSpPr>
        <p:spPr>
          <a:xfrm>
            <a:off x="618094" y="308450"/>
            <a:ext cx="10515600" cy="1003773"/>
          </a:xfrm>
        </p:spPr>
        <p:txBody>
          <a:bodyPr/>
          <a:lstStyle/>
          <a:p>
            <a:r>
              <a:rPr lang="en-US"/>
              <a:t>Who are we?</a:t>
            </a:r>
            <a:endParaRPr lang="fi-FI"/>
          </a:p>
        </p:txBody>
      </p:sp>
      <p:sp>
        <p:nvSpPr>
          <p:cNvPr id="9" name="Text Placeholder 2">
            <a:extLst>
              <a:ext uri="{FF2B5EF4-FFF2-40B4-BE49-F238E27FC236}">
                <a16:creationId xmlns:a16="http://schemas.microsoft.com/office/drawing/2014/main" id="{3FEE3A31-603B-4E7A-BF37-E2ECCBE0BCA0}"/>
              </a:ext>
            </a:extLst>
          </p:cNvPr>
          <p:cNvSpPr>
            <a:spLocks noGrp="1"/>
          </p:cNvSpPr>
          <p:nvPr>
            <p:ph type="body" idx="1"/>
          </p:nvPr>
        </p:nvSpPr>
        <p:spPr>
          <a:xfrm>
            <a:off x="618095" y="5334272"/>
            <a:ext cx="1793636" cy="874022"/>
          </a:xfrm>
        </p:spPr>
        <p:txBody>
          <a:bodyPr vert="horz" lIns="91440" tIns="45720" rIns="91440" bIns="45720" rtlCol="0" anchor="t">
            <a:normAutofit/>
          </a:bodyPr>
          <a:lstStyle/>
          <a:p>
            <a:pPr marL="0" indent="0" algn="ctr">
              <a:buNone/>
            </a:pPr>
            <a:r>
              <a:rPr lang="en-US" sz="2800">
                <a:latin typeface="Value"/>
              </a:rPr>
              <a:t>17 000 members</a:t>
            </a:r>
          </a:p>
        </p:txBody>
      </p:sp>
      <p:sp>
        <p:nvSpPr>
          <p:cNvPr id="7" name="Arrow: Down 9">
            <a:extLst>
              <a:ext uri="{FF2B5EF4-FFF2-40B4-BE49-F238E27FC236}">
                <a16:creationId xmlns:a16="http://schemas.microsoft.com/office/drawing/2014/main" id="{DD0E7CC0-968B-4641-BF46-9A134165036F}"/>
              </a:ext>
            </a:extLst>
          </p:cNvPr>
          <p:cNvSpPr/>
          <p:nvPr/>
        </p:nvSpPr>
        <p:spPr>
          <a:xfrm rot="16200000">
            <a:off x="2826869" y="5420298"/>
            <a:ext cx="257094" cy="701969"/>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6" name="Suorakulmio 5">
            <a:extLst>
              <a:ext uri="{FF2B5EF4-FFF2-40B4-BE49-F238E27FC236}">
                <a16:creationId xmlns:a16="http://schemas.microsoft.com/office/drawing/2014/main" id="{084C10F1-97F4-4B40-B88B-CC373A51B34A}"/>
              </a:ext>
            </a:extLst>
          </p:cNvPr>
          <p:cNvSpPr/>
          <p:nvPr/>
        </p:nvSpPr>
        <p:spPr>
          <a:xfrm>
            <a:off x="3222525" y="5334272"/>
            <a:ext cx="4461510" cy="954107"/>
          </a:xfrm>
          <a:prstGeom prst="rect">
            <a:avLst/>
          </a:prstGeom>
        </p:spPr>
        <p:txBody>
          <a:bodyPr wrap="square">
            <a:spAutoFit/>
          </a:bodyPr>
          <a:lstStyle/>
          <a:p>
            <a:pPr marL="0" indent="0" algn="ctr">
              <a:buNone/>
            </a:pPr>
            <a:r>
              <a:rPr lang="en-US" sz="2800"/>
              <a:t>45 </a:t>
            </a:r>
            <a:r>
              <a:rPr lang="en-US" sz="2800">
                <a:solidFill>
                  <a:prstClr val="black"/>
                </a:solidFill>
              </a:rPr>
              <a:t>members of </a:t>
            </a:r>
            <a:r>
              <a:rPr lang="fi-FI" sz="2800" err="1">
                <a:solidFill>
                  <a:prstClr val="black"/>
                </a:solidFill>
              </a:rPr>
              <a:t>the</a:t>
            </a:r>
            <a:r>
              <a:rPr lang="fi-FI" sz="2800">
                <a:solidFill>
                  <a:prstClr val="black"/>
                </a:solidFill>
              </a:rPr>
              <a:t> </a:t>
            </a:r>
            <a:r>
              <a:rPr lang="fi-FI" sz="2800" err="1">
                <a:solidFill>
                  <a:prstClr val="black"/>
                </a:solidFill>
              </a:rPr>
              <a:t>Representative</a:t>
            </a:r>
            <a:r>
              <a:rPr lang="fi-FI" sz="2800">
                <a:solidFill>
                  <a:prstClr val="black"/>
                </a:solidFill>
              </a:rPr>
              <a:t> </a:t>
            </a:r>
            <a:r>
              <a:rPr lang="fi-FI" sz="2800" err="1">
                <a:solidFill>
                  <a:prstClr val="black"/>
                </a:solidFill>
              </a:rPr>
              <a:t>Council</a:t>
            </a:r>
            <a:endParaRPr lang="en-US" sz="2800"/>
          </a:p>
        </p:txBody>
      </p:sp>
      <p:pic>
        <p:nvPicPr>
          <p:cNvPr id="14" name="Picture 5">
            <a:extLst>
              <a:ext uri="{FF2B5EF4-FFF2-40B4-BE49-F238E27FC236}">
                <a16:creationId xmlns:a16="http://schemas.microsoft.com/office/drawing/2014/main" id="{183E1FB7-389C-48F1-9A11-DC9B6D5C0B3A}"/>
              </a:ext>
            </a:extLst>
          </p:cNvPr>
          <p:cNvPicPr>
            <a:picLocks noChangeAspect="1"/>
          </p:cNvPicPr>
          <p:nvPr/>
        </p:nvPicPr>
        <p:blipFill rotWithShape="1">
          <a:blip r:embed="rId3"/>
          <a:srcRect l="98" t="18469" r="98"/>
          <a:stretch/>
        </p:blipFill>
        <p:spPr>
          <a:xfrm>
            <a:off x="0" y="-80010"/>
            <a:ext cx="12192000" cy="4603782"/>
          </a:xfrm>
          <a:prstGeom prst="rect">
            <a:avLst/>
          </a:prstGeom>
        </p:spPr>
      </p:pic>
    </p:spTree>
    <p:extLst>
      <p:ext uri="{BB962C8B-B14F-4D97-AF65-F5344CB8AC3E}">
        <p14:creationId xmlns:p14="http://schemas.microsoft.com/office/powerpoint/2010/main" val="2300847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3FEE3A31-603B-4E7A-BF37-E2ECCBE0BCA0}"/>
              </a:ext>
            </a:extLst>
          </p:cNvPr>
          <p:cNvSpPr>
            <a:spLocks noGrp="1"/>
          </p:cNvSpPr>
          <p:nvPr>
            <p:ph type="body" idx="1"/>
          </p:nvPr>
        </p:nvSpPr>
        <p:spPr>
          <a:xfrm>
            <a:off x="618095" y="5334272"/>
            <a:ext cx="1793636" cy="874022"/>
          </a:xfrm>
        </p:spPr>
        <p:txBody>
          <a:bodyPr vert="horz" lIns="91440" tIns="45720" rIns="91440" bIns="45720" rtlCol="0" anchor="t">
            <a:normAutofit/>
          </a:bodyPr>
          <a:lstStyle/>
          <a:p>
            <a:pPr marL="0" indent="0" algn="ctr">
              <a:buNone/>
            </a:pPr>
            <a:r>
              <a:rPr lang="en-US" sz="2800">
                <a:latin typeface="Value"/>
              </a:rPr>
              <a:t>17 000 members</a:t>
            </a:r>
          </a:p>
        </p:txBody>
      </p:sp>
      <p:sp>
        <p:nvSpPr>
          <p:cNvPr id="3" name="Tekstiruutu 2">
            <a:extLst>
              <a:ext uri="{FF2B5EF4-FFF2-40B4-BE49-F238E27FC236}">
                <a16:creationId xmlns:a16="http://schemas.microsoft.com/office/drawing/2014/main" id="{928430F2-18A3-44F1-A77F-BFD8A20A5632}"/>
              </a:ext>
            </a:extLst>
          </p:cNvPr>
          <p:cNvSpPr txBox="1"/>
          <p:nvPr/>
        </p:nvSpPr>
        <p:spPr>
          <a:xfrm>
            <a:off x="8494829" y="5334272"/>
            <a:ext cx="307907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t>10 executive board members</a:t>
            </a:r>
            <a:endParaRPr lang="fi-FI" sz="2800"/>
          </a:p>
        </p:txBody>
      </p:sp>
      <p:sp>
        <p:nvSpPr>
          <p:cNvPr id="7" name="Arrow: Down 9">
            <a:extLst>
              <a:ext uri="{FF2B5EF4-FFF2-40B4-BE49-F238E27FC236}">
                <a16:creationId xmlns:a16="http://schemas.microsoft.com/office/drawing/2014/main" id="{DD0E7CC0-968B-4641-BF46-9A134165036F}"/>
              </a:ext>
            </a:extLst>
          </p:cNvPr>
          <p:cNvSpPr/>
          <p:nvPr/>
        </p:nvSpPr>
        <p:spPr>
          <a:xfrm rot="16200000">
            <a:off x="2826869" y="5420298"/>
            <a:ext cx="257094" cy="701969"/>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6" name="Suorakulmio 5">
            <a:extLst>
              <a:ext uri="{FF2B5EF4-FFF2-40B4-BE49-F238E27FC236}">
                <a16:creationId xmlns:a16="http://schemas.microsoft.com/office/drawing/2014/main" id="{084C10F1-97F4-4B40-B88B-CC373A51B34A}"/>
              </a:ext>
            </a:extLst>
          </p:cNvPr>
          <p:cNvSpPr/>
          <p:nvPr/>
        </p:nvSpPr>
        <p:spPr>
          <a:xfrm>
            <a:off x="3222525" y="5334272"/>
            <a:ext cx="4461510" cy="954107"/>
          </a:xfrm>
          <a:prstGeom prst="rect">
            <a:avLst/>
          </a:prstGeom>
        </p:spPr>
        <p:txBody>
          <a:bodyPr wrap="square">
            <a:spAutoFit/>
          </a:bodyPr>
          <a:lstStyle/>
          <a:p>
            <a:pPr marL="0" indent="0" algn="ctr">
              <a:buNone/>
            </a:pPr>
            <a:r>
              <a:rPr lang="en-US" sz="2800"/>
              <a:t>45 </a:t>
            </a:r>
            <a:r>
              <a:rPr lang="en-US" sz="2800">
                <a:solidFill>
                  <a:prstClr val="black"/>
                </a:solidFill>
              </a:rPr>
              <a:t>members of </a:t>
            </a:r>
            <a:r>
              <a:rPr lang="fi-FI" sz="2800" err="1">
                <a:solidFill>
                  <a:prstClr val="black"/>
                </a:solidFill>
              </a:rPr>
              <a:t>the</a:t>
            </a:r>
            <a:r>
              <a:rPr lang="fi-FI" sz="2800">
                <a:solidFill>
                  <a:prstClr val="black"/>
                </a:solidFill>
              </a:rPr>
              <a:t> </a:t>
            </a:r>
            <a:r>
              <a:rPr lang="fi-FI" sz="2800" err="1">
                <a:solidFill>
                  <a:prstClr val="black"/>
                </a:solidFill>
              </a:rPr>
              <a:t>Representative</a:t>
            </a:r>
            <a:r>
              <a:rPr lang="fi-FI" sz="2800">
                <a:solidFill>
                  <a:prstClr val="black"/>
                </a:solidFill>
              </a:rPr>
              <a:t> </a:t>
            </a:r>
            <a:r>
              <a:rPr lang="fi-FI" sz="2800" err="1">
                <a:solidFill>
                  <a:prstClr val="black"/>
                </a:solidFill>
              </a:rPr>
              <a:t>Council</a:t>
            </a:r>
            <a:endParaRPr lang="en-US" sz="2800"/>
          </a:p>
        </p:txBody>
      </p:sp>
      <p:sp>
        <p:nvSpPr>
          <p:cNvPr id="11" name="Arrow: Down 9">
            <a:extLst>
              <a:ext uri="{FF2B5EF4-FFF2-40B4-BE49-F238E27FC236}">
                <a16:creationId xmlns:a16="http://schemas.microsoft.com/office/drawing/2014/main" id="{1FE7D962-3288-4568-927D-BE8273401F56}"/>
              </a:ext>
            </a:extLst>
          </p:cNvPr>
          <p:cNvSpPr/>
          <p:nvPr/>
        </p:nvSpPr>
        <p:spPr>
          <a:xfrm rot="16200000">
            <a:off x="8099173" y="5420298"/>
            <a:ext cx="257094" cy="701969"/>
          </a:xfrm>
          <a:prstGeom prst="down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pic>
        <p:nvPicPr>
          <p:cNvPr id="2" name="Kuva 1" descr="Kuva, joka sisältää kohteen henkilö, sisä-, seisominen, katto&#10;&#10;Kuvaus luotu automaattisesti">
            <a:extLst>
              <a:ext uri="{FF2B5EF4-FFF2-40B4-BE49-F238E27FC236}">
                <a16:creationId xmlns:a16="http://schemas.microsoft.com/office/drawing/2014/main" id="{EEF360C2-6395-D23B-431A-B8F43C96391D}"/>
              </a:ext>
            </a:extLst>
          </p:cNvPr>
          <p:cNvPicPr>
            <a:picLocks noChangeAspect="1"/>
          </p:cNvPicPr>
          <p:nvPr/>
        </p:nvPicPr>
        <p:blipFill>
          <a:blip r:embed="rId3"/>
          <a:stretch>
            <a:fillRect/>
          </a:stretch>
        </p:blipFill>
        <p:spPr>
          <a:xfrm>
            <a:off x="-1712" y="4041"/>
            <a:ext cx="12195424" cy="4606728"/>
          </a:xfrm>
          <a:prstGeom prst="rect">
            <a:avLst/>
          </a:prstGeom>
        </p:spPr>
      </p:pic>
    </p:spTree>
    <p:extLst>
      <p:ext uri="{BB962C8B-B14F-4D97-AF65-F5344CB8AC3E}">
        <p14:creationId xmlns:p14="http://schemas.microsoft.com/office/powerpoint/2010/main" val="2000656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C55B6868-1FE6-AEDE-77C8-4A29066A2BEB}"/>
              </a:ext>
            </a:extLst>
          </p:cNvPr>
          <p:cNvSpPr>
            <a:spLocks noGrp="1"/>
          </p:cNvSpPr>
          <p:nvPr>
            <p:ph type="title"/>
          </p:nvPr>
        </p:nvSpPr>
        <p:spPr>
          <a:xfrm>
            <a:off x="501757" y="365125"/>
            <a:ext cx="5519955" cy="1180012"/>
          </a:xfrm>
        </p:spPr>
        <p:txBody>
          <a:bodyPr>
            <a:normAutofit fontScale="90000"/>
          </a:bodyPr>
          <a:lstStyle/>
          <a:p>
            <a:r>
              <a:rPr lang="fi-FI" sz="4000" err="1"/>
              <a:t>Representative</a:t>
            </a:r>
            <a:r>
              <a:rPr lang="fi-FI" sz="4000"/>
              <a:t> </a:t>
            </a:r>
            <a:r>
              <a:rPr lang="fi-FI" sz="4000" err="1"/>
              <a:t>Council</a:t>
            </a:r>
            <a:r>
              <a:rPr lang="fi-FI" sz="4000"/>
              <a:t> </a:t>
            </a:r>
            <a:r>
              <a:rPr lang="fi-FI" sz="4000" err="1"/>
              <a:t>Elections</a:t>
            </a:r>
            <a:r>
              <a:rPr lang="fi-FI" sz="4000"/>
              <a:t> 2023</a:t>
            </a:r>
          </a:p>
        </p:txBody>
      </p:sp>
      <p:sp>
        <p:nvSpPr>
          <p:cNvPr id="2" name="Sisällön paikkamerkki 1">
            <a:extLst>
              <a:ext uri="{FF2B5EF4-FFF2-40B4-BE49-F238E27FC236}">
                <a16:creationId xmlns:a16="http://schemas.microsoft.com/office/drawing/2014/main" id="{150238FD-3E49-D684-DFBA-458AC1135295}"/>
              </a:ext>
            </a:extLst>
          </p:cNvPr>
          <p:cNvSpPr>
            <a:spLocks noGrp="1"/>
          </p:cNvSpPr>
          <p:nvPr>
            <p:ph sz="half" idx="1"/>
          </p:nvPr>
        </p:nvSpPr>
        <p:spPr>
          <a:xfrm>
            <a:off x="615594" y="1834186"/>
            <a:ext cx="5404206" cy="4094485"/>
          </a:xfrm>
        </p:spPr>
        <p:txBody>
          <a:bodyPr vert="horz" lIns="91440" tIns="45720" rIns="91440" bIns="45720" rtlCol="0" anchor="t">
            <a:noAutofit/>
          </a:bodyPr>
          <a:lstStyle/>
          <a:p>
            <a:r>
              <a:rPr lang="fi-FI"/>
              <a:t>A</a:t>
            </a:r>
            <a:r>
              <a:rPr lang="fi-FI" b="1"/>
              <a:t> </a:t>
            </a:r>
            <a:r>
              <a:rPr lang="fi-FI" b="1" err="1"/>
              <a:t>new</a:t>
            </a:r>
            <a:r>
              <a:rPr lang="fi-FI"/>
              <a:t> </a:t>
            </a:r>
            <a:r>
              <a:rPr lang="fi-FI" err="1"/>
              <a:t>Representative</a:t>
            </a:r>
            <a:r>
              <a:rPr lang="fi-FI"/>
              <a:t> </a:t>
            </a:r>
            <a:r>
              <a:rPr lang="fi-FI" err="1"/>
              <a:t>Council</a:t>
            </a:r>
            <a:r>
              <a:rPr lang="fi-FI"/>
              <a:t> (</a:t>
            </a:r>
            <a:r>
              <a:rPr lang="fi-FI" err="1"/>
              <a:t>RepCo</a:t>
            </a:r>
            <a:r>
              <a:rPr lang="fi-FI"/>
              <a:t>)</a:t>
            </a:r>
            <a:r>
              <a:rPr lang="fi-FI" b="1"/>
              <a:t> is </a:t>
            </a:r>
            <a:r>
              <a:rPr lang="fi-FI" b="1" err="1"/>
              <a:t>selected</a:t>
            </a:r>
            <a:r>
              <a:rPr lang="fi-FI" b="1"/>
              <a:t> </a:t>
            </a:r>
            <a:r>
              <a:rPr lang="fi-FI" b="1" err="1"/>
              <a:t>every</a:t>
            </a:r>
            <a:r>
              <a:rPr lang="fi-FI" b="1"/>
              <a:t> </a:t>
            </a:r>
            <a:r>
              <a:rPr lang="fi-FI" b="1" err="1"/>
              <a:t>two</a:t>
            </a:r>
            <a:r>
              <a:rPr lang="fi-FI" b="1"/>
              <a:t> </a:t>
            </a:r>
            <a:r>
              <a:rPr lang="fi-FI" b="1" err="1"/>
              <a:t>years</a:t>
            </a:r>
            <a:r>
              <a:rPr lang="fi-FI" b="1"/>
              <a:t> </a:t>
            </a:r>
            <a:r>
              <a:rPr lang="fi-FI" b="1" err="1"/>
              <a:t>by</a:t>
            </a:r>
            <a:r>
              <a:rPr lang="fi-FI" b="1"/>
              <a:t> </a:t>
            </a:r>
            <a:r>
              <a:rPr lang="fi-FI" b="1" u="sng"/>
              <a:t>an </a:t>
            </a:r>
            <a:r>
              <a:rPr lang="fi-FI" u="sng" err="1"/>
              <a:t>election</a:t>
            </a:r>
            <a:endParaRPr lang="fi-FI"/>
          </a:p>
          <a:p>
            <a:pPr lvl="1"/>
            <a:r>
              <a:rPr lang="fi-FI" err="1"/>
              <a:t>The</a:t>
            </a:r>
            <a:r>
              <a:rPr lang="fi-FI"/>
              <a:t> </a:t>
            </a:r>
            <a:r>
              <a:rPr lang="fi-FI" err="1"/>
              <a:t>next</a:t>
            </a:r>
            <a:r>
              <a:rPr lang="fi-FI"/>
              <a:t> </a:t>
            </a:r>
            <a:r>
              <a:rPr lang="fi-FI" err="1"/>
              <a:t>election</a:t>
            </a:r>
            <a:r>
              <a:rPr lang="fi-FI"/>
              <a:t> is </a:t>
            </a:r>
            <a:r>
              <a:rPr lang="fi-FI" err="1"/>
              <a:t>organized</a:t>
            </a:r>
            <a:r>
              <a:rPr lang="fi-FI"/>
              <a:t> </a:t>
            </a:r>
            <a:r>
              <a:rPr lang="fi-FI" err="1"/>
              <a:t>this</a:t>
            </a:r>
            <a:r>
              <a:rPr lang="fi-FI"/>
              <a:t> </a:t>
            </a:r>
            <a:r>
              <a:rPr lang="fi-FI" err="1"/>
              <a:t>fall</a:t>
            </a:r>
            <a:endParaRPr lang="fi-FI"/>
          </a:p>
          <a:p>
            <a:pPr lvl="1"/>
            <a:r>
              <a:rPr lang="fi-FI" err="1"/>
              <a:t>The</a:t>
            </a:r>
            <a:r>
              <a:rPr lang="fi-FI"/>
              <a:t> </a:t>
            </a:r>
            <a:r>
              <a:rPr lang="fi-FI" err="1"/>
              <a:t>nomination</a:t>
            </a:r>
            <a:r>
              <a:rPr lang="fi-FI"/>
              <a:t> of </a:t>
            </a:r>
            <a:r>
              <a:rPr lang="fi-FI" err="1"/>
              <a:t>candidates</a:t>
            </a:r>
            <a:r>
              <a:rPr lang="fi-FI"/>
              <a:t> is open </a:t>
            </a:r>
            <a:br>
              <a:rPr lang="fi-FI">
                <a:latin typeface="+mj-lt"/>
              </a:rPr>
            </a:br>
            <a:r>
              <a:rPr lang="fi-FI"/>
              <a:t>28 </a:t>
            </a:r>
            <a:r>
              <a:rPr lang="fi-FI" err="1"/>
              <a:t>Aug</a:t>
            </a:r>
            <a:r>
              <a:rPr lang="fi-FI"/>
              <a:t>–2 </a:t>
            </a:r>
            <a:r>
              <a:rPr lang="fi-FI" err="1"/>
              <a:t>Oct</a:t>
            </a:r>
            <a:endParaRPr lang="fi-FI"/>
          </a:p>
          <a:p>
            <a:pPr lvl="1"/>
            <a:r>
              <a:rPr lang="fi-FI" err="1"/>
              <a:t>The</a:t>
            </a:r>
            <a:r>
              <a:rPr lang="fi-FI"/>
              <a:t> </a:t>
            </a:r>
            <a:r>
              <a:rPr lang="fi-FI" err="1"/>
              <a:t>voting</a:t>
            </a:r>
            <a:r>
              <a:rPr lang="fi-FI"/>
              <a:t> </a:t>
            </a:r>
            <a:r>
              <a:rPr lang="fi-FI" err="1"/>
              <a:t>itself</a:t>
            </a:r>
            <a:r>
              <a:rPr lang="fi-FI"/>
              <a:t> is open 1–8 </a:t>
            </a:r>
            <a:r>
              <a:rPr lang="fi-FI" err="1"/>
              <a:t>Nov</a:t>
            </a:r>
            <a:endParaRPr lang="fi-FI"/>
          </a:p>
          <a:p>
            <a:pPr lvl="1"/>
            <a:r>
              <a:rPr lang="fi-FI" err="1"/>
              <a:t>Every</a:t>
            </a:r>
            <a:r>
              <a:rPr lang="fi-FI"/>
              <a:t> AYY </a:t>
            </a:r>
            <a:r>
              <a:rPr lang="fi-FI" err="1"/>
              <a:t>member</a:t>
            </a:r>
            <a:r>
              <a:rPr lang="fi-FI"/>
              <a:t> is </a:t>
            </a:r>
            <a:r>
              <a:rPr lang="fi-FI" err="1"/>
              <a:t>eligible</a:t>
            </a:r>
            <a:r>
              <a:rPr lang="fi-FI"/>
              <a:t> to </a:t>
            </a:r>
            <a:r>
              <a:rPr lang="fi-FI" err="1"/>
              <a:t>stand</a:t>
            </a:r>
            <a:r>
              <a:rPr lang="fi-FI"/>
              <a:t> as </a:t>
            </a:r>
            <a:r>
              <a:rPr lang="fi-FI" err="1"/>
              <a:t>candidate</a:t>
            </a:r>
            <a:r>
              <a:rPr lang="fi-FI"/>
              <a:t> and </a:t>
            </a:r>
            <a:r>
              <a:rPr lang="fi-FI" err="1"/>
              <a:t>vote</a:t>
            </a:r>
            <a:r>
              <a:rPr lang="fi-FI"/>
              <a:t> in </a:t>
            </a:r>
            <a:r>
              <a:rPr lang="fi-FI" err="1"/>
              <a:t>the</a:t>
            </a:r>
            <a:r>
              <a:rPr lang="fi-FI"/>
              <a:t> </a:t>
            </a:r>
            <a:r>
              <a:rPr lang="fi-FI" err="1"/>
              <a:t>RepCo</a:t>
            </a:r>
            <a:r>
              <a:rPr lang="fi-FI"/>
              <a:t> </a:t>
            </a:r>
            <a:r>
              <a:rPr lang="fi-FI" err="1"/>
              <a:t>election</a:t>
            </a:r>
            <a:r>
              <a:rPr lang="fi-FI"/>
              <a:t>.</a:t>
            </a:r>
          </a:p>
          <a:p>
            <a:pPr lvl="1"/>
            <a:endParaRPr lang="fi-FI" b="0"/>
          </a:p>
          <a:p>
            <a:r>
              <a:rPr lang="fi-FI" b="1"/>
              <a:t>More info</a:t>
            </a:r>
            <a:r>
              <a:rPr lang="fi-FI"/>
              <a:t>: </a:t>
            </a:r>
            <a:r>
              <a:rPr lang="fi-FI" b="1" u="sng"/>
              <a:t>ayy.fi/</a:t>
            </a:r>
            <a:r>
              <a:rPr lang="fi-FI" b="1" u="sng" err="1"/>
              <a:t>elections</a:t>
            </a:r>
            <a:endParaRPr lang="fi-FI" b="1" u="sng"/>
          </a:p>
          <a:p>
            <a:endParaRPr lang="fi-FI" sz="1800" b="0"/>
          </a:p>
        </p:txBody>
      </p:sp>
      <p:pic>
        <p:nvPicPr>
          <p:cNvPr id="3" name="Kuva 2" descr="Kuva, joka sisältää kohteen vaate, sisä-, seinä, henkilö&#10;&#10;Kuvaus luotu automaattisesti">
            <a:extLst>
              <a:ext uri="{FF2B5EF4-FFF2-40B4-BE49-F238E27FC236}">
                <a16:creationId xmlns:a16="http://schemas.microsoft.com/office/drawing/2014/main" id="{07F4086E-A5F3-3E4F-1CE1-AA3303B11E93}"/>
              </a:ext>
            </a:extLst>
          </p:cNvPr>
          <p:cNvPicPr>
            <a:picLocks noChangeAspect="1"/>
          </p:cNvPicPr>
          <p:nvPr/>
        </p:nvPicPr>
        <p:blipFill rotWithShape="1">
          <a:blip r:embed="rId2"/>
          <a:srcRect l="2646" t="27" r="41613" b="-1775"/>
          <a:stretch/>
        </p:blipFill>
        <p:spPr>
          <a:xfrm>
            <a:off x="6444294" y="-469"/>
            <a:ext cx="5747938" cy="6982643"/>
          </a:xfrm>
          <a:prstGeom prst="rect">
            <a:avLst/>
          </a:prstGeom>
        </p:spPr>
      </p:pic>
    </p:spTree>
    <p:extLst>
      <p:ext uri="{BB962C8B-B14F-4D97-AF65-F5344CB8AC3E}">
        <p14:creationId xmlns:p14="http://schemas.microsoft.com/office/powerpoint/2010/main" val="3324234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54307-7B15-4DAF-A8DE-ACC3BDF13546}"/>
              </a:ext>
            </a:extLst>
          </p:cNvPr>
          <p:cNvSpPr>
            <a:spLocks noGrp="1"/>
          </p:cNvSpPr>
          <p:nvPr>
            <p:ph type="title"/>
          </p:nvPr>
        </p:nvSpPr>
        <p:spPr/>
        <p:txBody>
          <a:bodyPr/>
          <a:lstStyle/>
          <a:p>
            <a:r>
              <a:rPr lang="en-US"/>
              <a:t>AYY in figures</a:t>
            </a:r>
            <a:endParaRPr lang="fi-FI"/>
          </a:p>
        </p:txBody>
      </p:sp>
      <p:sp>
        <p:nvSpPr>
          <p:cNvPr id="3" name="Text Placeholder 2">
            <a:extLst>
              <a:ext uri="{FF2B5EF4-FFF2-40B4-BE49-F238E27FC236}">
                <a16:creationId xmlns:a16="http://schemas.microsoft.com/office/drawing/2014/main" id="{F4E6941E-7C7E-400F-AC7F-638845BE24BB}"/>
              </a:ext>
            </a:extLst>
          </p:cNvPr>
          <p:cNvSpPr>
            <a:spLocks noGrp="1"/>
          </p:cNvSpPr>
          <p:nvPr>
            <p:ph type="body" idx="1"/>
          </p:nvPr>
        </p:nvSpPr>
        <p:spPr>
          <a:xfrm>
            <a:off x="618094" y="1677988"/>
            <a:ext cx="6351418" cy="4810276"/>
          </a:xfrm>
        </p:spPr>
        <p:txBody>
          <a:bodyPr vert="horz" lIns="91440" tIns="45720" rIns="91440" bIns="45720" rtlCol="0" anchor="t">
            <a:normAutofit/>
          </a:bodyPr>
          <a:lstStyle/>
          <a:p>
            <a:r>
              <a:rPr lang="fi-FI" sz="3200">
                <a:latin typeface="Value"/>
              </a:rPr>
              <a:t>17 000 </a:t>
            </a:r>
            <a:r>
              <a:rPr lang="fi-FI" sz="3200" err="1">
                <a:latin typeface="Value"/>
              </a:rPr>
              <a:t>members</a:t>
            </a:r>
            <a:endParaRPr lang="fi-FI" sz="3200">
              <a:latin typeface="Value"/>
            </a:endParaRPr>
          </a:p>
          <a:p>
            <a:r>
              <a:rPr lang="fi-FI" sz="3200" err="1">
                <a:latin typeface="Value"/>
              </a:rPr>
              <a:t>about</a:t>
            </a:r>
            <a:r>
              <a:rPr lang="fi-FI" sz="3200">
                <a:latin typeface="Value"/>
              </a:rPr>
              <a:t> 200 </a:t>
            </a:r>
            <a:r>
              <a:rPr lang="fi-FI" sz="3200" err="1">
                <a:latin typeface="Value"/>
              </a:rPr>
              <a:t>associations</a:t>
            </a:r>
            <a:endParaRPr lang="en-US" sz="3200">
              <a:latin typeface="Value"/>
            </a:endParaRPr>
          </a:p>
          <a:p>
            <a:r>
              <a:rPr lang="fi-FI" sz="3200" err="1">
                <a:latin typeface="Value"/>
              </a:rPr>
              <a:t>about</a:t>
            </a:r>
            <a:r>
              <a:rPr lang="fi-FI" sz="3200">
                <a:latin typeface="Value"/>
              </a:rPr>
              <a:t> 2650 </a:t>
            </a:r>
            <a:r>
              <a:rPr lang="fi-FI" sz="3200" err="1">
                <a:latin typeface="Value"/>
              </a:rPr>
              <a:t>student</a:t>
            </a:r>
            <a:r>
              <a:rPr lang="fi-FI" sz="3200">
                <a:latin typeface="Value"/>
              </a:rPr>
              <a:t> </a:t>
            </a:r>
            <a:r>
              <a:rPr lang="fi-FI" sz="3200" err="1">
                <a:latin typeface="Value"/>
              </a:rPr>
              <a:t>flats</a:t>
            </a:r>
            <a:endParaRPr lang="en-US" sz="3200">
              <a:latin typeface="Value"/>
            </a:endParaRPr>
          </a:p>
          <a:p>
            <a:r>
              <a:rPr lang="fi-FI" sz="3200" err="1">
                <a:latin typeface="Value"/>
              </a:rPr>
              <a:t>about</a:t>
            </a:r>
            <a:r>
              <a:rPr lang="fi-FI" sz="3200">
                <a:latin typeface="Value"/>
              </a:rPr>
              <a:t> 50 </a:t>
            </a:r>
            <a:r>
              <a:rPr lang="fi-FI" sz="3200" err="1">
                <a:latin typeface="Value"/>
              </a:rPr>
              <a:t>employees</a:t>
            </a:r>
            <a:endParaRPr lang="fi-FI" sz="3200">
              <a:latin typeface="Value"/>
            </a:endParaRPr>
          </a:p>
          <a:p>
            <a:r>
              <a:rPr lang="fi-FI" sz="3200">
                <a:latin typeface="Value"/>
              </a:rPr>
              <a:t>10 </a:t>
            </a:r>
            <a:r>
              <a:rPr lang="fi-FI" sz="3200" err="1">
                <a:latin typeface="Value"/>
              </a:rPr>
              <a:t>full</a:t>
            </a:r>
            <a:r>
              <a:rPr lang="fi-FI" sz="3200">
                <a:latin typeface="Value"/>
              </a:rPr>
              <a:t> </a:t>
            </a:r>
            <a:r>
              <a:rPr lang="fi-FI" sz="3200" err="1">
                <a:latin typeface="Value"/>
              </a:rPr>
              <a:t>time</a:t>
            </a:r>
            <a:r>
              <a:rPr lang="fi-FI" sz="3200">
                <a:latin typeface="Value"/>
              </a:rPr>
              <a:t> </a:t>
            </a:r>
            <a:r>
              <a:rPr lang="fi-FI" sz="3200" err="1">
                <a:latin typeface="Value"/>
              </a:rPr>
              <a:t>board</a:t>
            </a:r>
            <a:r>
              <a:rPr lang="fi-FI" sz="3200">
                <a:latin typeface="Value"/>
              </a:rPr>
              <a:t> </a:t>
            </a:r>
            <a:r>
              <a:rPr lang="fi-FI" sz="3200" err="1">
                <a:latin typeface="Value"/>
              </a:rPr>
              <a:t>members</a:t>
            </a:r>
            <a:endParaRPr lang="en-US" sz="3200">
              <a:latin typeface="Value"/>
            </a:endParaRPr>
          </a:p>
          <a:p>
            <a:r>
              <a:rPr lang="fi-FI" sz="3200" err="1">
                <a:latin typeface="Value"/>
              </a:rPr>
              <a:t>about</a:t>
            </a:r>
            <a:r>
              <a:rPr lang="fi-FI" sz="3200">
                <a:latin typeface="Value"/>
              </a:rPr>
              <a:t> 500 </a:t>
            </a:r>
            <a:r>
              <a:rPr lang="fi-FI" sz="3200" err="1">
                <a:latin typeface="Value"/>
              </a:rPr>
              <a:t>volunteers</a:t>
            </a:r>
          </a:p>
        </p:txBody>
      </p:sp>
      <p:pic>
        <p:nvPicPr>
          <p:cNvPr id="5" name="Picture 4">
            <a:extLst>
              <a:ext uri="{FF2B5EF4-FFF2-40B4-BE49-F238E27FC236}">
                <a16:creationId xmlns:a16="http://schemas.microsoft.com/office/drawing/2014/main" id="{022F119F-3092-4503-BF43-D3B8E02E84CB}"/>
              </a:ext>
            </a:extLst>
          </p:cNvPr>
          <p:cNvPicPr>
            <a:picLocks noChangeAspect="1"/>
          </p:cNvPicPr>
          <p:nvPr/>
        </p:nvPicPr>
        <p:blipFill rotWithShape="1">
          <a:blip r:embed="rId3">
            <a:extLst>
              <a:ext uri="{28A0092B-C50C-407E-A947-70E740481C1C}">
                <a14:useLocalDpi xmlns:a14="http://schemas.microsoft.com/office/drawing/2010/main" val="0"/>
              </a:ext>
            </a:extLst>
          </a:blip>
          <a:srcRect l="42041" r="8498"/>
          <a:stretch/>
        </p:blipFill>
        <p:spPr>
          <a:xfrm>
            <a:off x="7099140" y="0"/>
            <a:ext cx="5092860" cy="6858000"/>
          </a:xfrm>
          <a:prstGeom prst="rect">
            <a:avLst/>
          </a:prstGeom>
        </p:spPr>
      </p:pic>
    </p:spTree>
    <p:extLst>
      <p:ext uri="{BB962C8B-B14F-4D97-AF65-F5344CB8AC3E}">
        <p14:creationId xmlns:p14="http://schemas.microsoft.com/office/powerpoint/2010/main" val="3005752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vaate, piha-, henkilö, puu&#10;&#10;Kuvaus luotu automaattisesti">
            <a:extLst>
              <a:ext uri="{FF2B5EF4-FFF2-40B4-BE49-F238E27FC236}">
                <a16:creationId xmlns:a16="http://schemas.microsoft.com/office/drawing/2014/main" id="{7856568C-7ABB-6FC3-9E02-2A2678655726}"/>
              </a:ext>
            </a:extLst>
          </p:cNvPr>
          <p:cNvPicPr>
            <a:picLocks noChangeAspect="1"/>
          </p:cNvPicPr>
          <p:nvPr/>
        </p:nvPicPr>
        <p:blipFill>
          <a:blip r:embed="rId3"/>
          <a:stretch>
            <a:fillRect/>
          </a:stretch>
        </p:blipFill>
        <p:spPr>
          <a:xfrm>
            <a:off x="-1712" y="-1242288"/>
            <a:ext cx="12195424" cy="8101112"/>
          </a:xfrm>
          <a:prstGeom prst="rect">
            <a:avLst/>
          </a:prstGeom>
        </p:spPr>
      </p:pic>
      <p:sp>
        <p:nvSpPr>
          <p:cNvPr id="2" name="TextBox 1">
            <a:extLst>
              <a:ext uri="{FF2B5EF4-FFF2-40B4-BE49-F238E27FC236}">
                <a16:creationId xmlns:a16="http://schemas.microsoft.com/office/drawing/2014/main" id="{C7599FA0-9624-4F9C-A6CF-31CBB78A1E95}"/>
              </a:ext>
            </a:extLst>
          </p:cNvPr>
          <p:cNvSpPr txBox="1"/>
          <p:nvPr/>
        </p:nvSpPr>
        <p:spPr>
          <a:xfrm>
            <a:off x="567552" y="5216752"/>
            <a:ext cx="5715000" cy="923330"/>
          </a:xfrm>
          <a:prstGeom prst="rect">
            <a:avLst/>
          </a:prstGeom>
          <a:noFill/>
        </p:spPr>
        <p:txBody>
          <a:bodyPr wrap="square" lIns="91440" tIns="45720" rIns="91440" bIns="45720" rtlCol="0" anchor="t">
            <a:spAutoFit/>
          </a:bodyPr>
          <a:lstStyle/>
          <a:p>
            <a:pPr>
              <a:defRPr/>
            </a:pPr>
            <a:r>
              <a:rPr lang="fi-FI" sz="5400" b="1" err="1">
                <a:solidFill>
                  <a:schemeClr val="bg1"/>
                </a:solidFill>
                <a:latin typeface="Value Serif"/>
              </a:rPr>
              <a:t>What</a:t>
            </a:r>
            <a:r>
              <a:rPr lang="fi-FI" sz="5400" b="1">
                <a:solidFill>
                  <a:schemeClr val="bg1"/>
                </a:solidFill>
                <a:latin typeface="Value Serif"/>
              </a:rPr>
              <a:t> </a:t>
            </a:r>
            <a:r>
              <a:rPr lang="fi-FI" sz="5400" b="1" err="1">
                <a:solidFill>
                  <a:schemeClr val="bg1"/>
                </a:solidFill>
                <a:latin typeface="Value Serif"/>
              </a:rPr>
              <a:t>do</a:t>
            </a:r>
            <a:r>
              <a:rPr lang="fi-FI" sz="5400" b="1">
                <a:solidFill>
                  <a:schemeClr val="bg1"/>
                </a:solidFill>
                <a:latin typeface="Value Serif"/>
              </a:rPr>
              <a:t> </a:t>
            </a:r>
            <a:r>
              <a:rPr lang="fi-FI" sz="5400" b="1" err="1">
                <a:solidFill>
                  <a:schemeClr val="bg1"/>
                </a:solidFill>
                <a:latin typeface="Value Serif"/>
              </a:rPr>
              <a:t>we</a:t>
            </a:r>
            <a:r>
              <a:rPr lang="fi-FI" sz="5400" b="1">
                <a:solidFill>
                  <a:schemeClr val="bg1"/>
                </a:solidFill>
                <a:latin typeface="Value Serif"/>
              </a:rPr>
              <a:t> </a:t>
            </a:r>
            <a:r>
              <a:rPr lang="fi-FI" sz="5400" b="1" err="1">
                <a:solidFill>
                  <a:schemeClr val="bg1"/>
                </a:solidFill>
                <a:latin typeface="Value Serif"/>
              </a:rPr>
              <a:t>do</a:t>
            </a:r>
            <a:r>
              <a:rPr kumimoji="0" lang="fi-FI" sz="5400" b="1" i="0" u="none" strike="noStrike" kern="1200" cap="none" spc="0" normalizeH="0" baseline="0" noProof="0">
                <a:ln>
                  <a:noFill/>
                </a:ln>
                <a:solidFill>
                  <a:schemeClr val="bg1"/>
                </a:solidFill>
                <a:effectLst/>
                <a:uLnTx/>
                <a:uFillTx/>
                <a:latin typeface="Value Serif"/>
              </a:rPr>
              <a:t>?</a:t>
            </a:r>
            <a:endParaRPr lang="fi-FI" sz="5400" b="1" i="0" u="none" strike="noStrike" kern="1200" cap="none" spc="0" normalizeH="0" baseline="0" noProof="0">
              <a:ln>
                <a:noFill/>
              </a:ln>
              <a:solidFill>
                <a:schemeClr val="bg1"/>
              </a:solidFill>
              <a:effectLst/>
              <a:uLnTx/>
              <a:uFillTx/>
              <a:latin typeface="Value Serif"/>
            </a:endParaRPr>
          </a:p>
        </p:txBody>
      </p:sp>
    </p:spTree>
    <p:extLst>
      <p:ext uri="{BB962C8B-B14F-4D97-AF65-F5344CB8AC3E}">
        <p14:creationId xmlns:p14="http://schemas.microsoft.com/office/powerpoint/2010/main" val="1683478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B7752-1FD4-4BFC-8742-223052E19D89}"/>
              </a:ext>
            </a:extLst>
          </p:cNvPr>
          <p:cNvSpPr>
            <a:spLocks noGrp="1"/>
          </p:cNvSpPr>
          <p:nvPr>
            <p:ph type="title"/>
          </p:nvPr>
        </p:nvSpPr>
        <p:spPr/>
        <p:txBody>
          <a:bodyPr/>
          <a:lstStyle/>
          <a:p>
            <a:r>
              <a:rPr lang="fi-FI"/>
              <a:t> </a:t>
            </a:r>
          </a:p>
        </p:txBody>
      </p:sp>
      <p:sp>
        <p:nvSpPr>
          <p:cNvPr id="8" name="TextBox 7">
            <a:extLst>
              <a:ext uri="{FF2B5EF4-FFF2-40B4-BE49-F238E27FC236}">
                <a16:creationId xmlns:a16="http://schemas.microsoft.com/office/drawing/2014/main" id="{78849C8D-0148-4327-9570-ADB7C4949E11}"/>
              </a:ext>
            </a:extLst>
          </p:cNvPr>
          <p:cNvSpPr txBox="1"/>
          <p:nvPr/>
        </p:nvSpPr>
        <p:spPr>
          <a:xfrm>
            <a:off x="311039" y="415775"/>
            <a:ext cx="6526332"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Value"/>
                <a:ea typeface="+mn-ea"/>
                <a:cs typeface="+mn-cs"/>
              </a:rPr>
              <a:t>Our job is to make sure that your voice is heard in Aalto and the society in general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Va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Value"/>
                <a:ea typeface="+mn-ea"/>
                <a:cs typeface="+mn-cs"/>
              </a:rPr>
              <a:t>Apply to be a HALLOPED!</a:t>
            </a:r>
          </a:p>
        </p:txBody>
      </p:sp>
      <p:pic>
        <p:nvPicPr>
          <p:cNvPr id="5" name="Picture 4" descr="A group of people sitting at a table&#10;&#10;Description automatically generated">
            <a:extLst>
              <a:ext uri="{FF2B5EF4-FFF2-40B4-BE49-F238E27FC236}">
                <a16:creationId xmlns:a16="http://schemas.microsoft.com/office/drawing/2014/main" id="{A5F3CA06-2ABE-46EB-89BB-C9DB222989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83" r="8262"/>
          <a:stretch/>
        </p:blipFill>
        <p:spPr>
          <a:xfrm>
            <a:off x="7740334" y="1188717"/>
            <a:ext cx="4089900" cy="3799862"/>
          </a:xfrm>
          <a:prstGeom prst="rect">
            <a:avLst/>
          </a:prstGeom>
        </p:spPr>
      </p:pic>
      <p:pic>
        <p:nvPicPr>
          <p:cNvPr id="6" name="Picture 5">
            <a:extLst>
              <a:ext uri="{FF2B5EF4-FFF2-40B4-BE49-F238E27FC236}">
                <a16:creationId xmlns:a16="http://schemas.microsoft.com/office/drawing/2014/main" id="{BABC58EB-DE2E-4BF0-9195-3B938C0A98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7040" y="2801799"/>
            <a:ext cx="1939190" cy="1892155"/>
          </a:xfrm>
          <a:prstGeom prst="rect">
            <a:avLst/>
          </a:prstGeom>
        </p:spPr>
      </p:pic>
      <p:pic>
        <p:nvPicPr>
          <p:cNvPr id="7" name="Picture 6">
            <a:extLst>
              <a:ext uri="{FF2B5EF4-FFF2-40B4-BE49-F238E27FC236}">
                <a16:creationId xmlns:a16="http://schemas.microsoft.com/office/drawing/2014/main" id="{D6C70B2B-8528-4BC8-A7F4-EA35F1969F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567" y="4065360"/>
            <a:ext cx="1929175" cy="1882472"/>
          </a:xfrm>
          <a:prstGeom prst="rect">
            <a:avLst/>
          </a:prstGeom>
        </p:spPr>
      </p:pic>
      <p:pic>
        <p:nvPicPr>
          <p:cNvPr id="9" name="Picture 8">
            <a:extLst>
              <a:ext uri="{FF2B5EF4-FFF2-40B4-BE49-F238E27FC236}">
                <a16:creationId xmlns:a16="http://schemas.microsoft.com/office/drawing/2014/main" id="{ECAEFB62-32EF-481B-8CDB-81947704A4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5066" y="3903686"/>
            <a:ext cx="1882473" cy="1882473"/>
          </a:xfrm>
          <a:prstGeom prst="rect">
            <a:avLst/>
          </a:prstGeom>
        </p:spPr>
      </p:pic>
      <p:sp>
        <p:nvSpPr>
          <p:cNvPr id="10" name="TextBox 9">
            <a:extLst>
              <a:ext uri="{FF2B5EF4-FFF2-40B4-BE49-F238E27FC236}">
                <a16:creationId xmlns:a16="http://schemas.microsoft.com/office/drawing/2014/main" id="{67EB2284-0D5C-4AD1-85D7-CA1484A7BADD}"/>
              </a:ext>
            </a:extLst>
          </p:cNvPr>
          <p:cNvSpPr txBox="1"/>
          <p:nvPr/>
        </p:nvSpPr>
        <p:spPr>
          <a:xfrm>
            <a:off x="4713148" y="2871509"/>
            <a:ext cx="15638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Value"/>
                <a:ea typeface="+mn-ea"/>
                <a:cs typeface="+mn-cs"/>
              </a:rPr>
              <a:t>Advocacy</a:t>
            </a:r>
            <a:endParaRPr kumimoji="0" lang="fi-FI" sz="2400" b="1" i="0" u="none" strike="noStrike" kern="1200" cap="none" spc="0" normalizeH="0" baseline="0" noProof="0">
              <a:ln>
                <a:noFill/>
              </a:ln>
              <a:solidFill>
                <a:prstClr val="black"/>
              </a:solidFill>
              <a:effectLst/>
              <a:uLnTx/>
              <a:uFillTx/>
              <a:latin typeface="Value"/>
              <a:ea typeface="+mn-ea"/>
              <a:cs typeface="+mn-cs"/>
            </a:endParaRPr>
          </a:p>
        </p:txBody>
      </p:sp>
      <p:sp>
        <p:nvSpPr>
          <p:cNvPr id="11" name="TextBox 10">
            <a:extLst>
              <a:ext uri="{FF2B5EF4-FFF2-40B4-BE49-F238E27FC236}">
                <a16:creationId xmlns:a16="http://schemas.microsoft.com/office/drawing/2014/main" id="{8161EE87-17AE-4B23-87C5-CA53B69D8568}"/>
              </a:ext>
            </a:extLst>
          </p:cNvPr>
          <p:cNvSpPr txBox="1"/>
          <p:nvPr/>
        </p:nvSpPr>
        <p:spPr>
          <a:xfrm>
            <a:off x="5281318" y="6030745"/>
            <a:ext cx="13404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Value"/>
                <a:ea typeface="+mn-ea"/>
                <a:cs typeface="+mn-cs"/>
              </a:rPr>
              <a:t>Services</a:t>
            </a:r>
          </a:p>
        </p:txBody>
      </p:sp>
      <p:sp>
        <p:nvSpPr>
          <p:cNvPr id="12" name="TextBox 11">
            <a:extLst>
              <a:ext uri="{FF2B5EF4-FFF2-40B4-BE49-F238E27FC236}">
                <a16:creationId xmlns:a16="http://schemas.microsoft.com/office/drawing/2014/main" id="{94A619C4-E907-4A55-BFD9-CF37ECEEA0D0}"/>
              </a:ext>
            </a:extLst>
          </p:cNvPr>
          <p:cNvSpPr txBox="1"/>
          <p:nvPr/>
        </p:nvSpPr>
        <p:spPr>
          <a:xfrm>
            <a:off x="920517" y="6001573"/>
            <a:ext cx="18165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Value"/>
                <a:ea typeface="+mn-ea"/>
                <a:cs typeface="+mn-cs"/>
              </a:rPr>
              <a:t>Community</a:t>
            </a:r>
            <a:endParaRPr kumimoji="0" lang="fi-FI" sz="2400" b="1" i="0" u="none" strike="noStrike" kern="1200" cap="none" spc="0" normalizeH="0" baseline="0" noProof="0">
              <a:ln>
                <a:noFill/>
              </a:ln>
              <a:solidFill>
                <a:prstClr val="black"/>
              </a:solidFill>
              <a:effectLst/>
              <a:uLnTx/>
              <a:uFillTx/>
              <a:latin typeface="Value"/>
              <a:ea typeface="+mn-ea"/>
              <a:cs typeface="+mn-cs"/>
            </a:endParaRPr>
          </a:p>
        </p:txBody>
      </p:sp>
    </p:spTree>
    <p:extLst>
      <p:ext uri="{BB962C8B-B14F-4D97-AF65-F5344CB8AC3E}">
        <p14:creationId xmlns:p14="http://schemas.microsoft.com/office/powerpoint/2010/main" val="111758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B7752-1FD4-4BFC-8742-223052E19D89}"/>
              </a:ext>
            </a:extLst>
          </p:cNvPr>
          <p:cNvSpPr>
            <a:spLocks noGrp="1"/>
          </p:cNvSpPr>
          <p:nvPr>
            <p:ph type="title"/>
          </p:nvPr>
        </p:nvSpPr>
        <p:spPr/>
        <p:txBody>
          <a:bodyPr/>
          <a:lstStyle/>
          <a:p>
            <a:r>
              <a:rPr lang="fi-FI"/>
              <a:t> </a:t>
            </a:r>
          </a:p>
        </p:txBody>
      </p:sp>
      <p:sp>
        <p:nvSpPr>
          <p:cNvPr id="9" name="TextBox 8">
            <a:extLst>
              <a:ext uri="{FF2B5EF4-FFF2-40B4-BE49-F238E27FC236}">
                <a16:creationId xmlns:a16="http://schemas.microsoft.com/office/drawing/2014/main" id="{47A7BAEB-ADB7-47E3-BFA7-57EEC8937145}"/>
              </a:ext>
            </a:extLst>
          </p:cNvPr>
          <p:cNvSpPr txBox="1"/>
          <p:nvPr/>
        </p:nvSpPr>
        <p:spPr>
          <a:xfrm>
            <a:off x="618094" y="1572062"/>
            <a:ext cx="6087506" cy="4401205"/>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Value"/>
                <a:ea typeface="+mn-ea"/>
                <a:cs typeface="+mn-cs"/>
              </a:rPr>
              <a:t>Scholarships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Value"/>
                <a:ea typeface="+mn-ea"/>
                <a:cs typeface="+mn-cs"/>
              </a:rPr>
              <a:t>Design Notebook</a:t>
            </a:r>
            <a:endParaRPr lang="en-US" sz="2800" b="0" i="0" u="none" strike="noStrike" kern="1200" cap="none" spc="0" normalizeH="0" baseline="0" noProof="0">
              <a:ln>
                <a:noFill/>
              </a:ln>
              <a:effectLst/>
              <a:uLnTx/>
              <a:uFillTx/>
              <a:latin typeface="Valu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Value"/>
                <a:ea typeface="+mn-ea"/>
                <a:cs typeface="+mn-cs"/>
              </a:rPr>
              <a:t>Newsletters</a:t>
            </a:r>
            <a:endParaRPr lang="en-US" sz="2800" b="0" i="0" u="none" strike="noStrike" kern="1200" cap="none" spc="0" normalizeH="0" baseline="0" noProof="0">
              <a:ln>
                <a:noFill/>
              </a:ln>
              <a:effectLst/>
              <a:uLnTx/>
              <a:uFillTx/>
              <a:latin typeface="Valu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Value"/>
                <a:ea typeface="+mn-ea"/>
                <a:cs typeface="+mn-cs"/>
              </a:rPr>
              <a:t>Student card (Frank)</a:t>
            </a:r>
            <a:endParaRPr lang="en-US" sz="2800" b="0" i="0" u="none" strike="noStrike" kern="1200" cap="none" spc="0" normalizeH="0" baseline="0" noProof="0">
              <a:ln>
                <a:noFill/>
              </a:ln>
              <a:effectLst/>
              <a:uLnTx/>
              <a:uFillTx/>
              <a:latin typeface="Valu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Value"/>
                <a:ea typeface="+mn-ea"/>
                <a:cs typeface="+mn-cs"/>
              </a:rPr>
              <a:t>Sports (</a:t>
            </a:r>
            <a:r>
              <a:rPr lang="en-US" sz="2800" err="1">
                <a:latin typeface="Value"/>
              </a:rPr>
              <a:t>UniSport</a:t>
            </a:r>
            <a:r>
              <a:rPr kumimoji="0" lang="en-US" sz="2800" b="0" i="0" u="none" strike="noStrike" kern="1200" cap="none" spc="0" normalizeH="0" baseline="0" noProof="0">
                <a:ln>
                  <a:noFill/>
                </a:ln>
                <a:effectLst/>
                <a:uLnTx/>
                <a:uFillTx/>
                <a:latin typeface="Value"/>
                <a:ea typeface="+mn-ea"/>
                <a:cs typeface="+mn-cs"/>
              </a:rPr>
              <a:t>)</a:t>
            </a:r>
            <a:endParaRPr lang="en-US" sz="2800" b="0" i="0" u="none" strike="noStrike" kern="1200" cap="none" spc="0" normalizeH="0" baseline="0" noProof="0">
              <a:ln>
                <a:noFill/>
              </a:ln>
              <a:effectLst/>
              <a:uLnTx/>
              <a:uFillTx/>
              <a:latin typeface="Valu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Value"/>
                <a:ea typeface="+mn-ea"/>
                <a:cs typeface="+mn-cs"/>
              </a:rPr>
              <a:t>FSHS</a:t>
            </a:r>
            <a:endParaRPr lang="en-US" sz="2800" b="0" i="0" u="none" strike="noStrike" kern="1200" cap="none" spc="0" normalizeH="0" baseline="0" noProof="0">
              <a:ln>
                <a:noFill/>
              </a:ln>
              <a:effectLst/>
              <a:uLnTx/>
              <a:uFillTx/>
              <a:latin typeface="Valu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Value"/>
                <a:ea typeface="+mn-ea"/>
                <a:cs typeface="+mn-cs"/>
              </a:rPr>
              <a:t>Student housing</a:t>
            </a:r>
            <a:endParaRPr kumimoji="0" lang="fi-FI" sz="2800" b="0" i="0" u="none" strike="noStrike" kern="1200" cap="none" spc="0" normalizeH="0" baseline="0" noProof="0">
              <a:ln>
                <a:noFill/>
              </a:ln>
              <a:effectLst/>
              <a:uLnTx/>
              <a:uFillTx/>
              <a:latin typeface="Value"/>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Value"/>
                <a:ea typeface="+mn-ea"/>
                <a:cs typeface="+mn-cs"/>
              </a:rPr>
              <a:t>Rentable facilities</a:t>
            </a:r>
            <a:endParaRPr lang="en-US" sz="2800" b="0" i="0" u="none" strike="noStrike" kern="1200" cap="none" spc="0" normalizeH="0" baseline="0" noProof="0">
              <a:ln>
                <a:noFill/>
              </a:ln>
              <a:effectLst/>
              <a:uLnTx/>
              <a:uFillTx/>
              <a:latin typeface="Value"/>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effectLst/>
                <a:uLnTx/>
                <a:uFillTx/>
                <a:latin typeface="Value"/>
                <a:ea typeface="+mn-ea"/>
                <a:cs typeface="+mn-cs"/>
              </a:rPr>
              <a:t>Rentable vehicles</a:t>
            </a:r>
            <a:endParaRPr lang="en-US" sz="2800" b="0" i="0" u="none" strike="noStrike" kern="1200" cap="none" spc="0" normalizeH="0" baseline="0" noProof="0">
              <a:ln>
                <a:noFill/>
              </a:ln>
              <a:effectLst/>
              <a:uLnTx/>
              <a:uFillTx/>
              <a:latin typeface="Val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Value"/>
              <a:ea typeface="+mn-ea"/>
              <a:cs typeface="+mn-cs"/>
            </a:endParaRPr>
          </a:p>
        </p:txBody>
      </p:sp>
      <p:sp>
        <p:nvSpPr>
          <p:cNvPr id="11" name="TextBox 10">
            <a:extLst>
              <a:ext uri="{FF2B5EF4-FFF2-40B4-BE49-F238E27FC236}">
                <a16:creationId xmlns:a16="http://schemas.microsoft.com/office/drawing/2014/main" id="{582BCB25-5E45-490D-8A3E-7AFDBA7B1C2D}"/>
              </a:ext>
            </a:extLst>
          </p:cNvPr>
          <p:cNvSpPr txBox="1"/>
          <p:nvPr/>
        </p:nvSpPr>
        <p:spPr>
          <a:xfrm>
            <a:off x="501941" y="569711"/>
            <a:ext cx="230543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Value"/>
                <a:ea typeface="+mn-ea"/>
                <a:cs typeface="+mn-cs"/>
              </a:rPr>
              <a:t>Services</a:t>
            </a:r>
            <a:endParaRPr kumimoji="0" lang="fi-FI" sz="4400" b="1" i="0" u="none" strike="noStrike" kern="1200" cap="none" spc="0" normalizeH="0" baseline="0" noProof="0">
              <a:ln>
                <a:noFill/>
              </a:ln>
              <a:solidFill>
                <a:prstClr val="black"/>
              </a:solidFill>
              <a:effectLst/>
              <a:uLnTx/>
              <a:uFillTx/>
              <a:latin typeface="Value"/>
              <a:ea typeface="+mn-ea"/>
              <a:cs typeface="+mn-cs"/>
            </a:endParaRPr>
          </a:p>
        </p:txBody>
      </p:sp>
      <p:pic>
        <p:nvPicPr>
          <p:cNvPr id="6" name="Picture 5" descr="A person standing in front of a building&#10;&#10;Description automatically generated">
            <a:extLst>
              <a:ext uri="{FF2B5EF4-FFF2-40B4-BE49-F238E27FC236}">
                <a16:creationId xmlns:a16="http://schemas.microsoft.com/office/drawing/2014/main" id="{5F5D6276-3974-4F73-B399-48AA05751EE4}"/>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105000"/>
                    </a14:imgEffect>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8885198" y="1312872"/>
            <a:ext cx="2970997" cy="4318269"/>
          </a:xfrm>
          <a:prstGeom prst="rect">
            <a:avLst/>
          </a:prstGeom>
        </p:spPr>
      </p:pic>
      <p:pic>
        <p:nvPicPr>
          <p:cNvPr id="7" name="Picture 6" descr="Logo, icon&#10;&#10;Description automatically generated">
            <a:extLst>
              <a:ext uri="{FF2B5EF4-FFF2-40B4-BE49-F238E27FC236}">
                <a16:creationId xmlns:a16="http://schemas.microsoft.com/office/drawing/2014/main" id="{17B972EC-ABCC-404C-A134-6F9B66BCC4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3632" y="3864324"/>
            <a:ext cx="2528189" cy="2528189"/>
          </a:xfrm>
          <a:prstGeom prst="rect">
            <a:avLst/>
          </a:prstGeom>
        </p:spPr>
      </p:pic>
      <p:pic>
        <p:nvPicPr>
          <p:cNvPr id="4" name="Kuva 3" descr="Kuva, joka sisältää kohteen teksti&#10;&#10;Kuvaus luotu automaattisesti">
            <a:extLst>
              <a:ext uri="{FF2B5EF4-FFF2-40B4-BE49-F238E27FC236}">
                <a16:creationId xmlns:a16="http://schemas.microsoft.com/office/drawing/2014/main" id="{F83EA03E-CB40-ABB8-30CF-4771D4A55AC4}"/>
              </a:ext>
            </a:extLst>
          </p:cNvPr>
          <p:cNvPicPr>
            <a:picLocks noChangeAspect="1"/>
          </p:cNvPicPr>
          <p:nvPr/>
        </p:nvPicPr>
        <p:blipFill>
          <a:blip r:embed="rId6"/>
          <a:stretch>
            <a:fillRect/>
          </a:stretch>
        </p:blipFill>
        <p:spPr>
          <a:xfrm>
            <a:off x="5862315" y="805612"/>
            <a:ext cx="2530761" cy="2524125"/>
          </a:xfrm>
          <a:prstGeom prst="rect">
            <a:avLst/>
          </a:prstGeom>
        </p:spPr>
      </p:pic>
    </p:spTree>
    <p:extLst>
      <p:ext uri="{BB962C8B-B14F-4D97-AF65-F5344CB8AC3E}">
        <p14:creationId xmlns:p14="http://schemas.microsoft.com/office/powerpoint/2010/main" val="229789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4ACA1-AA84-4593-9581-DF11E32DE1ED}"/>
              </a:ext>
            </a:extLst>
          </p:cNvPr>
          <p:cNvSpPr>
            <a:spLocks noGrp="1"/>
          </p:cNvSpPr>
          <p:nvPr>
            <p:ph type="title"/>
          </p:nvPr>
        </p:nvSpPr>
        <p:spPr>
          <a:xfrm>
            <a:off x="8219317" y="1071823"/>
            <a:ext cx="3377183" cy="4242637"/>
          </a:xfrm>
          <a:noFill/>
        </p:spPr>
        <p:txBody>
          <a:bodyPr vert="horz" lIns="91440" tIns="45720" rIns="91440" bIns="45720" rtlCol="0" anchor="b">
            <a:normAutofit fontScale="90000"/>
          </a:bodyPr>
          <a:lstStyle/>
          <a:p>
            <a:r>
              <a:rPr lang="en-US" sz="4400">
                <a:latin typeface="+mj-lt"/>
              </a:rPr>
              <a:t>We might have a home for you! </a:t>
            </a:r>
            <a:br>
              <a:rPr lang="en-US" sz="4400">
                <a:latin typeface="+mj-lt"/>
              </a:rPr>
            </a:br>
            <a:br>
              <a:rPr lang="en-US" sz="4400">
                <a:latin typeface="+mj-lt"/>
              </a:rPr>
            </a:br>
            <a:r>
              <a:rPr lang="en-US" sz="3200" b="0">
                <a:latin typeface="+mj-lt"/>
              </a:rPr>
              <a:t>2650 apartments and around 1000 more planned</a:t>
            </a:r>
            <a:br>
              <a:rPr lang="en-US" sz="4400">
                <a:latin typeface="+mj-lt"/>
              </a:rPr>
            </a:br>
            <a:br>
              <a:rPr lang="fi-FI" sz="2000">
                <a:latin typeface="+mj-lt"/>
              </a:rPr>
            </a:br>
            <a:endParaRPr lang="en-US" sz="4400">
              <a:solidFill>
                <a:schemeClr val="accent6"/>
              </a:solidFill>
              <a:latin typeface="+mj-lt"/>
            </a:endParaRPr>
          </a:p>
        </p:txBody>
      </p:sp>
      <p:pic>
        <p:nvPicPr>
          <p:cNvPr id="2050" name="Picture 2" descr="Opiskelija-asunto">
            <a:extLst>
              <a:ext uri="{FF2B5EF4-FFF2-40B4-BE49-F238E27FC236}">
                <a16:creationId xmlns:a16="http://schemas.microsoft.com/office/drawing/2014/main" id="{98AEF904-1CC1-4503-BF7A-7A96606427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69" r="13470"/>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122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https://northeurope1-mediap.svc.ms/transform/thumbnail?provider=spo&amp;inputFormat=jpg&amp;cs=fFNQTw&amp;docid=https%3A%2F%2Fayyfi.sharepoint.com%3A443%2F_api%2Fv2.0%2Fdrives%2Fb!zG9FqV-bVUeLy-ePWPbmkfWuIBLvoJtFkA4PsXGH_b9DRB1wdw6IRpvQ2BnGsXrX%2Fitems%2F01JK2Q6LJE4AKXV7FIMBEKQRU3QFZFPURX%3Fversion%3DPublished&amp;access_token=eyJ0eXAiOiJKV1QiLCJhbGciOiJub25lIn0.eyJhdWQiOiIwMDAwMDAwMy0wMDAwLTBmZjEtY2UwMC0wMDAwMDAwMDAwMDAvYXl5Zmkuc2hhcmVwb2ludC5jb21AMDhmYjdlZDMtMTE3Ni00MmQwLThhYTMtYTcxYzljN2YyMDdhIiwiaXNzIjoiMDAwMDAwMDMtMDAwMC0wZmYxLWNlMDAtMDAwMDAwMDAwMDAwIiwibmJmIjoiMTU2MTQ1OTE0OSIsImV4cCI6IjE1NjE0ODA3NDkiLCJlbmRwb2ludHVybCI6Inp6Njd5clJ0YjNCaTBRUUNvQ1ZvNjlobGtCUlpPdEl0QWVRWmI1d3JRY289IiwiZW5kcG9pbnR1cmxMZW5ndGgiOiIxMTIiLCJpc2xvb3BiYWNrIjoiVHJ1ZSIsImNpZCI6Ik5HRXdObVZoT1dVdFpEQXhOQzB3TURBd0xXRm1NVEV0WmpnMVpESm1abU5rTURndyIsInZlciI6Imhhc2hlZHByb29mdG9rZW4iLCJzaXRlaWQiOiJZVGswTlRabVkyTXRPV0kxWmkwME56VTFMVGhpWTJJdFpUYzRaalU0WmpabE5qa3giLCJzaWduaW5fc3RhdGUiOiJbXCJrbXNpXCJdIiwibmFtZWlkIjoiMCMuZnxtZW1iZXJzaGlwfGhlbm5hLnBhbG9uZW5AYXl5LmZpIiwibmlpIjoibWljcm9zb2Z0LnNoYXJlcG9pbnQiLCJpc3VzZXIiOiJ0cnVlIiwiY2FjaGVrZXkiOiIwaC5mfG1lbWJlcnNoaXB8MTAwM2JmZmQ4MDU5NjhhMUBsaXZlLmNvbSIsInR0IjoiMCIsInVzZVBlcnNpc3RlbnRDb29raWUiOiIzIn0.eVNaUjA3dEo0eXlRdGY2U095MEFiSUhURDZoR3hDVlZsejRBZzhLUW9MRT0&amp;encodeFailures=1&amp;width=1272&amp;height=848&amp;srcWidth=2048&amp;srcHeight=1366">
            <a:extLst>
              <a:ext uri="{FF2B5EF4-FFF2-40B4-BE49-F238E27FC236}">
                <a16:creationId xmlns:a16="http://schemas.microsoft.com/office/drawing/2014/main" id="{9C6B0962-1D3A-44F9-A7F4-B3E33852B7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21" r="9242" b="-1"/>
          <a:stretch/>
        </p:blipFill>
        <p:spPr bwMode="auto">
          <a:xfrm>
            <a:off x="4657364" y="10"/>
            <a:ext cx="7534636"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B9DD342-F673-41D5-A2E0-6035F973BBC5}"/>
              </a:ext>
            </a:extLst>
          </p:cNvPr>
          <p:cNvSpPr>
            <a:spLocks noGrp="1"/>
          </p:cNvSpPr>
          <p:nvPr>
            <p:ph type="title"/>
          </p:nvPr>
        </p:nvSpPr>
        <p:spPr>
          <a:xfrm>
            <a:off x="670350" y="745184"/>
            <a:ext cx="3377183" cy="1460938"/>
          </a:xfrm>
          <a:noFill/>
        </p:spPr>
        <p:txBody>
          <a:bodyPr vert="horz" lIns="91440" tIns="45720" rIns="91440" bIns="45720" rtlCol="0" anchor="b">
            <a:normAutofit/>
          </a:bodyPr>
          <a:lstStyle/>
          <a:p>
            <a:r>
              <a:rPr lang="en-US" sz="4400">
                <a:latin typeface="+mj-lt"/>
              </a:rPr>
              <a:t>Aalto community</a:t>
            </a:r>
          </a:p>
        </p:txBody>
      </p:sp>
      <p:sp>
        <p:nvSpPr>
          <p:cNvPr id="3" name="Text Placeholder 2">
            <a:extLst>
              <a:ext uri="{FF2B5EF4-FFF2-40B4-BE49-F238E27FC236}">
                <a16:creationId xmlns:a16="http://schemas.microsoft.com/office/drawing/2014/main" id="{0CE2CA1C-D7FD-49D4-8E64-98E36933AB11}"/>
              </a:ext>
            </a:extLst>
          </p:cNvPr>
          <p:cNvSpPr>
            <a:spLocks noGrp="1"/>
          </p:cNvSpPr>
          <p:nvPr>
            <p:ph type="body" idx="1"/>
          </p:nvPr>
        </p:nvSpPr>
        <p:spPr>
          <a:xfrm>
            <a:off x="670350" y="2467407"/>
            <a:ext cx="3377184" cy="1645921"/>
          </a:xfrm>
          <a:noFill/>
        </p:spPr>
        <p:txBody>
          <a:bodyPr vert="horz" lIns="91440" tIns="45720" rIns="91440" bIns="45720" rtlCol="0">
            <a:noAutofit/>
          </a:bodyPr>
          <a:lstStyle/>
          <a:p>
            <a:r>
              <a:rPr lang="en-US" sz="3200">
                <a:latin typeface="+mn-lt"/>
              </a:rPr>
              <a:t>Associations</a:t>
            </a:r>
          </a:p>
          <a:p>
            <a:r>
              <a:rPr lang="en-US" sz="3200">
                <a:latin typeface="+mn-lt"/>
              </a:rPr>
              <a:t>Events</a:t>
            </a:r>
          </a:p>
          <a:p>
            <a:r>
              <a:rPr lang="en-US" sz="3200">
                <a:latin typeface="+mn-lt"/>
              </a:rPr>
              <a:t>Volunteers</a:t>
            </a:r>
          </a:p>
        </p:txBody>
      </p:sp>
    </p:spTree>
    <p:extLst>
      <p:ext uri="{BB962C8B-B14F-4D97-AF65-F5344CB8AC3E}">
        <p14:creationId xmlns:p14="http://schemas.microsoft.com/office/powerpoint/2010/main" val="547084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D0D97B6-261F-DC5B-8CF9-7C2F125FB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uorakulmio 1">
            <a:extLst>
              <a:ext uri="{FF2B5EF4-FFF2-40B4-BE49-F238E27FC236}">
                <a16:creationId xmlns:a16="http://schemas.microsoft.com/office/drawing/2014/main" id="{6DB565E5-CFBA-A81D-F926-92274E4B97FF}"/>
              </a:ext>
            </a:extLst>
          </p:cNvPr>
          <p:cNvSpPr/>
          <p:nvPr/>
        </p:nvSpPr>
        <p:spPr>
          <a:xfrm>
            <a:off x="2975226" y="4923032"/>
            <a:ext cx="3775752" cy="291102"/>
          </a:xfrm>
          <a:prstGeom prst="rect">
            <a:avLst/>
          </a:prstGeom>
          <a:solidFill>
            <a:srgbClr val="BBEEDD"/>
          </a:solidFill>
          <a:ln>
            <a:solidFill>
              <a:srgbClr val="C4ED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B1341942-6266-4835-0152-09497591D6A9}"/>
              </a:ext>
            </a:extLst>
          </p:cNvPr>
          <p:cNvSpPr txBox="1"/>
          <p:nvPr/>
        </p:nvSpPr>
        <p:spPr>
          <a:xfrm>
            <a:off x="2876763" y="4844443"/>
            <a:ext cx="382070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100" b="1">
                <a:latin typeface="Value Bold"/>
                <a:ea typeface="+mn-lt"/>
                <a:cs typeface="+mn-lt"/>
              </a:rPr>
              <a:t>en/</a:t>
            </a:r>
            <a:r>
              <a:rPr lang="fi-FI" sz="2100" b="1" err="1">
                <a:latin typeface="Value Bold"/>
                <a:ea typeface="+mn-lt"/>
                <a:cs typeface="+mn-lt"/>
              </a:rPr>
              <a:t>museum</a:t>
            </a:r>
            <a:r>
              <a:rPr lang="fi-FI" sz="2100" b="1">
                <a:latin typeface="Value Bold"/>
                <a:ea typeface="+mn-lt"/>
                <a:cs typeface="+mn-lt"/>
              </a:rPr>
              <a:t>-of-</a:t>
            </a:r>
            <a:r>
              <a:rPr lang="fi-FI" sz="2100" b="1" err="1">
                <a:latin typeface="Value Bold"/>
                <a:ea typeface="+mn-lt"/>
                <a:cs typeface="+mn-lt"/>
              </a:rPr>
              <a:t>student</a:t>
            </a:r>
            <a:r>
              <a:rPr lang="fi-FI" sz="2100" b="1">
                <a:latin typeface="Value Bold"/>
                <a:ea typeface="+mn-lt"/>
                <a:cs typeface="+mn-lt"/>
              </a:rPr>
              <a:t>-life</a:t>
            </a:r>
            <a:endParaRPr lang="fi-FI" sz="2100" b="1">
              <a:latin typeface="Value Bold"/>
            </a:endParaRPr>
          </a:p>
        </p:txBody>
      </p:sp>
    </p:spTree>
    <p:extLst>
      <p:ext uri="{BB962C8B-B14F-4D97-AF65-F5344CB8AC3E}">
        <p14:creationId xmlns:p14="http://schemas.microsoft.com/office/powerpoint/2010/main" val="3063236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44DA-C08B-4412-907B-48A865CB09DB}"/>
              </a:ext>
            </a:extLst>
          </p:cNvPr>
          <p:cNvSpPr>
            <a:spLocks noGrp="1"/>
          </p:cNvSpPr>
          <p:nvPr>
            <p:ph type="title"/>
          </p:nvPr>
        </p:nvSpPr>
        <p:spPr>
          <a:xfrm>
            <a:off x="838200" y="346464"/>
            <a:ext cx="10515600" cy="1325563"/>
          </a:xfrm>
        </p:spPr>
        <p:txBody>
          <a:bodyPr/>
          <a:lstStyle/>
          <a:p>
            <a:r>
              <a:rPr lang="en-US"/>
              <a:t>Who are we?</a:t>
            </a:r>
            <a:endParaRPr lang="fi-FI"/>
          </a:p>
        </p:txBody>
      </p:sp>
      <p:sp>
        <p:nvSpPr>
          <p:cNvPr id="3" name="TextBox 11">
            <a:extLst>
              <a:ext uri="{FF2B5EF4-FFF2-40B4-BE49-F238E27FC236}">
                <a16:creationId xmlns:a16="http://schemas.microsoft.com/office/drawing/2014/main" id="{4273139F-63F8-703A-0B2A-3464DEC130FF}"/>
              </a:ext>
            </a:extLst>
          </p:cNvPr>
          <p:cNvSpPr txBox="1"/>
          <p:nvPr/>
        </p:nvSpPr>
        <p:spPr>
          <a:xfrm>
            <a:off x="2639066" y="4438791"/>
            <a:ext cx="2749617" cy="1169551"/>
          </a:xfrm>
          <a:prstGeom prst="rect">
            <a:avLst/>
          </a:prstGeom>
          <a:noFill/>
        </p:spPr>
        <p:txBody>
          <a:bodyPr wrap="square" lIns="91440" tIns="45720" rIns="91440" bIns="4572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i-FI" sz="1400" b="1">
                <a:latin typeface="Value"/>
              </a:rPr>
              <a:t>Fanni Mattsson</a:t>
            </a:r>
            <a:br>
              <a:rPr kumimoji="0" lang="fi-FI" sz="1400" b="1" i="0" u="none" strike="noStrike" kern="1200" cap="none" spc="0" normalizeH="0" baseline="0" noProof="0">
                <a:ln>
                  <a:noFill/>
                </a:ln>
                <a:solidFill>
                  <a:srgbClr val="000000"/>
                </a:solidFill>
                <a:effectLst/>
                <a:uLnTx/>
                <a:uFillTx/>
                <a:latin typeface="Value"/>
                <a:ea typeface="+mn-ea"/>
                <a:cs typeface="+mn-cs"/>
              </a:rPr>
            </a:br>
            <a:r>
              <a:rPr lang="en-US" sz="1400">
                <a:solidFill>
                  <a:srgbClr val="000000"/>
                </a:solidFill>
                <a:latin typeface="Value"/>
              </a:rPr>
              <a:t>Board Member 2023</a:t>
            </a:r>
            <a:endParaRPr lang="en-US" sz="1400"/>
          </a:p>
          <a:p>
            <a:pPr>
              <a:defRPr/>
            </a:pPr>
            <a:r>
              <a:rPr lang="en-US" sz="1400">
                <a:ea typeface="+mn-lt"/>
                <a:cs typeface="+mn-lt"/>
              </a:rPr>
              <a:t>Real estate, Student center, Sustainable development, Campus</a:t>
            </a:r>
            <a:endParaRPr lang="en-US" sz="1400"/>
          </a:p>
          <a:p>
            <a:pPr>
              <a:defRPr/>
            </a:pPr>
            <a:endParaRPr lang="en-US" sz="1400"/>
          </a:p>
        </p:txBody>
      </p:sp>
      <p:pic>
        <p:nvPicPr>
          <p:cNvPr id="5" name="Kuva 4" descr="Kuva, joka sisältää kohteen Ihmisen kasvot, henkilö, hymy, vaate&#10;&#10;Kuvaus luotu automaattisesti">
            <a:extLst>
              <a:ext uri="{FF2B5EF4-FFF2-40B4-BE49-F238E27FC236}">
                <a16:creationId xmlns:a16="http://schemas.microsoft.com/office/drawing/2014/main" id="{35CC6699-F85D-7BD6-EEC5-3F32191C1AE8}"/>
              </a:ext>
            </a:extLst>
          </p:cNvPr>
          <p:cNvPicPr>
            <a:picLocks noChangeAspect="1"/>
          </p:cNvPicPr>
          <p:nvPr/>
        </p:nvPicPr>
        <p:blipFill>
          <a:blip r:embed="rId2"/>
          <a:stretch>
            <a:fillRect/>
          </a:stretch>
        </p:blipFill>
        <p:spPr>
          <a:xfrm>
            <a:off x="2643883" y="2100637"/>
            <a:ext cx="2743200" cy="2057400"/>
          </a:xfrm>
          <a:prstGeom prst="rect">
            <a:avLst/>
          </a:prstGeom>
        </p:spPr>
      </p:pic>
      <p:pic>
        <p:nvPicPr>
          <p:cNvPr id="7" name="Picture 4" descr="A person posing for the camera&#10;&#10;Description automatically generated">
            <a:extLst>
              <a:ext uri="{FF2B5EF4-FFF2-40B4-BE49-F238E27FC236}">
                <a16:creationId xmlns:a16="http://schemas.microsoft.com/office/drawing/2014/main" id="{3D846F18-2FED-92C5-D718-2D62BDDB11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422" t="5149" r="32270" b="16944"/>
          <a:stretch/>
        </p:blipFill>
        <p:spPr>
          <a:xfrm>
            <a:off x="7103122" y="2102834"/>
            <a:ext cx="1331138" cy="2069265"/>
          </a:xfrm>
          <a:prstGeom prst="rect">
            <a:avLst/>
          </a:prstGeom>
        </p:spPr>
      </p:pic>
      <p:sp>
        <p:nvSpPr>
          <p:cNvPr id="8" name="TextBox 2">
            <a:extLst>
              <a:ext uri="{FF2B5EF4-FFF2-40B4-BE49-F238E27FC236}">
                <a16:creationId xmlns:a16="http://schemas.microsoft.com/office/drawing/2014/main" id="{82CC527F-0E0C-9C3C-D9B0-23D1E3A4EFC4}"/>
              </a:ext>
            </a:extLst>
          </p:cNvPr>
          <p:cNvSpPr txBox="1"/>
          <p:nvPr/>
        </p:nvSpPr>
        <p:spPr>
          <a:xfrm>
            <a:off x="7011215" y="4438791"/>
            <a:ext cx="2415581" cy="954107"/>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000000"/>
                </a:solidFill>
                <a:effectLst/>
                <a:uLnTx/>
                <a:uFillTx/>
                <a:latin typeface="Value"/>
                <a:ea typeface="+mn-ea"/>
                <a:cs typeface="+mn-cs"/>
              </a:rPr>
              <a:t>Tuulia Telin</a:t>
            </a:r>
            <a:br>
              <a:rPr kumimoji="0" lang="fi-FI" sz="1400" b="0" i="0" u="none" strike="noStrike" kern="1200" cap="none" spc="0" normalizeH="0" baseline="0" noProof="0" dirty="0">
                <a:ln>
                  <a:noFill/>
                </a:ln>
                <a:solidFill>
                  <a:srgbClr val="000000"/>
                </a:solidFill>
                <a:effectLst/>
                <a:uLnTx/>
                <a:uFillTx/>
                <a:latin typeface="Value"/>
                <a:ea typeface="+mn-ea"/>
                <a:cs typeface="+mn-cs"/>
              </a:rPr>
            </a:br>
            <a:r>
              <a:rPr kumimoji="0" lang="fi-FI" sz="1400" b="0" i="0" u="none" strike="noStrike" kern="1200" cap="none" spc="0" normalizeH="0" baseline="0" noProof="0" dirty="0" err="1">
                <a:ln>
                  <a:noFill/>
                </a:ln>
                <a:solidFill>
                  <a:srgbClr val="000000"/>
                </a:solidFill>
                <a:effectLst/>
                <a:uLnTx/>
                <a:uFillTx/>
                <a:latin typeface="Value"/>
                <a:ea typeface="+mn-ea"/>
                <a:cs typeface="+mn-cs"/>
              </a:rPr>
              <a:t>Specialist</a:t>
            </a:r>
            <a:r>
              <a:rPr kumimoji="0" lang="fi-FI" sz="1400" b="0" i="0" u="none" strike="noStrike" kern="1200" cap="none" spc="0" normalizeH="0" baseline="0" noProof="0" dirty="0">
                <a:ln>
                  <a:noFill/>
                </a:ln>
                <a:solidFill>
                  <a:srgbClr val="000000"/>
                </a:solidFill>
                <a:effectLst/>
                <a:uLnTx/>
                <a:uFillTx/>
                <a:latin typeface="Value"/>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err="1">
                <a:ln>
                  <a:noFill/>
                </a:ln>
                <a:solidFill>
                  <a:srgbClr val="000000"/>
                </a:solidFill>
                <a:effectLst/>
                <a:uLnTx/>
                <a:uFillTx/>
                <a:latin typeface="Value"/>
                <a:ea typeface="+mn-ea"/>
                <a:cs typeface="+mn-cs"/>
              </a:rPr>
              <a:t>Associations</a:t>
            </a:r>
            <a:r>
              <a:rPr kumimoji="0" lang="fi-FI" sz="1400" b="0" i="0" u="none" strike="noStrike" kern="1200" cap="none" spc="0" normalizeH="0" baseline="0" noProof="0" dirty="0">
                <a:ln>
                  <a:noFill/>
                </a:ln>
                <a:solidFill>
                  <a:srgbClr val="000000"/>
                </a:solidFill>
                <a:effectLst/>
                <a:uLnTx/>
                <a:uFillTx/>
                <a:latin typeface="Value"/>
                <a:ea typeface="+mn-ea"/>
                <a:cs typeface="+mn-cs"/>
              </a:rPr>
              <a:t>, </a:t>
            </a:r>
            <a:br>
              <a:rPr kumimoji="0" lang="fi-FI" sz="1400" b="0" i="0" u="none" strike="noStrike" kern="1200" cap="none" spc="0" normalizeH="0" baseline="0" noProof="0" dirty="0">
                <a:ln>
                  <a:noFill/>
                </a:ln>
                <a:solidFill>
                  <a:srgbClr val="000000"/>
                </a:solidFill>
                <a:effectLst/>
                <a:uLnTx/>
                <a:uFillTx/>
                <a:latin typeface="Value"/>
                <a:ea typeface="+mn-ea"/>
                <a:cs typeface="+mn-cs"/>
              </a:rPr>
            </a:br>
            <a:r>
              <a:rPr kumimoji="0" lang="fi-FI" sz="1400" b="0" i="0" u="none" strike="noStrike" kern="1200" cap="none" spc="0" normalizeH="0" baseline="0" noProof="0" dirty="0">
                <a:ln>
                  <a:noFill/>
                </a:ln>
                <a:solidFill>
                  <a:srgbClr val="000000"/>
                </a:solidFill>
                <a:effectLst/>
                <a:uLnTx/>
                <a:uFillTx/>
                <a:latin typeface="Value"/>
                <a:ea typeface="+mn-ea"/>
                <a:cs typeface="+mn-cs"/>
              </a:rPr>
              <a:t>New </a:t>
            </a:r>
            <a:r>
              <a:rPr kumimoji="0" lang="fi-FI" sz="1400" b="0" i="0" u="none" strike="noStrike" kern="1200" cap="none" spc="0" normalizeH="0" baseline="0" noProof="0" dirty="0" err="1">
                <a:ln>
                  <a:noFill/>
                </a:ln>
                <a:solidFill>
                  <a:srgbClr val="000000"/>
                </a:solidFill>
                <a:effectLst/>
                <a:uLnTx/>
                <a:uFillTx/>
                <a:latin typeface="Value"/>
                <a:ea typeface="+mn-ea"/>
                <a:cs typeface="+mn-cs"/>
              </a:rPr>
              <a:t>students</a:t>
            </a:r>
            <a:r>
              <a:rPr kumimoji="0" lang="fi-FI" sz="1400" b="0" i="0" u="none" strike="noStrike" kern="1200" cap="none" spc="0" normalizeH="0" baseline="0" noProof="0" dirty="0">
                <a:ln>
                  <a:noFill/>
                </a:ln>
                <a:solidFill>
                  <a:srgbClr val="000000"/>
                </a:solidFill>
                <a:effectLst/>
                <a:uLnTx/>
                <a:uFillTx/>
                <a:latin typeface="Value"/>
                <a:ea typeface="+mn-ea"/>
                <a:cs typeface="+mn-cs"/>
              </a:rPr>
              <a:t> and Alumni</a:t>
            </a:r>
          </a:p>
        </p:txBody>
      </p:sp>
    </p:spTree>
    <p:extLst>
      <p:ext uri="{BB962C8B-B14F-4D97-AF65-F5344CB8AC3E}">
        <p14:creationId xmlns:p14="http://schemas.microsoft.com/office/powerpoint/2010/main" val="4213502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B1756-09FB-9A4D-BC34-1CCB00BD00BB}"/>
              </a:ext>
            </a:extLst>
          </p:cNvPr>
          <p:cNvSpPr>
            <a:spLocks noGrp="1"/>
          </p:cNvSpPr>
          <p:nvPr>
            <p:ph type="title"/>
          </p:nvPr>
        </p:nvSpPr>
        <p:spPr/>
        <p:txBody>
          <a:bodyPr/>
          <a:lstStyle/>
          <a:p>
            <a:r>
              <a:rPr lang="en-AU"/>
              <a:t>Equity</a:t>
            </a:r>
          </a:p>
        </p:txBody>
      </p:sp>
      <p:sp>
        <p:nvSpPr>
          <p:cNvPr id="3" name="Content Placeholder 2">
            <a:extLst>
              <a:ext uri="{FF2B5EF4-FFF2-40B4-BE49-F238E27FC236}">
                <a16:creationId xmlns:a16="http://schemas.microsoft.com/office/drawing/2014/main" id="{158FB6AD-7D66-C644-A531-3A9D67AAB994}"/>
              </a:ext>
            </a:extLst>
          </p:cNvPr>
          <p:cNvSpPr>
            <a:spLocks noGrp="1"/>
          </p:cNvSpPr>
          <p:nvPr>
            <p:ph idx="1"/>
          </p:nvPr>
        </p:nvSpPr>
        <p:spPr>
          <a:xfrm>
            <a:off x="838200" y="1825624"/>
            <a:ext cx="9701463" cy="4375151"/>
          </a:xfrm>
        </p:spPr>
        <p:txBody>
          <a:bodyPr vert="horz" lIns="91440" tIns="45720" rIns="91440" bIns="45720" rtlCol="0" anchor="t">
            <a:noAutofit/>
          </a:bodyPr>
          <a:lstStyle/>
          <a:p>
            <a:pPr>
              <a:lnSpc>
                <a:spcPct val="100000"/>
              </a:lnSpc>
              <a:spcBef>
                <a:spcPts val="0"/>
              </a:spcBef>
              <a:buNone/>
            </a:pPr>
            <a:r>
              <a:rPr lang="en-GB" sz="2200" b="0">
                <a:ea typeface="+mn-lt"/>
                <a:cs typeface="+mn-lt"/>
              </a:rPr>
              <a:t>AYY does not approve any kind of harassment, sexism, racism, bullying, </a:t>
            </a:r>
            <a:endParaRPr lang="en-US" sz="2200" b="0">
              <a:ea typeface="+mn-lt"/>
              <a:cs typeface="+mn-lt"/>
            </a:endParaRPr>
          </a:p>
          <a:p>
            <a:pPr>
              <a:lnSpc>
                <a:spcPct val="100000"/>
              </a:lnSpc>
              <a:spcBef>
                <a:spcPts val="0"/>
              </a:spcBef>
              <a:buNone/>
            </a:pPr>
            <a:r>
              <a:rPr lang="en-GB" sz="2200" b="0" i="0" kern="1200">
                <a:effectLst/>
                <a:ea typeface="+mn-ea"/>
                <a:cs typeface="+mn-cs"/>
              </a:rPr>
              <a:t>inappropriate conduct</a:t>
            </a:r>
            <a:r>
              <a:rPr lang="en-GB" sz="2200" b="0"/>
              <a:t> </a:t>
            </a:r>
            <a:r>
              <a:rPr lang="en-GB" sz="2200" b="0">
                <a:ea typeface="+mn-lt"/>
                <a:cs typeface="+mn-lt"/>
              </a:rPr>
              <a:t>and discrimination. We want everyone to feel </a:t>
            </a:r>
            <a:endParaRPr lang="en-US" sz="2200" b="0">
              <a:ea typeface="+mn-lt"/>
              <a:cs typeface="+mn-lt"/>
            </a:endParaRPr>
          </a:p>
          <a:p>
            <a:pPr>
              <a:lnSpc>
                <a:spcPct val="100000"/>
              </a:lnSpc>
              <a:spcBef>
                <a:spcPts val="0"/>
              </a:spcBef>
              <a:buNone/>
            </a:pPr>
            <a:r>
              <a:rPr lang="en-GB" sz="2200" b="0">
                <a:ea typeface="+mn-lt"/>
                <a:cs typeface="+mn-lt"/>
              </a:rPr>
              <a:t>comfortable participating in our activities as themselves and feel safe.</a:t>
            </a:r>
            <a:endParaRPr lang="en-GB" sz="2200" b="0"/>
          </a:p>
          <a:p>
            <a:pPr>
              <a:lnSpc>
                <a:spcPct val="100000"/>
              </a:lnSpc>
              <a:spcBef>
                <a:spcPts val="0"/>
              </a:spcBef>
              <a:buNone/>
            </a:pPr>
            <a:endParaRPr lang="en-GB" sz="2200" b="0"/>
          </a:p>
          <a:p>
            <a:pPr>
              <a:lnSpc>
                <a:spcPct val="100000"/>
              </a:lnSpc>
              <a:spcBef>
                <a:spcPts val="0"/>
              </a:spcBef>
              <a:buNone/>
            </a:pPr>
            <a:r>
              <a:rPr lang="en-GB" sz="2200" b="0"/>
              <a:t>Safer space policy:  </a:t>
            </a:r>
            <a:endParaRPr lang="en-US" sz="2200" b="0"/>
          </a:p>
          <a:p>
            <a:pPr>
              <a:lnSpc>
                <a:spcPct val="100000"/>
              </a:lnSpc>
              <a:spcBef>
                <a:spcPts val="0"/>
              </a:spcBef>
              <a:buNone/>
            </a:pPr>
            <a:r>
              <a:rPr lang="en-GB" sz="2200" b="0">
                <a:hlinkClick r:id="rId3"/>
              </a:rPr>
              <a:t>https://www.ayy.fi/en/</a:t>
            </a:r>
            <a:r>
              <a:rPr lang="en-GB" sz="2200" b="0">
                <a:solidFill>
                  <a:srgbClr val="000000"/>
                </a:solidFill>
                <a:hlinkClick r:id="rId3"/>
              </a:rPr>
              <a:t>administrative-documents/</a:t>
            </a:r>
            <a:r>
              <a:rPr lang="en-GB" sz="2200" b="0">
                <a:hlinkClick r:id="rId3"/>
              </a:rPr>
              <a:t>safer-space-policy</a:t>
            </a:r>
            <a:endParaRPr lang="en-GB" sz="2200" b="0"/>
          </a:p>
          <a:p>
            <a:pPr marL="0" indent="0">
              <a:lnSpc>
                <a:spcPct val="100000"/>
              </a:lnSpc>
              <a:spcBef>
                <a:spcPts val="0"/>
              </a:spcBef>
              <a:buNone/>
            </a:pPr>
            <a:endParaRPr lang="en-GB" sz="2200" b="0" i="0" kern="1200">
              <a:solidFill>
                <a:schemeClr val="tx1"/>
              </a:solidFill>
              <a:effectLst/>
            </a:endParaRPr>
          </a:p>
          <a:p>
            <a:pPr marL="0" indent="0">
              <a:lnSpc>
                <a:spcPct val="100000"/>
              </a:lnSpc>
              <a:spcBef>
                <a:spcPts val="0"/>
              </a:spcBef>
              <a:buNone/>
            </a:pPr>
            <a:endParaRPr lang="en-GB" sz="2200" b="0" i="0" kern="1200">
              <a:solidFill>
                <a:schemeClr val="tx1"/>
              </a:solidFill>
              <a:effectLst/>
            </a:endParaRPr>
          </a:p>
          <a:p>
            <a:pPr marL="0" indent="0">
              <a:lnSpc>
                <a:spcPct val="100000"/>
              </a:lnSpc>
              <a:spcBef>
                <a:spcPts val="0"/>
              </a:spcBef>
              <a:buNone/>
            </a:pPr>
            <a:r>
              <a:rPr lang="en-GB" sz="2200" b="0"/>
              <a:t>Ronja Mäkinen and Rasmus </a:t>
            </a:r>
            <a:r>
              <a:rPr lang="en-GB" sz="2200" b="0" err="1"/>
              <a:t>Ruohola</a:t>
            </a:r>
            <a:r>
              <a:rPr lang="en-GB" sz="2200" b="0"/>
              <a:t> can both be reached at: </a:t>
            </a:r>
            <a:endParaRPr lang="en-GB" sz="2200" b="0">
              <a:solidFill>
                <a:srgbClr val="000000"/>
              </a:solidFill>
            </a:endParaRPr>
          </a:p>
          <a:p>
            <a:pPr marL="0" indent="0">
              <a:lnSpc>
                <a:spcPct val="100000"/>
              </a:lnSpc>
              <a:spcBef>
                <a:spcPts val="0"/>
              </a:spcBef>
              <a:buNone/>
            </a:pPr>
            <a:endParaRPr lang="fi-FI" sz="1800" b="0">
              <a:solidFill>
                <a:srgbClr val="000000"/>
              </a:solidFill>
            </a:endParaRPr>
          </a:p>
          <a:p>
            <a:pPr marL="0" indent="0">
              <a:lnSpc>
                <a:spcPct val="100000"/>
              </a:lnSpc>
              <a:spcBef>
                <a:spcPts val="0"/>
              </a:spcBef>
              <a:buNone/>
            </a:pPr>
            <a:r>
              <a:rPr lang="fi-FI" sz="2400" i="0">
                <a:solidFill>
                  <a:srgbClr val="000000"/>
                </a:solidFill>
                <a:effectLst/>
                <a:hlinkClick r:id="rId4"/>
              </a:rPr>
              <a:t>equity@ayy.fi</a:t>
            </a:r>
            <a:endParaRPr lang="en-GB"/>
          </a:p>
        </p:txBody>
      </p:sp>
      <p:pic>
        <p:nvPicPr>
          <p:cNvPr id="4" name="Graphic 3" descr="Care with solid fill">
            <a:extLst>
              <a:ext uri="{FF2B5EF4-FFF2-40B4-BE49-F238E27FC236}">
                <a16:creationId xmlns:a16="http://schemas.microsoft.com/office/drawing/2014/main" id="{A2E62F15-EBBB-4B7D-92DF-2B3FC74256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35588" y="365125"/>
            <a:ext cx="1530376" cy="1530376"/>
          </a:xfrm>
          <a:prstGeom prst="rect">
            <a:avLst/>
          </a:prstGeom>
        </p:spPr>
      </p:pic>
    </p:spTree>
    <p:extLst>
      <p:ext uri="{BB962C8B-B14F-4D97-AF65-F5344CB8AC3E}">
        <p14:creationId xmlns:p14="http://schemas.microsoft.com/office/powerpoint/2010/main" val="3544522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99CF66-63DA-497E-8C14-99092A4B3BB0}"/>
              </a:ext>
            </a:extLst>
          </p:cNvPr>
          <p:cNvSpPr txBox="1"/>
          <p:nvPr/>
        </p:nvSpPr>
        <p:spPr>
          <a:xfrm>
            <a:off x="6868429" y="880505"/>
            <a:ext cx="5338467"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a:ln>
                  <a:noFill/>
                </a:ln>
                <a:solidFill>
                  <a:srgbClr val="F5F5F5"/>
                </a:solidFill>
                <a:effectLst/>
                <a:uLnTx/>
                <a:uFillTx/>
                <a:latin typeface="Value"/>
                <a:ea typeface="+mn-ea"/>
                <a:cs typeface="+mn-cs"/>
              </a:rPr>
              <a:t>ayy.fi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800" b="1" i="0" u="none" strike="noStrike" kern="1200" cap="none" spc="0" normalizeH="0" baseline="0" noProof="0">
              <a:ln>
                <a:noFill/>
              </a:ln>
              <a:solidFill>
                <a:srgbClr val="F5F5F5"/>
              </a:solidFill>
              <a:effectLst/>
              <a:uLnTx/>
              <a:uFillTx/>
              <a:latin typeface="Va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a:ln>
                  <a:noFill/>
                </a:ln>
                <a:solidFill>
                  <a:srgbClr val="F5F5F5"/>
                </a:solidFill>
                <a:effectLst/>
                <a:uLnTx/>
                <a:uFillTx/>
                <a:latin typeface="Value"/>
                <a:ea typeface="+mn-ea"/>
                <a:cs typeface="+mn-cs"/>
              </a:rPr>
              <a:t>@ylioppilaskunta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a:ln>
                  <a:noFill/>
                </a:ln>
                <a:solidFill>
                  <a:srgbClr val="F5F5F5"/>
                </a:solidFill>
                <a:effectLst/>
                <a:uLnTx/>
                <a:uFillTx/>
                <a:latin typeface="Value"/>
                <a:ea typeface="+mn-ea"/>
                <a:cs typeface="+mn-cs"/>
              </a:rPr>
              <a:t>@AYYHousing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800" b="1" i="0" u="none" strike="noStrike" kern="1200" cap="none" spc="0" normalizeH="0" baseline="0" noProof="0">
              <a:ln>
                <a:noFill/>
              </a:ln>
              <a:solidFill>
                <a:srgbClr val="F5F5F5"/>
              </a:solidFill>
              <a:effectLst/>
              <a:uLnTx/>
              <a:uFillTx/>
              <a:latin typeface="Va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err="1">
                <a:ln>
                  <a:noFill/>
                </a:ln>
                <a:solidFill>
                  <a:srgbClr val="F5F5F5"/>
                </a:solidFill>
                <a:effectLst/>
                <a:uLnTx/>
                <a:uFillTx/>
                <a:latin typeface="Value"/>
                <a:ea typeface="+mn-ea"/>
                <a:cs typeface="+mn-cs"/>
              </a:rPr>
              <a:t>Telegram</a:t>
            </a:r>
            <a:endParaRPr kumimoji="0" lang="fi-FI" sz="2800" b="1" i="0" u="none" strike="noStrike" kern="1200" cap="none" spc="0" normalizeH="0" baseline="0" noProof="0">
              <a:ln>
                <a:noFill/>
              </a:ln>
              <a:solidFill>
                <a:srgbClr val="F5F5F5"/>
              </a:solidFill>
              <a:effectLst/>
              <a:uLnTx/>
              <a:uFillTx/>
              <a:latin typeface="Va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a:ln>
                  <a:noFill/>
                </a:ln>
                <a:solidFill>
                  <a:srgbClr val="F5F5F5"/>
                </a:solidFill>
                <a:effectLst/>
                <a:uLnTx/>
                <a:uFillTx/>
                <a:latin typeface="Value"/>
                <a:ea typeface="+mn-ea"/>
                <a:cs typeface="+mn-cs"/>
              </a:rPr>
              <a:t>AYY Info ja AYY </a:t>
            </a:r>
            <a:r>
              <a:rPr kumimoji="0" lang="fi-FI" sz="2800" b="1" i="0" u="none" strike="noStrike" kern="1200" cap="none" spc="0" normalizeH="0" baseline="0" noProof="0" err="1">
                <a:ln>
                  <a:noFill/>
                </a:ln>
                <a:solidFill>
                  <a:srgbClr val="F5F5F5"/>
                </a:solidFill>
                <a:effectLst/>
                <a:uLnTx/>
                <a:uFillTx/>
                <a:latin typeface="Value"/>
                <a:ea typeface="+mn-ea"/>
                <a:cs typeface="+mn-cs"/>
              </a:rPr>
              <a:t>Events</a:t>
            </a:r>
            <a:endParaRPr kumimoji="0" lang="fi-FI" sz="2800" b="1" i="0" u="none" strike="noStrike" kern="1200" cap="none" spc="0" normalizeH="0" baseline="0" noProof="0">
              <a:ln>
                <a:noFill/>
              </a:ln>
              <a:solidFill>
                <a:srgbClr val="F5F5F5"/>
              </a:solidFill>
              <a:effectLst/>
              <a:uLnTx/>
              <a:uFillTx/>
              <a:latin typeface="Va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800" b="1" i="0" u="none" strike="noStrike" kern="1200" cap="none" spc="0" normalizeH="0" baseline="0" noProof="0">
              <a:ln>
                <a:noFill/>
              </a:ln>
              <a:solidFill>
                <a:srgbClr val="F5F5F5"/>
              </a:solidFill>
              <a:effectLst/>
              <a:uLnTx/>
              <a:uFillTx/>
              <a:latin typeface="Va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err="1">
                <a:ln>
                  <a:noFill/>
                </a:ln>
                <a:solidFill>
                  <a:srgbClr val="F5F5F5"/>
                </a:solidFill>
                <a:effectLst/>
                <a:uLnTx/>
                <a:uFillTx/>
                <a:latin typeface="Value"/>
                <a:ea typeface="+mn-ea"/>
                <a:cs typeface="+mn-cs"/>
              </a:rPr>
              <a:t>ayy_fi</a:t>
            </a:r>
            <a:endParaRPr kumimoji="0" lang="fi-FI" sz="2800" b="1" i="0" u="none" strike="noStrike" kern="1200" cap="none" spc="0" normalizeH="0" baseline="0" noProof="0">
              <a:ln>
                <a:noFill/>
              </a:ln>
              <a:solidFill>
                <a:srgbClr val="F5F5F5"/>
              </a:solidFill>
              <a:effectLst/>
              <a:uLnTx/>
              <a:uFillTx/>
              <a:latin typeface="Va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err="1">
                <a:ln>
                  <a:noFill/>
                </a:ln>
                <a:solidFill>
                  <a:srgbClr val="F5F5F5"/>
                </a:solidFill>
                <a:effectLst/>
                <a:uLnTx/>
                <a:uFillTx/>
                <a:latin typeface="Value"/>
                <a:ea typeface="+mn-ea"/>
                <a:cs typeface="+mn-cs"/>
              </a:rPr>
              <a:t>ayyhousing</a:t>
            </a:r>
            <a:endParaRPr kumimoji="0" lang="fi-FI" sz="2800" b="1" i="0" u="none" strike="noStrike" kern="1200" cap="none" spc="0" normalizeH="0" baseline="0" noProof="0">
              <a:ln>
                <a:noFill/>
              </a:ln>
              <a:solidFill>
                <a:srgbClr val="F5F5F5"/>
              </a:solidFill>
              <a:effectLst/>
              <a:uLnTx/>
              <a:uFillTx/>
              <a:latin typeface="Va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800" b="1" i="0" u="none" strike="noStrike" kern="1200" cap="none" spc="0" normalizeH="0" baseline="0" noProof="0">
              <a:ln>
                <a:noFill/>
              </a:ln>
              <a:solidFill>
                <a:srgbClr val="F5F5F5"/>
              </a:solidFill>
              <a:effectLst/>
              <a:uLnTx/>
              <a:uFillTx/>
              <a:latin typeface="Va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800" b="1" i="0" u="none" strike="noStrike" kern="1200" cap="none" spc="0" normalizeH="0" baseline="0" noProof="0">
                <a:ln>
                  <a:noFill/>
                </a:ln>
                <a:solidFill>
                  <a:srgbClr val="F5F5F5"/>
                </a:solidFill>
                <a:effectLst/>
                <a:uLnTx/>
                <a:uFillTx/>
                <a:latin typeface="Value"/>
                <a:ea typeface="+mn-ea"/>
                <a:cs typeface="+mn-cs"/>
              </a:rPr>
              <a:t>Aalto University </a:t>
            </a:r>
            <a:r>
              <a:rPr kumimoji="0" lang="fi-FI" sz="2800" b="1" i="0" u="none" strike="noStrike" kern="1200" cap="none" spc="0" normalizeH="0" baseline="0" noProof="0" err="1">
                <a:ln>
                  <a:noFill/>
                </a:ln>
                <a:solidFill>
                  <a:srgbClr val="F5F5F5"/>
                </a:solidFill>
                <a:effectLst/>
                <a:uLnTx/>
                <a:uFillTx/>
                <a:latin typeface="Value"/>
                <a:ea typeface="+mn-ea"/>
                <a:cs typeface="+mn-cs"/>
              </a:rPr>
              <a:t>Student</a:t>
            </a:r>
            <a:r>
              <a:rPr kumimoji="0" lang="fi-FI" sz="2800" b="1" i="0" u="none" strike="noStrike" kern="1200" cap="none" spc="0" normalizeH="0" baseline="0" noProof="0">
                <a:ln>
                  <a:noFill/>
                </a:ln>
                <a:solidFill>
                  <a:srgbClr val="F5F5F5"/>
                </a:solidFill>
                <a:effectLst/>
                <a:uLnTx/>
                <a:uFillTx/>
                <a:latin typeface="Value"/>
                <a:ea typeface="+mn-ea"/>
                <a:cs typeface="+mn-cs"/>
              </a:rPr>
              <a:t> Union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800" b="1" i="0" u="none" strike="noStrike" kern="1200" cap="none" spc="0" normalizeH="0" baseline="0" noProof="0">
              <a:ln>
                <a:noFill/>
              </a:ln>
              <a:solidFill>
                <a:srgbClr val="F5F5F5"/>
              </a:solidFill>
              <a:effectLst/>
              <a:uLnTx/>
              <a:uFillTx/>
              <a:latin typeface="Val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800" b="1" i="0" u="none" strike="noStrike" kern="1200" cap="none" spc="0" normalizeH="0" baseline="0" noProof="0">
              <a:ln>
                <a:noFill/>
              </a:ln>
              <a:solidFill>
                <a:srgbClr val="F5F5F5"/>
              </a:solidFill>
              <a:effectLst/>
              <a:uLnTx/>
              <a:uFillTx/>
              <a:latin typeface="Value"/>
              <a:ea typeface="+mn-ea"/>
              <a:cs typeface="+mn-cs"/>
            </a:endParaRPr>
          </a:p>
        </p:txBody>
      </p:sp>
      <p:pic>
        <p:nvPicPr>
          <p:cNvPr id="5" name="Kuva 7">
            <a:extLst>
              <a:ext uri="{FF2B5EF4-FFF2-40B4-BE49-F238E27FC236}">
                <a16:creationId xmlns:a16="http://schemas.microsoft.com/office/drawing/2014/main" id="{21301990-C3E0-46D6-B92B-298164D35F2D}"/>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200420" y="2107989"/>
            <a:ext cx="418571" cy="418571"/>
          </a:xfrm>
          <a:prstGeom prst="rect">
            <a:avLst/>
          </a:prstGeom>
        </p:spPr>
      </p:pic>
      <p:pic>
        <p:nvPicPr>
          <p:cNvPr id="6" name="Kuva 8">
            <a:extLst>
              <a:ext uri="{FF2B5EF4-FFF2-40B4-BE49-F238E27FC236}">
                <a16:creationId xmlns:a16="http://schemas.microsoft.com/office/drawing/2014/main" id="{6A7AAB4D-F695-4BC6-8FD2-31751F2A3956}"/>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6209381" y="4638052"/>
            <a:ext cx="418571" cy="418571"/>
          </a:xfrm>
          <a:prstGeom prst="rect">
            <a:avLst/>
          </a:prstGeom>
        </p:spPr>
      </p:pic>
      <p:pic>
        <p:nvPicPr>
          <p:cNvPr id="7" name="Kuva 9">
            <a:extLst>
              <a:ext uri="{FF2B5EF4-FFF2-40B4-BE49-F238E27FC236}">
                <a16:creationId xmlns:a16="http://schemas.microsoft.com/office/drawing/2014/main" id="{6D55A600-1846-45AA-9A98-4F1A63CD4CBF}"/>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6200421" y="961035"/>
            <a:ext cx="418571" cy="418571"/>
          </a:xfrm>
          <a:prstGeom prst="rect">
            <a:avLst/>
          </a:prstGeom>
        </p:spPr>
      </p:pic>
      <p:pic>
        <p:nvPicPr>
          <p:cNvPr id="8" name="Kuva 10">
            <a:extLst>
              <a:ext uri="{FF2B5EF4-FFF2-40B4-BE49-F238E27FC236}">
                <a16:creationId xmlns:a16="http://schemas.microsoft.com/office/drawing/2014/main" id="{86CE0030-0130-4FAA-BCF1-BBD01A98197E}"/>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6200421" y="5582140"/>
            <a:ext cx="418571" cy="418571"/>
          </a:xfrm>
          <a:prstGeom prst="rect">
            <a:avLst/>
          </a:prstGeom>
        </p:spPr>
      </p:pic>
      <p:pic>
        <p:nvPicPr>
          <p:cNvPr id="10" name="Picture 9">
            <a:extLst>
              <a:ext uri="{FF2B5EF4-FFF2-40B4-BE49-F238E27FC236}">
                <a16:creationId xmlns:a16="http://schemas.microsoft.com/office/drawing/2014/main" id="{7CD2B179-DDBD-A142-B2C6-A80D645AF2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398" y="1162447"/>
            <a:ext cx="4369083" cy="4263312"/>
          </a:xfrm>
          <a:prstGeom prst="rect">
            <a:avLst/>
          </a:prstGeom>
        </p:spPr>
      </p:pic>
      <p:pic>
        <p:nvPicPr>
          <p:cNvPr id="9" name="Picture 8" descr="Icon&#10;&#10;Description automatically generated">
            <a:extLst>
              <a:ext uri="{FF2B5EF4-FFF2-40B4-BE49-F238E27FC236}">
                <a16:creationId xmlns:a16="http://schemas.microsoft.com/office/drawing/2014/main" id="{A6EAAD34-B7B2-452B-BF3D-5D093466D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0420" y="3254943"/>
            <a:ext cx="516684" cy="516684"/>
          </a:xfrm>
          <a:prstGeom prst="rect">
            <a:avLst/>
          </a:prstGeom>
        </p:spPr>
      </p:pic>
    </p:spTree>
    <p:extLst>
      <p:ext uri="{BB962C8B-B14F-4D97-AF65-F5344CB8AC3E}">
        <p14:creationId xmlns:p14="http://schemas.microsoft.com/office/powerpoint/2010/main" val="4039899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542F7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511040" y="6103620"/>
            <a:ext cx="3169919" cy="38709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176784" y="99060"/>
            <a:ext cx="1150620" cy="665987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9247631" y="405384"/>
            <a:ext cx="2365248" cy="235915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tsikko 1">
            <a:extLst>
              <a:ext uri="{FF2B5EF4-FFF2-40B4-BE49-F238E27FC236}">
                <a16:creationId xmlns:a16="http://schemas.microsoft.com/office/drawing/2014/main" id="{17F3C1DD-8119-413D-5F6D-4F03B9F336C1}"/>
              </a:ext>
            </a:extLst>
          </p:cNvPr>
          <p:cNvSpPr>
            <a:spLocks noGrp="1"/>
          </p:cNvSpPr>
          <p:nvPr/>
        </p:nvSpPr>
        <p:spPr>
          <a:xfrm>
            <a:off x="838624" y="1974236"/>
            <a:ext cx="10515600" cy="29180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0" kern="1200" baseline="0">
                <a:solidFill>
                  <a:schemeClr val="bg1">
                    <a:lumMod val="95000"/>
                  </a:schemeClr>
                </a:solidFill>
                <a:latin typeface="Value Serif" panose="02000803070000020004" pitchFamily="50" charset="0"/>
                <a:ea typeface="+mj-ea"/>
                <a:cs typeface="+mj-cs"/>
              </a:defRPr>
            </a:lvl1pPr>
          </a:lstStyle>
          <a:p>
            <a:pPr algn="ctr"/>
            <a:r>
              <a:rPr lang="fi-FI" sz="6800" err="1">
                <a:latin typeface="Value Serif"/>
              </a:rPr>
              <a:t>Thank</a:t>
            </a:r>
            <a:r>
              <a:rPr lang="fi-FI" sz="6800">
                <a:latin typeface="Value Serif"/>
              </a:rPr>
              <a:t> </a:t>
            </a:r>
            <a:r>
              <a:rPr lang="fi-FI" sz="6800" err="1">
                <a:latin typeface="Value Serif"/>
              </a:rPr>
              <a:t>you</a:t>
            </a:r>
            <a:r>
              <a:rPr lang="fi-FI" sz="6800">
                <a:latin typeface="Value Serif"/>
              </a:rPr>
              <a:t>!</a:t>
            </a:r>
            <a:br>
              <a:rPr lang="fi-FI" sz="6800" u="sng">
                <a:latin typeface="Value Serif"/>
              </a:rPr>
            </a:br>
            <a:r>
              <a:rPr lang="fi-FI" sz="6800" err="1">
                <a:latin typeface="Value Serif"/>
              </a:rPr>
              <a:t>Questions</a:t>
            </a:r>
            <a:r>
              <a:rPr lang="fi-FI" sz="6800">
                <a:latin typeface="Value Serif"/>
              </a:rPr>
              <a:t>?</a:t>
            </a:r>
            <a:endParaRPr lang="fi-FI" sz="6800"/>
          </a:p>
        </p:txBody>
      </p:sp>
    </p:spTree>
    <p:extLst>
      <p:ext uri="{BB962C8B-B14F-4D97-AF65-F5344CB8AC3E}">
        <p14:creationId xmlns:p14="http://schemas.microsoft.com/office/powerpoint/2010/main" val="1953417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44DA-C08B-4412-907B-48A865CB09DB}"/>
              </a:ext>
            </a:extLst>
          </p:cNvPr>
          <p:cNvSpPr>
            <a:spLocks noGrp="1"/>
          </p:cNvSpPr>
          <p:nvPr>
            <p:ph type="title"/>
          </p:nvPr>
        </p:nvSpPr>
        <p:spPr>
          <a:xfrm>
            <a:off x="369870" y="41097"/>
            <a:ext cx="10541130" cy="1026219"/>
          </a:xfrm>
        </p:spPr>
        <p:txBody>
          <a:bodyPr>
            <a:normAutofit/>
          </a:bodyPr>
          <a:lstStyle/>
          <a:p>
            <a:r>
              <a:rPr lang="en-US" sz="3200"/>
              <a:t>Who are we?</a:t>
            </a:r>
            <a:endParaRPr lang="fi-FI" sz="3200"/>
          </a:p>
        </p:txBody>
      </p:sp>
      <p:sp>
        <p:nvSpPr>
          <p:cNvPr id="3" name="TextBox 11">
            <a:extLst>
              <a:ext uri="{FF2B5EF4-FFF2-40B4-BE49-F238E27FC236}">
                <a16:creationId xmlns:a16="http://schemas.microsoft.com/office/drawing/2014/main" id="{BC473A7B-3E35-CD1F-0B71-F00E56E81F49}"/>
              </a:ext>
            </a:extLst>
          </p:cNvPr>
          <p:cNvSpPr txBox="1"/>
          <p:nvPr/>
        </p:nvSpPr>
        <p:spPr>
          <a:xfrm>
            <a:off x="493768" y="1026219"/>
            <a:ext cx="2749617" cy="1384995"/>
          </a:xfrm>
          <a:prstGeom prst="rect">
            <a:avLst/>
          </a:prstGeom>
          <a:noFill/>
        </p:spPr>
        <p:txBody>
          <a:bodyPr wrap="square" lIns="91440" tIns="45720" rIns="91440" bIns="45720" rtlCol="0" anchor="t">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i-FI" sz="1400" b="1">
                <a:latin typeface="Value"/>
              </a:rPr>
              <a:t>Fanni Mattsson</a:t>
            </a:r>
            <a:br>
              <a:rPr lang="fi-FI" sz="1400" b="1" i="0" u="none" strike="noStrike" kern="1200" cap="none" spc="0" normalizeH="0" baseline="0" noProof="0">
                <a:ln>
                  <a:noFill/>
                </a:ln>
                <a:effectLst/>
                <a:uLnTx/>
                <a:uFillTx/>
                <a:latin typeface="Value"/>
              </a:rPr>
            </a:br>
            <a:r>
              <a:rPr lang="fi-FI" sz="1400" err="1"/>
              <a:t>Guild</a:t>
            </a:r>
            <a:r>
              <a:rPr lang="fi-FI" sz="1400"/>
              <a:t> of </a:t>
            </a:r>
            <a:r>
              <a:rPr lang="fi-FI" sz="1400" err="1"/>
              <a:t>Civil</a:t>
            </a:r>
            <a:r>
              <a:rPr lang="fi-FI" sz="1400"/>
              <a:t> </a:t>
            </a:r>
            <a:r>
              <a:rPr lang="fi-FI" sz="1400" err="1"/>
              <a:t>Engineers</a:t>
            </a:r>
            <a:r>
              <a:rPr lang="fi-FI" sz="1400"/>
              <a:t> - IK</a:t>
            </a:r>
          </a:p>
          <a:p>
            <a:pPr>
              <a:defRPr/>
            </a:pPr>
            <a:r>
              <a:rPr lang="en-US" sz="1400" err="1">
                <a:solidFill>
                  <a:srgbClr val="000000"/>
                </a:solidFill>
                <a:latin typeface="Value"/>
              </a:rPr>
              <a:t>Fuksi</a:t>
            </a:r>
            <a:r>
              <a:rPr lang="en-US" sz="1400">
                <a:solidFill>
                  <a:srgbClr val="000000"/>
                </a:solidFill>
                <a:latin typeface="Value"/>
              </a:rPr>
              <a:t> 2018</a:t>
            </a:r>
            <a:br>
              <a:rPr lang="en-US" sz="1400">
                <a:latin typeface="Value"/>
              </a:rPr>
            </a:br>
            <a:endParaRPr lang="en-US" sz="1400">
              <a:solidFill>
                <a:srgbClr val="000000"/>
              </a:solidFill>
              <a:latin typeface="Value"/>
            </a:endParaRPr>
          </a:p>
          <a:p>
            <a:pPr>
              <a:defRPr/>
            </a:pPr>
            <a:r>
              <a:rPr lang="en-US" sz="1400" err="1">
                <a:solidFill>
                  <a:srgbClr val="000000"/>
                </a:solidFill>
                <a:latin typeface="Value"/>
              </a:rPr>
              <a:t>Fuksi</a:t>
            </a:r>
            <a:r>
              <a:rPr lang="en-US" sz="1400">
                <a:solidFill>
                  <a:srgbClr val="000000"/>
                </a:solidFill>
                <a:latin typeface="Value"/>
              </a:rPr>
              <a:t> Captain 2020</a:t>
            </a:r>
            <a:br>
              <a:rPr lang="en-US" sz="1400">
                <a:latin typeface="Value"/>
              </a:rPr>
            </a:br>
            <a:r>
              <a:rPr lang="en-US" sz="1400" err="1">
                <a:solidFill>
                  <a:srgbClr val="000000"/>
                </a:solidFill>
                <a:latin typeface="Value"/>
              </a:rPr>
              <a:t>Fuksi</a:t>
            </a:r>
            <a:r>
              <a:rPr lang="en-US" sz="1400">
                <a:solidFill>
                  <a:srgbClr val="000000"/>
                </a:solidFill>
                <a:latin typeface="Value"/>
              </a:rPr>
              <a:t> Major 2021</a:t>
            </a:r>
          </a:p>
        </p:txBody>
      </p:sp>
      <p:pic>
        <p:nvPicPr>
          <p:cNvPr id="5" name="Kuva 4" descr="Kuva, joka sisältää kohteen vaate, konsertti, henkilö, mies&#10;&#10;Kuvaus luotu automaattisesti">
            <a:extLst>
              <a:ext uri="{FF2B5EF4-FFF2-40B4-BE49-F238E27FC236}">
                <a16:creationId xmlns:a16="http://schemas.microsoft.com/office/drawing/2014/main" id="{5119F3ED-B49C-F69D-EAAB-978566D94BCD}"/>
              </a:ext>
            </a:extLst>
          </p:cNvPr>
          <p:cNvPicPr>
            <a:picLocks noChangeAspect="1"/>
          </p:cNvPicPr>
          <p:nvPr/>
        </p:nvPicPr>
        <p:blipFill rotWithShape="1">
          <a:blip r:embed="rId2"/>
          <a:srcRect t="38199" b="310"/>
          <a:stretch/>
        </p:blipFill>
        <p:spPr>
          <a:xfrm>
            <a:off x="7777655" y="274126"/>
            <a:ext cx="3727559" cy="3065524"/>
          </a:xfrm>
          <a:prstGeom prst="rect">
            <a:avLst/>
          </a:prstGeom>
        </p:spPr>
      </p:pic>
      <p:pic>
        <p:nvPicPr>
          <p:cNvPr id="7" name="Kuva 6" descr="Kuva, joka sisältää kohteen rakennus, piha-, tie, jalkineet&#10;&#10;Kuvaus luotu automaattisesti">
            <a:extLst>
              <a:ext uri="{FF2B5EF4-FFF2-40B4-BE49-F238E27FC236}">
                <a16:creationId xmlns:a16="http://schemas.microsoft.com/office/drawing/2014/main" id="{AE81DCEA-B9E5-D12D-937D-5D417DFF44F3}"/>
              </a:ext>
            </a:extLst>
          </p:cNvPr>
          <p:cNvPicPr>
            <a:picLocks noChangeAspect="1"/>
          </p:cNvPicPr>
          <p:nvPr/>
        </p:nvPicPr>
        <p:blipFill rotWithShape="1">
          <a:blip r:embed="rId3"/>
          <a:srcRect l="7407" t="4918" r="8889" b="30601"/>
          <a:stretch/>
        </p:blipFill>
        <p:spPr>
          <a:xfrm>
            <a:off x="3859284" y="270182"/>
            <a:ext cx="3004754" cy="3075186"/>
          </a:xfrm>
          <a:prstGeom prst="rect">
            <a:avLst/>
          </a:prstGeom>
        </p:spPr>
      </p:pic>
      <p:pic>
        <p:nvPicPr>
          <p:cNvPr id="8" name="Kuva 7" descr="Kuva, joka sisältää kohteen henkilö, vaate, Ihmisen kasvot, asuste&#10;&#10;Kuvaus luotu automaattisesti">
            <a:extLst>
              <a:ext uri="{FF2B5EF4-FFF2-40B4-BE49-F238E27FC236}">
                <a16:creationId xmlns:a16="http://schemas.microsoft.com/office/drawing/2014/main" id="{A5ED1876-9F34-F065-5513-418F3B3262E1}"/>
              </a:ext>
            </a:extLst>
          </p:cNvPr>
          <p:cNvPicPr>
            <a:picLocks noChangeAspect="1"/>
          </p:cNvPicPr>
          <p:nvPr/>
        </p:nvPicPr>
        <p:blipFill rotWithShape="1">
          <a:blip r:embed="rId4"/>
          <a:srcRect t="6205" r="1245" b="8430"/>
          <a:stretch/>
        </p:blipFill>
        <p:spPr>
          <a:xfrm>
            <a:off x="607325" y="2829068"/>
            <a:ext cx="3004754" cy="3716927"/>
          </a:xfrm>
          <a:prstGeom prst="rect">
            <a:avLst/>
          </a:prstGeom>
        </p:spPr>
      </p:pic>
      <p:pic>
        <p:nvPicPr>
          <p:cNvPr id="9" name="Picture 8" descr="A group of people sitting on steps in front of a building&#10;&#10;Description automatically generated">
            <a:extLst>
              <a:ext uri="{FF2B5EF4-FFF2-40B4-BE49-F238E27FC236}">
                <a16:creationId xmlns:a16="http://schemas.microsoft.com/office/drawing/2014/main" id="{37D490DE-1806-0832-197B-8EF4FA79BB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6362" y="3622402"/>
            <a:ext cx="4577844" cy="3050767"/>
          </a:xfrm>
          <a:prstGeom prst="rect">
            <a:avLst/>
          </a:prstGeom>
        </p:spPr>
      </p:pic>
    </p:spTree>
    <p:extLst>
      <p:ext uri="{BB962C8B-B14F-4D97-AF65-F5344CB8AC3E}">
        <p14:creationId xmlns:p14="http://schemas.microsoft.com/office/powerpoint/2010/main" val="1562024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road&#10;&#10;Description automatically generated">
            <a:extLst>
              <a:ext uri="{FF2B5EF4-FFF2-40B4-BE49-F238E27FC236}">
                <a16:creationId xmlns:a16="http://schemas.microsoft.com/office/drawing/2014/main" id="{5A7D4604-D720-4F9E-AC26-9230C7378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4"/>
            <a:ext cx="12192000" cy="6858000"/>
          </a:xfrm>
          <a:prstGeom prst="rect">
            <a:avLst/>
          </a:prstGeom>
        </p:spPr>
      </p:pic>
      <p:sp>
        <p:nvSpPr>
          <p:cNvPr id="6" name="TextBox 5">
            <a:extLst>
              <a:ext uri="{FF2B5EF4-FFF2-40B4-BE49-F238E27FC236}">
                <a16:creationId xmlns:a16="http://schemas.microsoft.com/office/drawing/2014/main" id="{8887F1D5-25B8-4FDE-B202-1F80B2EDB300}"/>
              </a:ext>
            </a:extLst>
          </p:cNvPr>
          <p:cNvSpPr txBox="1"/>
          <p:nvPr/>
        </p:nvSpPr>
        <p:spPr>
          <a:xfrm>
            <a:off x="3745267" y="1363251"/>
            <a:ext cx="4495800" cy="553998"/>
          </a:xfrm>
          <a:prstGeom prst="rect">
            <a:avLst/>
          </a:prstGeom>
          <a:noFill/>
        </p:spPr>
        <p:txBody>
          <a:bodyPr wrap="square" rtlCol="0" anchor="t">
            <a:spAutoFit/>
          </a:bodyPr>
          <a:lstStyle/>
          <a:p>
            <a:pPr algn="ctr"/>
            <a:r>
              <a:rPr lang="fi-FI" sz="3000" b="1">
                <a:hlinkClick r:id="rId4"/>
              </a:rPr>
              <a:t>https://bit.ly/AYY-en</a:t>
            </a:r>
            <a:endParaRPr lang="fi-FI" sz="3000" b="1"/>
          </a:p>
        </p:txBody>
      </p:sp>
    </p:spTree>
    <p:extLst>
      <p:ext uri="{BB962C8B-B14F-4D97-AF65-F5344CB8AC3E}">
        <p14:creationId xmlns:p14="http://schemas.microsoft.com/office/powerpoint/2010/main" val="1114518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2E8F07-A55A-4358-823E-EDC1BECB9A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6" t="15730"/>
          <a:stretch/>
        </p:blipFill>
        <p:spPr>
          <a:xfrm>
            <a:off x="0" y="10"/>
            <a:ext cx="12191999" cy="6857990"/>
          </a:xfrm>
          <a:prstGeom prst="rect">
            <a:avLst/>
          </a:prstGeom>
        </p:spPr>
      </p:pic>
      <p:pic>
        <p:nvPicPr>
          <p:cNvPr id="10" name="Picture 9">
            <a:extLst>
              <a:ext uri="{FF2B5EF4-FFF2-40B4-BE49-F238E27FC236}">
                <a16:creationId xmlns:a16="http://schemas.microsoft.com/office/drawing/2014/main" id="{FC7F589D-9499-40B0-A296-D5F214FF43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7802" y="6562578"/>
            <a:ext cx="613560" cy="204520"/>
          </a:xfrm>
          <a:prstGeom prst="rect">
            <a:avLst/>
          </a:prstGeom>
        </p:spPr>
      </p:pic>
      <p:sp>
        <p:nvSpPr>
          <p:cNvPr id="4" name="Title 3">
            <a:extLst>
              <a:ext uri="{FF2B5EF4-FFF2-40B4-BE49-F238E27FC236}">
                <a16:creationId xmlns:a16="http://schemas.microsoft.com/office/drawing/2014/main" id="{959A847B-E596-4BC4-B294-3700DE5A87C3}"/>
              </a:ext>
            </a:extLst>
          </p:cNvPr>
          <p:cNvSpPr>
            <a:spLocks noGrp="1"/>
          </p:cNvSpPr>
          <p:nvPr>
            <p:ph type="title"/>
          </p:nvPr>
        </p:nvSpPr>
        <p:spPr>
          <a:xfrm>
            <a:off x="358336" y="222126"/>
            <a:ext cx="4547771" cy="1624259"/>
          </a:xfrm>
        </p:spPr>
        <p:txBody>
          <a:bodyPr>
            <a:normAutofit/>
          </a:bodyPr>
          <a:lstStyle/>
          <a:p>
            <a:r>
              <a:rPr lang="fi-FI" sz="3600" err="1"/>
              <a:t>The</a:t>
            </a:r>
            <a:r>
              <a:rPr lang="fi-FI" sz="3600"/>
              <a:t> </a:t>
            </a:r>
            <a:r>
              <a:rPr lang="fi-FI" sz="3600" err="1"/>
              <a:t>best</a:t>
            </a:r>
            <a:r>
              <a:rPr lang="fi-FI" sz="3600"/>
              <a:t> </a:t>
            </a:r>
            <a:r>
              <a:rPr lang="fi-FI" sz="3600" err="1"/>
              <a:t>student</a:t>
            </a:r>
            <a:r>
              <a:rPr lang="fi-FI" sz="3600"/>
              <a:t> life in </a:t>
            </a:r>
            <a:r>
              <a:rPr lang="fi-FI" sz="3600" err="1"/>
              <a:t>the</a:t>
            </a:r>
            <a:r>
              <a:rPr lang="fi-FI" sz="3600"/>
              <a:t> </a:t>
            </a:r>
            <a:r>
              <a:rPr lang="fi-FI" sz="3600" err="1"/>
              <a:t>world</a:t>
            </a:r>
            <a:endParaRPr lang="fi-FI" sz="3600"/>
          </a:p>
        </p:txBody>
      </p:sp>
    </p:spTree>
    <p:extLst>
      <p:ext uri="{BB962C8B-B14F-4D97-AF65-F5344CB8AC3E}">
        <p14:creationId xmlns:p14="http://schemas.microsoft.com/office/powerpoint/2010/main" val="1749017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2E8F07-A55A-4358-823E-EDC1BECB9A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6" t="15730"/>
          <a:stretch/>
        </p:blipFill>
        <p:spPr>
          <a:xfrm>
            <a:off x="0" y="10"/>
            <a:ext cx="12191999" cy="6857990"/>
          </a:xfrm>
          <a:prstGeom prst="rect">
            <a:avLst/>
          </a:prstGeom>
        </p:spPr>
      </p:pic>
      <p:pic>
        <p:nvPicPr>
          <p:cNvPr id="10" name="Picture 9">
            <a:extLst>
              <a:ext uri="{FF2B5EF4-FFF2-40B4-BE49-F238E27FC236}">
                <a16:creationId xmlns:a16="http://schemas.microsoft.com/office/drawing/2014/main" id="{FC7F589D-9499-40B0-A296-D5F214FF43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07802" y="6562578"/>
            <a:ext cx="613560" cy="204520"/>
          </a:xfrm>
          <a:prstGeom prst="rect">
            <a:avLst/>
          </a:prstGeom>
        </p:spPr>
      </p:pic>
      <p:sp>
        <p:nvSpPr>
          <p:cNvPr id="4" name="Title 3">
            <a:extLst>
              <a:ext uri="{FF2B5EF4-FFF2-40B4-BE49-F238E27FC236}">
                <a16:creationId xmlns:a16="http://schemas.microsoft.com/office/drawing/2014/main" id="{959A847B-E596-4BC4-B294-3700DE5A87C3}"/>
              </a:ext>
            </a:extLst>
          </p:cNvPr>
          <p:cNvSpPr>
            <a:spLocks noGrp="1"/>
          </p:cNvSpPr>
          <p:nvPr>
            <p:ph type="title"/>
          </p:nvPr>
        </p:nvSpPr>
        <p:spPr>
          <a:xfrm>
            <a:off x="358336" y="222126"/>
            <a:ext cx="4547771" cy="1624259"/>
          </a:xfrm>
        </p:spPr>
        <p:txBody>
          <a:bodyPr>
            <a:normAutofit/>
          </a:bodyPr>
          <a:lstStyle/>
          <a:p>
            <a:r>
              <a:rPr lang="fi-FI" sz="3600" err="1"/>
              <a:t>The</a:t>
            </a:r>
            <a:r>
              <a:rPr lang="fi-FI" sz="3600"/>
              <a:t> </a:t>
            </a:r>
            <a:r>
              <a:rPr lang="fi-FI" sz="3600" err="1"/>
              <a:t>best</a:t>
            </a:r>
            <a:r>
              <a:rPr lang="fi-FI" sz="3600"/>
              <a:t> </a:t>
            </a:r>
            <a:r>
              <a:rPr lang="fi-FI" sz="3600" err="1"/>
              <a:t>student</a:t>
            </a:r>
            <a:r>
              <a:rPr lang="fi-FI" sz="3600"/>
              <a:t> life in </a:t>
            </a:r>
            <a:r>
              <a:rPr lang="fi-FI" sz="3600" err="1"/>
              <a:t>the</a:t>
            </a:r>
            <a:r>
              <a:rPr lang="fi-FI" sz="3600"/>
              <a:t> </a:t>
            </a:r>
            <a:r>
              <a:rPr lang="fi-FI" sz="3600" err="1"/>
              <a:t>world</a:t>
            </a:r>
            <a:endParaRPr lang="fi-FI" sz="3600"/>
          </a:p>
        </p:txBody>
      </p:sp>
      <p:sp>
        <p:nvSpPr>
          <p:cNvPr id="5" name="TextBox 4">
            <a:extLst>
              <a:ext uri="{FF2B5EF4-FFF2-40B4-BE49-F238E27FC236}">
                <a16:creationId xmlns:a16="http://schemas.microsoft.com/office/drawing/2014/main" id="{4DD4225F-A062-4635-B2E7-06128696F26E}"/>
              </a:ext>
            </a:extLst>
          </p:cNvPr>
          <p:cNvSpPr txBox="1"/>
          <p:nvPr/>
        </p:nvSpPr>
        <p:spPr>
          <a:xfrm>
            <a:off x="586739" y="4496000"/>
            <a:ext cx="11018520" cy="1908215"/>
          </a:xfrm>
          <a:prstGeom prst="rect">
            <a:avLst/>
          </a:prstGeom>
          <a:solidFill>
            <a:srgbClr val="F5F5F5">
              <a:alpha val="80000"/>
            </a:srgbClr>
          </a:solidFill>
        </p:spPr>
        <p:txBody>
          <a:bodyPr wrap="square" rtlCol="0">
            <a:spAutoFit/>
          </a:bodyPr>
          <a:lstStyle/>
          <a:p>
            <a:r>
              <a:rPr lang="fi-FI" sz="2800" err="1"/>
              <a:t>Section</a:t>
            </a:r>
            <a:r>
              <a:rPr lang="fi-FI" sz="2800"/>
              <a:t> 46 </a:t>
            </a:r>
            <a:r>
              <a:rPr lang="fi-FI" sz="2800" err="1"/>
              <a:t>Student</a:t>
            </a:r>
            <a:r>
              <a:rPr lang="fi-FI" sz="2800"/>
              <a:t> </a:t>
            </a:r>
            <a:r>
              <a:rPr lang="fi-FI" sz="2800" err="1"/>
              <a:t>union</a:t>
            </a:r>
            <a:r>
              <a:rPr lang="fi-FI" sz="2800"/>
              <a:t> (</a:t>
            </a:r>
            <a:r>
              <a:rPr lang="fi-FI" sz="2800" err="1"/>
              <a:t>Universities</a:t>
            </a:r>
            <a:r>
              <a:rPr lang="fi-FI" sz="2800"/>
              <a:t> Act) </a:t>
            </a:r>
          </a:p>
          <a:p>
            <a:pPr lvl="1"/>
            <a:r>
              <a:rPr lang="fi-FI" sz="2400"/>
              <a:t>"-- </a:t>
            </a:r>
            <a:r>
              <a:rPr lang="en-US" sz="2400"/>
              <a:t>The student union </a:t>
            </a:r>
            <a:r>
              <a:rPr lang="en-US" sz="2400" b="1"/>
              <a:t>liaises with and on behalf of its members and promotes their societal, social and intellectual aspirations and those relating to studies and the status of students in society.</a:t>
            </a:r>
            <a:r>
              <a:rPr lang="fi-FI" sz="2400" b="1"/>
              <a:t> --"</a:t>
            </a:r>
          </a:p>
          <a:p>
            <a:endParaRPr lang="fi-FI">
              <a:solidFill>
                <a:schemeClr val="bg1"/>
              </a:solidFill>
            </a:endParaRPr>
          </a:p>
        </p:txBody>
      </p:sp>
    </p:spTree>
    <p:extLst>
      <p:ext uri="{BB962C8B-B14F-4D97-AF65-F5344CB8AC3E}">
        <p14:creationId xmlns:p14="http://schemas.microsoft.com/office/powerpoint/2010/main" val="2736156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holding a sign&#10;&#10;Description automatically generated">
            <a:extLst>
              <a:ext uri="{FF2B5EF4-FFF2-40B4-BE49-F238E27FC236}">
                <a16:creationId xmlns:a16="http://schemas.microsoft.com/office/drawing/2014/main" id="{C62D825A-3267-4281-A043-89F47A478A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30" b="11401"/>
          <a:stretch/>
        </p:blipFill>
        <p:spPr>
          <a:xfrm>
            <a:off x="20" y="10"/>
            <a:ext cx="12191980" cy="6857990"/>
          </a:xfrm>
          <a:prstGeom prst="rect">
            <a:avLst/>
          </a:prstGeom>
        </p:spPr>
      </p:pic>
      <p:sp>
        <p:nvSpPr>
          <p:cNvPr id="5" name="TextBox 4">
            <a:extLst>
              <a:ext uri="{FF2B5EF4-FFF2-40B4-BE49-F238E27FC236}">
                <a16:creationId xmlns:a16="http://schemas.microsoft.com/office/drawing/2014/main" id="{054921D1-3515-491C-A64A-8FA5F73EB592}"/>
              </a:ext>
            </a:extLst>
          </p:cNvPr>
          <p:cNvSpPr txBox="1"/>
          <p:nvPr/>
        </p:nvSpPr>
        <p:spPr>
          <a:xfrm>
            <a:off x="329183" y="268224"/>
            <a:ext cx="7292349" cy="830997"/>
          </a:xfrm>
          <a:prstGeom prst="rect">
            <a:avLst/>
          </a:prstGeom>
          <a:noFill/>
        </p:spPr>
        <p:txBody>
          <a:bodyPr wrap="square" lIns="91440" tIns="45720" rIns="91440" bIns="45720" rtlCol="0" anchor="t">
            <a:spAutoFit/>
          </a:bodyPr>
          <a:lstStyle/>
          <a:p>
            <a:r>
              <a:rPr lang="fi-FI" sz="4800" b="1" err="1">
                <a:latin typeface="Value Serif"/>
              </a:rPr>
              <a:t>Who</a:t>
            </a:r>
            <a:r>
              <a:rPr lang="fi-FI" sz="4800" b="1">
                <a:latin typeface="Value Serif"/>
              </a:rPr>
              <a:t> </a:t>
            </a:r>
            <a:r>
              <a:rPr lang="fi-FI" sz="4800" b="1" err="1">
                <a:latin typeface="Value Serif"/>
              </a:rPr>
              <a:t>are</a:t>
            </a:r>
            <a:r>
              <a:rPr lang="fi-FI" sz="4800" b="1">
                <a:latin typeface="Value Serif"/>
              </a:rPr>
              <a:t> </a:t>
            </a:r>
            <a:r>
              <a:rPr lang="fi-FI" sz="4800" b="1" err="1">
                <a:latin typeface="Value Serif"/>
              </a:rPr>
              <a:t>we</a:t>
            </a:r>
            <a:r>
              <a:rPr lang="fi-FI" sz="4800" b="1">
                <a:latin typeface="Value Serif"/>
              </a:rPr>
              <a:t> as AYY?</a:t>
            </a:r>
          </a:p>
        </p:txBody>
      </p:sp>
    </p:spTree>
    <p:extLst>
      <p:ext uri="{BB962C8B-B14F-4D97-AF65-F5344CB8AC3E}">
        <p14:creationId xmlns:p14="http://schemas.microsoft.com/office/powerpoint/2010/main" val="151424065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A0CB243-526E-4766-BEC4-14B5849B1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0335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F99B-67FF-49B0-9C67-3A319E7EFD6A}"/>
              </a:ext>
            </a:extLst>
          </p:cNvPr>
          <p:cNvSpPr>
            <a:spLocks noGrp="1"/>
          </p:cNvSpPr>
          <p:nvPr>
            <p:ph type="title"/>
          </p:nvPr>
        </p:nvSpPr>
        <p:spPr>
          <a:xfrm>
            <a:off x="618094" y="308450"/>
            <a:ext cx="10515600" cy="1003773"/>
          </a:xfrm>
        </p:spPr>
        <p:txBody>
          <a:bodyPr/>
          <a:lstStyle/>
          <a:p>
            <a:r>
              <a:rPr lang="en-US"/>
              <a:t>Who are we?</a:t>
            </a:r>
            <a:endParaRPr lang="fi-FI"/>
          </a:p>
        </p:txBody>
      </p:sp>
      <p:sp>
        <p:nvSpPr>
          <p:cNvPr id="9" name="Text Placeholder 2">
            <a:extLst>
              <a:ext uri="{FF2B5EF4-FFF2-40B4-BE49-F238E27FC236}">
                <a16:creationId xmlns:a16="http://schemas.microsoft.com/office/drawing/2014/main" id="{3FEE3A31-603B-4E7A-BF37-E2ECCBE0BCA0}"/>
              </a:ext>
            </a:extLst>
          </p:cNvPr>
          <p:cNvSpPr>
            <a:spLocks noGrp="1"/>
          </p:cNvSpPr>
          <p:nvPr>
            <p:ph type="body" idx="1"/>
          </p:nvPr>
        </p:nvSpPr>
        <p:spPr>
          <a:xfrm>
            <a:off x="618095" y="5334272"/>
            <a:ext cx="1793636" cy="874022"/>
          </a:xfrm>
        </p:spPr>
        <p:txBody>
          <a:bodyPr vert="horz" lIns="91440" tIns="45720" rIns="91440" bIns="45720" rtlCol="0" anchor="t">
            <a:normAutofit/>
          </a:bodyPr>
          <a:lstStyle/>
          <a:p>
            <a:pPr marL="0" indent="0" algn="ctr">
              <a:buNone/>
            </a:pPr>
            <a:r>
              <a:rPr lang="en-US" sz="2800">
                <a:latin typeface="Value"/>
              </a:rPr>
              <a:t>17 000 members</a:t>
            </a:r>
          </a:p>
          <a:p>
            <a:pPr marL="0" indent="0" algn="ctr">
              <a:buNone/>
            </a:pPr>
            <a:endParaRPr lang="en-US" sz="2800"/>
          </a:p>
        </p:txBody>
      </p:sp>
      <p:pic>
        <p:nvPicPr>
          <p:cNvPr id="16" name="Kuva 15" descr="Kuva, joka sisältää kohteen ulko, taivas, henkilö, puu&#10;&#10;Kuvaus luotu, erittäin korkea luotettavuus">
            <a:extLst>
              <a:ext uri="{FF2B5EF4-FFF2-40B4-BE49-F238E27FC236}">
                <a16:creationId xmlns:a16="http://schemas.microsoft.com/office/drawing/2014/main" id="{1BE3CDD8-67E5-4D18-BB3C-B4C2511777D9}"/>
              </a:ext>
            </a:extLst>
          </p:cNvPr>
          <p:cNvPicPr>
            <a:picLocks noChangeAspect="1"/>
          </p:cNvPicPr>
          <p:nvPr/>
        </p:nvPicPr>
        <p:blipFill rotWithShape="1">
          <a:blip r:embed="rId3"/>
          <a:srcRect l="177" t="16981" r="429" b="27832"/>
          <a:stretch/>
        </p:blipFill>
        <p:spPr>
          <a:xfrm>
            <a:off x="0" y="0"/>
            <a:ext cx="12192000" cy="4603783"/>
          </a:xfrm>
          <a:prstGeom prst="rect">
            <a:avLst/>
          </a:prstGeom>
        </p:spPr>
      </p:pic>
    </p:spTree>
    <p:extLst>
      <p:ext uri="{BB962C8B-B14F-4D97-AF65-F5344CB8AC3E}">
        <p14:creationId xmlns:p14="http://schemas.microsoft.com/office/powerpoint/2010/main" val="4148663296"/>
      </p:ext>
    </p:extLst>
  </p:cSld>
  <p:clrMapOvr>
    <a:masterClrMapping/>
  </p:clrMapOvr>
</p:sld>
</file>

<file path=ppt/theme/theme1.xml><?xml version="1.0" encoding="utf-8"?>
<a:theme xmlns:a="http://schemas.openxmlformats.org/drawingml/2006/main" name="AYY Powerpoint">
  <a:themeElements>
    <a:clrScheme name="Custom 1">
      <a:dk1>
        <a:sysClr val="windowText" lastClr="000000"/>
      </a:dk1>
      <a:lt1>
        <a:sysClr val="window" lastClr="FFFFFF"/>
      </a:lt1>
      <a:dk2>
        <a:srgbClr val="F5F5F5"/>
      </a:dk2>
      <a:lt2>
        <a:srgbClr val="563080"/>
      </a:lt2>
      <a:accent1>
        <a:srgbClr val="563080"/>
      </a:accent1>
      <a:accent2>
        <a:srgbClr val="F2F2F2"/>
      </a:accent2>
      <a:accent3>
        <a:srgbClr val="BFBFBF"/>
      </a:accent3>
      <a:accent4>
        <a:srgbClr val="0C0C0C"/>
      </a:accent4>
      <a:accent5>
        <a:srgbClr val="FFD965"/>
      </a:accent5>
      <a:accent6>
        <a:srgbClr val="7F7F7F"/>
      </a:accent6>
      <a:hlink>
        <a:srgbClr val="563080"/>
      </a:hlink>
      <a:folHlink>
        <a:srgbClr val="563080"/>
      </a:folHlink>
    </a:clrScheme>
    <a:fontScheme name="Value">
      <a:majorFont>
        <a:latin typeface="Value"/>
        <a:ea typeface=""/>
        <a:cs typeface=""/>
      </a:majorFont>
      <a:minorFont>
        <a:latin typeface="Val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453736B-EE08-494E-B34E-37988F0645AD}" vid="{BB50298D-D2A4-A640-B0F1-38F4CC3CB3B2}"/>
    </a:ext>
  </a:extLst>
</a:theme>
</file>

<file path=ppt/theme/theme2.xml><?xml version="1.0" encoding="utf-8"?>
<a:theme xmlns:a="http://schemas.openxmlformats.org/drawingml/2006/main" name="AYY_visuaalinen_ilme_pohja_2020">
  <a:themeElements>
    <a:clrScheme name="AYY Powerpoint Colors">
      <a:dk1>
        <a:srgbClr val="000000"/>
      </a:dk1>
      <a:lt1>
        <a:srgbClr val="FFFFFF"/>
      </a:lt1>
      <a:dk2>
        <a:srgbClr val="807D7D"/>
      </a:dk2>
      <a:lt2>
        <a:srgbClr val="EFF1F1"/>
      </a:lt2>
      <a:accent1>
        <a:srgbClr val="55307F"/>
      </a:accent1>
      <a:accent2>
        <a:srgbClr val="EEBC32"/>
      </a:accent2>
      <a:accent3>
        <a:srgbClr val="6BD6E3"/>
      </a:accent3>
      <a:accent4>
        <a:srgbClr val="817E7D"/>
      </a:accent4>
      <a:accent5>
        <a:srgbClr val="EFF1F1"/>
      </a:accent5>
      <a:accent6>
        <a:srgbClr val="000000"/>
      </a:accent6>
      <a:hlink>
        <a:srgbClr val="000000"/>
      </a:hlink>
      <a:folHlink>
        <a:srgbClr val="000000"/>
      </a:folHlink>
    </a:clrScheme>
    <a:fontScheme name="AYY Value">
      <a:majorFont>
        <a:latin typeface="Value Bold"/>
        <a:ea typeface=""/>
        <a:cs typeface=""/>
      </a:majorFont>
      <a:minorFont>
        <a:latin typeface="Valu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YY_PowerPoint_2020" id="{CF98C1D4-AE07-774D-ABC1-E575FF33FB4B}" vid="{C616742E-095B-A948-B452-265E3AE6CAF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ema">
  <a:themeElements>
    <a:clrScheme name="AYY Powerpoint Colors">
      <a:dk1>
        <a:srgbClr val="000000"/>
      </a:dk1>
      <a:lt1>
        <a:srgbClr val="FFFFFF"/>
      </a:lt1>
      <a:dk2>
        <a:srgbClr val="807D7D"/>
      </a:dk2>
      <a:lt2>
        <a:srgbClr val="EFF1F1"/>
      </a:lt2>
      <a:accent1>
        <a:srgbClr val="55307F"/>
      </a:accent1>
      <a:accent2>
        <a:srgbClr val="EEBC32"/>
      </a:accent2>
      <a:accent3>
        <a:srgbClr val="6BD6E3"/>
      </a:accent3>
      <a:accent4>
        <a:srgbClr val="817E7D"/>
      </a:accent4>
      <a:accent5>
        <a:srgbClr val="EFF1F1"/>
      </a:accent5>
      <a:accent6>
        <a:srgbClr val="000000"/>
      </a:accent6>
      <a:hlink>
        <a:srgbClr val="000000"/>
      </a:hlink>
      <a:folHlink>
        <a:srgbClr val="000000"/>
      </a:folHlink>
    </a:clrScheme>
    <a:fontScheme name="Mukautettu 1">
      <a:majorFont>
        <a:latin typeface="Value"/>
        <a:ea typeface=""/>
        <a:cs typeface=""/>
      </a:majorFont>
      <a:minorFont>
        <a:latin typeface="Valu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AYY_PowerPoint_2022 (1).pptx" id="{A0CEB454-5342-4BE8-8B4B-59E5A780B4A8}" vid="{27C85CFE-D76B-4223-82E0-F80EE35BF4F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C33D4A9F1F19654CACF7A5080F670636" ma:contentTypeVersion="17" ma:contentTypeDescription="Luo uusi asiakirja." ma:contentTypeScope="" ma:versionID="25a9a61aa6fbc4bd5c23789e3ad55d2c">
  <xsd:schema xmlns:xsd="http://www.w3.org/2001/XMLSchema" xmlns:xs="http://www.w3.org/2001/XMLSchema" xmlns:p="http://schemas.microsoft.com/office/2006/metadata/properties" xmlns:ns2="53e99a42-e844-43d5-b427-d5d941bb9b33" xmlns:ns3="07efc9f2-0579-42ab-a7a7-aa151f90e54f" targetNamespace="http://schemas.microsoft.com/office/2006/metadata/properties" ma:root="true" ma:fieldsID="ac217f5e41869bd0c39b0cdc65a82c30" ns2:_="" ns3:_="">
    <xsd:import namespace="53e99a42-e844-43d5-b427-d5d941bb9b33"/>
    <xsd:import namespace="07efc9f2-0579-42ab-a7a7-aa151f90e54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e99a42-e844-43d5-b427-d5d941bb9b33"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TaxCatchAll" ma:index="23" nillable="true" ma:displayName="Taxonomy Catch All Column" ma:hidden="true" ma:list="{465edd9f-c2fc-46ac-acc4-339c579bce59}" ma:internalName="TaxCatchAll" ma:showField="CatchAllData" ma:web="53e99a42-e844-43d5-b427-d5d941bb9b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7efc9f2-0579-42ab-a7a7-aa151f90e54f"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81499b2d-340d-41c3-a45a-9317d6bfed0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3e99a42-e844-43d5-b427-d5d941bb9b33">
      <UserInfo>
        <DisplayName>Julia Wihuri</DisplayName>
        <AccountId>4804</AccountId>
        <AccountType/>
      </UserInfo>
      <UserInfo>
        <DisplayName>Laura Nikola</DisplayName>
        <AccountId>2300</AccountId>
        <AccountType/>
      </UserInfo>
      <UserInfo>
        <DisplayName>Laura Luoto</DisplayName>
        <AccountId>3722</AccountId>
        <AccountType/>
      </UserInfo>
      <UserInfo>
        <DisplayName>Matias Saikku</DisplayName>
        <AccountId>5721</AccountId>
        <AccountType/>
      </UserInfo>
      <UserInfo>
        <DisplayName>Samuli Vehkomäki</DisplayName>
        <AccountId>2363</AccountId>
        <AccountType/>
      </UserInfo>
    </SharedWithUsers>
    <TaxCatchAll xmlns="53e99a42-e844-43d5-b427-d5d941bb9b33" xsi:nil="true"/>
    <lcf76f155ced4ddcb4097134ff3c332f xmlns="07efc9f2-0579-42ab-a7a7-aa151f90e54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0A923C4-4B10-40AC-AC68-BEE8EEDCA334}">
  <ds:schemaRefs>
    <ds:schemaRef ds:uri="http://schemas.microsoft.com/sharepoint/v3/contenttype/forms"/>
  </ds:schemaRefs>
</ds:datastoreItem>
</file>

<file path=customXml/itemProps2.xml><?xml version="1.0" encoding="utf-8"?>
<ds:datastoreItem xmlns:ds="http://schemas.openxmlformats.org/officeDocument/2006/customXml" ds:itemID="{1EAA71C6-809E-4589-ADDE-FA4119058D6B}">
  <ds:schemaRefs>
    <ds:schemaRef ds:uri="07efc9f2-0579-42ab-a7a7-aa151f90e54f"/>
    <ds:schemaRef ds:uri="53e99a42-e844-43d5-b427-d5d941bb9b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2C150E6-1659-4D7C-BA79-5F6685838782}">
  <ds:schemaRefs>
    <ds:schemaRef ds:uri="07efc9f2-0579-42ab-a7a7-aa151f90e54f"/>
    <ds:schemaRef ds:uri="53e99a42-e844-43d5-b427-d5d941bb9b3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1771</Words>
  <Application>Microsoft Office PowerPoint</Application>
  <PresentationFormat>Widescreen</PresentationFormat>
  <Paragraphs>283</Paragraphs>
  <Slides>22</Slides>
  <Notes>18</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22</vt:i4>
      </vt:variant>
    </vt:vector>
  </HeadingPairs>
  <TitlesOfParts>
    <vt:vector size="35" baseType="lpstr">
      <vt:lpstr>Arial</vt:lpstr>
      <vt:lpstr>Calibri</vt:lpstr>
      <vt:lpstr>Calibri Light</vt:lpstr>
      <vt:lpstr>Segoe UI</vt:lpstr>
      <vt:lpstr>Value</vt:lpstr>
      <vt:lpstr>Value Bold</vt:lpstr>
      <vt:lpstr>Value Serif</vt:lpstr>
      <vt:lpstr>value-sans-pro</vt:lpstr>
      <vt:lpstr>AYY Powerpoint</vt:lpstr>
      <vt:lpstr>AYY_visuaalinen_ilme_pohja_2020</vt:lpstr>
      <vt:lpstr>Office Theme</vt:lpstr>
      <vt:lpstr>1_Office Theme</vt:lpstr>
      <vt:lpstr>Office-teema</vt:lpstr>
      <vt:lpstr>PowerPoint Presentation</vt:lpstr>
      <vt:lpstr>Who are we?</vt:lpstr>
      <vt:lpstr>Who are we?</vt:lpstr>
      <vt:lpstr>PowerPoint Presentation</vt:lpstr>
      <vt:lpstr>The best student life in the world</vt:lpstr>
      <vt:lpstr>The best student life in the world</vt:lpstr>
      <vt:lpstr>PowerPoint Presentation</vt:lpstr>
      <vt:lpstr>PowerPoint Presentation</vt:lpstr>
      <vt:lpstr>Who are we?</vt:lpstr>
      <vt:lpstr>Who are we?</vt:lpstr>
      <vt:lpstr>PowerPoint Presentation</vt:lpstr>
      <vt:lpstr>Representative Council Elections 2023</vt:lpstr>
      <vt:lpstr>AYY in figures</vt:lpstr>
      <vt:lpstr>PowerPoint Presentation</vt:lpstr>
      <vt:lpstr> </vt:lpstr>
      <vt:lpstr> </vt:lpstr>
      <vt:lpstr>We might have a home for you!   2650 apartments and around 1000 more planned  </vt:lpstr>
      <vt:lpstr>Aalto community</vt:lpstr>
      <vt:lpstr>PowerPoint Presentation</vt:lpstr>
      <vt:lpstr>Equity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Tuulia Telin</dc:creator>
  <cp:lastModifiedBy>Tuulia Telin</cp:lastModifiedBy>
  <cp:revision>1</cp:revision>
  <dcterms:created xsi:type="dcterms:W3CDTF">2021-01-15T08:54:35Z</dcterms:created>
  <dcterms:modified xsi:type="dcterms:W3CDTF">2023-08-25T13:14:36Z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0x010100C33D4A9F1F19654CACF7A5080F670636</vt:lpwstr>
  </property>
  <property fmtid="{D5CDD505-2E9C-101B-9397-08002B2CF9AE}" pid="3" name="MediaServiceImageTags">
    <vt:lpwstr/>
  </property>
</Properties>
</file>