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21383625" cy="30275213"/>
  <p:notesSz cx="9874250" cy="14303375"/>
  <p:defaultTextStyle>
    <a:defPPr>
      <a:defRPr lang="fi-FI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16A3"/>
    <a:srgbClr val="F1D0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1"/>
    <p:restoredTop sz="94665"/>
  </p:normalViewPr>
  <p:slideViewPr>
    <p:cSldViewPr snapToObjects="1">
      <p:cViewPr>
        <p:scale>
          <a:sx n="25" d="100"/>
          <a:sy n="25" d="100"/>
        </p:scale>
        <p:origin x="104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3BE19-BAB9-CE42-85C8-0E2489F15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36275" y="1816100"/>
            <a:ext cx="9072563" cy="1611874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XYZ research group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368E3FA-BC4A-5B45-B761-6F6BEB184AD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70025" y="4840288"/>
            <a:ext cx="18438813" cy="1873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825" b="1"/>
            </a:lvl1pPr>
          </a:lstStyle>
          <a:p>
            <a:pPr lvl="0"/>
            <a:r>
              <a:rPr lang="en-GB" dirty="0"/>
              <a:t>Title of the project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A83040E1-8ECC-A547-8705-78C96A5341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0025" y="8080375"/>
            <a:ext cx="18438813" cy="187325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i="1"/>
            </a:lvl1pPr>
          </a:lstStyle>
          <a:p>
            <a:pPr marL="0" marR="0" lvl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Authors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61B0065-CDB1-764D-8B3C-8C173075A1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38275" y="10246846"/>
            <a:ext cx="9109075" cy="159072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84F55DD0-70CB-6444-8367-E87BDBA8AA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836275" y="10246846"/>
            <a:ext cx="9072564" cy="159072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CD6C96-9736-4E46-B839-85C305CC61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5417" y="26817491"/>
            <a:ext cx="7631299" cy="296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2802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3BE19-BAB9-CE42-85C8-0E2489F15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36275" y="1816100"/>
            <a:ext cx="9072563" cy="1611874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XYZ research group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368E3FA-BC4A-5B45-B761-6F6BEB184AD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70025" y="4840288"/>
            <a:ext cx="18438813" cy="1873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825" b="1"/>
            </a:lvl1pPr>
          </a:lstStyle>
          <a:p>
            <a:pPr lvl="0"/>
            <a:r>
              <a:rPr lang="en-GB" dirty="0"/>
              <a:t>Title of the project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A83040E1-8ECC-A547-8705-78C96A5341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0025" y="8080375"/>
            <a:ext cx="18438813" cy="187325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i="1"/>
            </a:lvl1pPr>
          </a:lstStyle>
          <a:p>
            <a:pPr marL="0" marR="0" lvl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Authors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61B0065-CDB1-764D-8B3C-8C173075A1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38275" y="15641638"/>
            <a:ext cx="9109075" cy="10512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84F55DD0-70CB-6444-8367-E87BDBA8AA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836275" y="15641638"/>
            <a:ext cx="9072564" cy="10512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CD6C96-9736-4E46-B839-85C305CC61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5417" y="26817491"/>
            <a:ext cx="7631299" cy="2968624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E5AD6-8412-3D4F-BF9F-EC54A1BF625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438275" y="10240963"/>
            <a:ext cx="18470563" cy="51133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477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3BE19-BAB9-CE42-85C8-0E2489F15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36275" y="1816100"/>
            <a:ext cx="9072563" cy="1611874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XYZ research group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368E3FA-BC4A-5B45-B761-6F6BEB184AD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70025" y="4840288"/>
            <a:ext cx="18438813" cy="1873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825" b="1"/>
            </a:lvl1pPr>
          </a:lstStyle>
          <a:p>
            <a:pPr lvl="0"/>
            <a:r>
              <a:rPr lang="en-GB" dirty="0"/>
              <a:t>Title of the project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A83040E1-8ECC-A547-8705-78C96A5341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0025" y="8080375"/>
            <a:ext cx="18438813" cy="187325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i="1"/>
            </a:lvl1pPr>
          </a:lstStyle>
          <a:p>
            <a:pPr marL="0" marR="0" lvl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Authors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61B0065-CDB1-764D-8B3C-8C173075A1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38275" y="15641638"/>
            <a:ext cx="9109075" cy="10512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84F55DD0-70CB-6444-8367-E87BDBA8AA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836275" y="10240963"/>
            <a:ext cx="9072564" cy="159131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CD6C96-9736-4E46-B839-85C305CC61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5417" y="26817491"/>
            <a:ext cx="7631299" cy="2968624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E5AD6-8412-3D4F-BF9F-EC54A1BF625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438275" y="10240963"/>
            <a:ext cx="9109075" cy="51133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02127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3BE19-BAB9-CE42-85C8-0E2489F15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36275" y="1816100"/>
            <a:ext cx="9072563" cy="1611874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XYZ research group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368E3FA-BC4A-5B45-B761-6F6BEB184AD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70025" y="4840288"/>
            <a:ext cx="18438813" cy="1873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825" b="1"/>
            </a:lvl1pPr>
          </a:lstStyle>
          <a:p>
            <a:pPr lvl="0"/>
            <a:r>
              <a:rPr lang="en-GB" dirty="0"/>
              <a:t>Title of the project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A83040E1-8ECC-A547-8705-78C96A5341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0025" y="8080375"/>
            <a:ext cx="18438813" cy="187325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i="1"/>
            </a:lvl1pPr>
          </a:lstStyle>
          <a:p>
            <a:pPr marL="0" marR="0" lvl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Authors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61B0065-CDB1-764D-8B3C-8C173075A1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38275" y="15641638"/>
            <a:ext cx="9072563" cy="10512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84F55DD0-70CB-6444-8367-E87BDBA8AA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836275" y="15641638"/>
            <a:ext cx="9072563" cy="10512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CD6C96-9736-4E46-B839-85C305CC61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5417" y="26817491"/>
            <a:ext cx="7631299" cy="2968624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E5AD6-8412-3D4F-BF9F-EC54A1BF625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438275" y="10240963"/>
            <a:ext cx="9072563" cy="51133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A20E4612-0697-034F-AC32-E247CD79F60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0836275" y="10240963"/>
            <a:ext cx="9072563" cy="51133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68417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3BE19-BAB9-CE42-85C8-0E2489F15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36275" y="1816100"/>
            <a:ext cx="9072563" cy="1611874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XYZ research group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368E3FA-BC4A-5B45-B761-6F6BEB184AD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70025" y="4840288"/>
            <a:ext cx="18438813" cy="1873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825" b="1"/>
            </a:lvl1pPr>
          </a:lstStyle>
          <a:p>
            <a:pPr lvl="0"/>
            <a:r>
              <a:rPr lang="en-GB" dirty="0"/>
              <a:t>Title of the project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A83040E1-8ECC-A547-8705-78C96A5341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0025" y="8080375"/>
            <a:ext cx="18438813" cy="187325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i="1"/>
            </a:lvl1pPr>
          </a:lstStyle>
          <a:p>
            <a:pPr marL="0" marR="0" lvl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Authors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84F55DD0-70CB-6444-8367-E87BDBA8AA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38274" y="10242549"/>
            <a:ext cx="9072563" cy="159115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CD6C96-9736-4E46-B839-85C305CC61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5417" y="26817491"/>
            <a:ext cx="7631299" cy="2968624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E5AD6-8412-3D4F-BF9F-EC54A1BF625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872788" y="10240963"/>
            <a:ext cx="9072563" cy="51133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A20E4612-0697-034F-AC32-E247CD79F60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0836275" y="15641638"/>
            <a:ext cx="9072563" cy="105124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73401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2F7B6B-BE5E-0D45-AFF3-268FA3C46ABF}"/>
              </a:ext>
            </a:extLst>
          </p:cNvPr>
          <p:cNvSpPr/>
          <p:nvPr userDrawn="1"/>
        </p:nvSpPr>
        <p:spPr>
          <a:xfrm rot="5400000">
            <a:off x="10215797" y="-10215798"/>
            <a:ext cx="952030" cy="21383625"/>
          </a:xfrm>
          <a:prstGeom prst="rect">
            <a:avLst/>
          </a:prstGeom>
          <a:solidFill>
            <a:srgbClr val="F1D0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BBF69E8-C4AB-104C-A874-7D5E9FF635F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65417" y="26586878"/>
            <a:ext cx="8371729" cy="3256656"/>
          </a:xfrm>
          <a:prstGeom prst="rect">
            <a:avLst/>
          </a:prstGeom>
        </p:spPr>
      </p:pic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192378B-EBCB-F64C-8B98-1E17649ECBA9}"/>
              </a:ext>
            </a:extLst>
          </p:cNvPr>
          <p:cNvSpPr txBox="1">
            <a:spLocks/>
          </p:cNvSpPr>
          <p:nvPr userDrawn="1"/>
        </p:nvSpPr>
        <p:spPr>
          <a:xfrm>
            <a:off x="1438276" y="1816100"/>
            <a:ext cx="9109074" cy="14893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21383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75" b="0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1" dirty="0"/>
              <a:t>Department of </a:t>
            </a:r>
            <a:br>
              <a:rPr lang="en-US" b="1" dirty="0"/>
            </a:br>
            <a:r>
              <a:rPr lang="en-US" b="1" dirty="0"/>
              <a:t>Civil Engineering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28F847-7655-FA44-AA90-1B9E32D93DE4}"/>
              </a:ext>
            </a:extLst>
          </p:cNvPr>
          <p:cNvSpPr/>
          <p:nvPr userDrawn="1"/>
        </p:nvSpPr>
        <p:spPr>
          <a:xfrm rot="5400000">
            <a:off x="1960463" y="5686177"/>
            <a:ext cx="216273" cy="12606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56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4575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06" userDrawn="1">
          <p15:clr>
            <a:srgbClr val="F26B43"/>
          </p15:clr>
        </p15:guide>
        <p15:guide id="2" pos="12541" userDrawn="1">
          <p15:clr>
            <a:srgbClr val="F26B43"/>
          </p15:clr>
        </p15:guide>
        <p15:guide id="3" orient="horz" pos="16475" userDrawn="1">
          <p15:clr>
            <a:srgbClr val="F26B43"/>
          </p15:clr>
        </p15:guide>
        <p15:guide id="4" orient="horz" pos="1144" userDrawn="1">
          <p15:clr>
            <a:srgbClr val="F26B43"/>
          </p15:clr>
        </p15:guide>
        <p15:guide id="5" pos="6644" userDrawn="1">
          <p15:clr>
            <a:srgbClr val="F26B43"/>
          </p15:clr>
        </p15:guide>
        <p15:guide id="6" pos="6826" userDrawn="1">
          <p15:clr>
            <a:srgbClr val="F26B43"/>
          </p15:clr>
        </p15:guide>
        <p15:guide id="7" orient="horz" pos="6451" userDrawn="1">
          <p15:clr>
            <a:srgbClr val="F26B43"/>
          </p15:clr>
        </p15:guide>
        <p15:guide id="8" orient="horz" pos="3049" userDrawn="1">
          <p15:clr>
            <a:srgbClr val="F26B43"/>
          </p15:clr>
        </p15:guide>
        <p15:guide id="9" orient="horz" pos="5090" userDrawn="1">
          <p15:clr>
            <a:srgbClr val="F26B43"/>
          </p15:clr>
        </p15:guide>
        <p15:guide id="10" orient="horz" pos="4909" userDrawn="1">
          <p15:clr>
            <a:srgbClr val="F26B43"/>
          </p15:clr>
        </p15:guide>
        <p15:guide id="11" orient="horz" pos="6270" userDrawn="1">
          <p15:clr>
            <a:srgbClr val="F26B43"/>
          </p15:clr>
        </p15:guide>
        <p15:guide id="12" orient="horz" pos="9672" userDrawn="1">
          <p15:clr>
            <a:srgbClr val="F26B43"/>
          </p15:clr>
        </p15:guide>
        <p15:guide id="13" orient="horz" pos="9853" userDrawn="1">
          <p15:clr>
            <a:srgbClr val="F26B43"/>
          </p15:clr>
        </p15:guide>
        <p15:guide id="14" orient="horz" pos="13074" userDrawn="1">
          <p15:clr>
            <a:srgbClr val="F26B43"/>
          </p15:clr>
        </p15:guide>
        <p15:guide id="15" orient="horz" pos="132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177A2-5A85-E542-A6D4-CBB12DE50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Master's </a:t>
            </a:r>
            <a:r>
              <a:rPr lang="en-US" dirty="0" err="1"/>
              <a:t>Programme</a:t>
            </a:r>
            <a:r>
              <a:rPr lang="en-US" dirty="0"/>
              <a:t> in      Building Technology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45D5D-8C8E-B844-A58D-BA1E6E716A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Title of the Masterthesis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906790-9A01-1C44-AEF8-F6CC42CDD3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70025" y="7217045"/>
            <a:ext cx="18438813" cy="18732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Student: Given name, Family name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Supervisor: Given name, Family name, Name of the department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Advisor(s) (if any): Given name, Family name, Affiliation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baseline="30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531582-0FBF-864E-AEEA-8EE1D7890D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38275" y="9226234"/>
            <a:ext cx="9109075" cy="7999604"/>
          </a:xfrm>
        </p:spPr>
        <p:txBody>
          <a:bodyPr/>
          <a:lstStyle/>
          <a:p>
            <a:r>
              <a:rPr lang="en-US" b="1" dirty="0"/>
              <a:t>Summary &amp; research questions</a:t>
            </a:r>
            <a:endParaRPr lang="en-US" b="1" dirty="0">
              <a:solidFill>
                <a:schemeClr val="bg1"/>
              </a:solidFill>
            </a:endParaRPr>
          </a:p>
          <a:p>
            <a:pPr algn="just"/>
            <a:r>
              <a:rPr lang="en-US" dirty="0"/>
              <a:t>Write a short summary of the thesis and list the main research questions. You can use also bullet points to make it easier to read.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A6D28A0-FF28-B64A-B0F6-19AD2F8A10B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836275" y="9226235"/>
            <a:ext cx="9072564" cy="5616623"/>
          </a:xfrm>
        </p:spPr>
        <p:txBody>
          <a:bodyPr/>
          <a:lstStyle/>
          <a:p>
            <a:pPr algn="just"/>
            <a:r>
              <a:rPr lang="en-US" b="1" dirty="0"/>
              <a:t>Results &amp; main findings </a:t>
            </a:r>
          </a:p>
          <a:p>
            <a:pPr algn="just"/>
            <a:r>
              <a:rPr lang="en-US" dirty="0"/>
              <a:t>Summarize the most important results and the main findings. Link the text to the figures. Use bullet points.</a:t>
            </a:r>
            <a:endParaRPr lang="en-GB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6431781-50D6-4643-96DA-23D95CA0CA34}"/>
              </a:ext>
            </a:extLst>
          </p:cNvPr>
          <p:cNvSpPr txBox="1">
            <a:spLocks/>
          </p:cNvSpPr>
          <p:nvPr/>
        </p:nvSpPr>
        <p:spPr>
          <a:xfrm>
            <a:off x="1438275" y="25521669"/>
            <a:ext cx="9109075" cy="993201"/>
          </a:xfrm>
          <a:prstGeom prst="rect">
            <a:avLst/>
          </a:prstGeom>
        </p:spPr>
        <p:txBody>
          <a:bodyPr/>
          <a:lstStyle>
            <a:lvl1pPr marL="0" indent="0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Figure 1. text</a:t>
            </a:r>
            <a:r>
              <a:rPr lang="fi-FI" dirty="0"/>
              <a:t> </a:t>
            </a:r>
            <a:endParaRPr lang="fi-FI" i="1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EEF7FF2E-8040-4DA9-BF51-711F2FDBE9D2}"/>
              </a:ext>
            </a:extLst>
          </p:cNvPr>
          <p:cNvSpPr txBox="1">
            <a:spLocks/>
          </p:cNvSpPr>
          <p:nvPr/>
        </p:nvSpPr>
        <p:spPr>
          <a:xfrm>
            <a:off x="11069823" y="25428201"/>
            <a:ext cx="8605466" cy="993201"/>
          </a:xfrm>
          <a:prstGeom prst="rect">
            <a:avLst/>
          </a:prstGeom>
        </p:spPr>
        <p:txBody>
          <a:bodyPr/>
          <a:lstStyle>
            <a:lvl1pPr marL="0" indent="0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i="1" dirty="0"/>
              <a:t>Figure 2. text</a:t>
            </a:r>
            <a:endParaRPr lang="fi-FI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8BB91D-ED0F-E894-F745-2CF7601C0FDF}"/>
              </a:ext>
            </a:extLst>
          </p:cNvPr>
          <p:cNvSpPr txBox="1"/>
          <p:nvPr/>
        </p:nvSpPr>
        <p:spPr>
          <a:xfrm>
            <a:off x="1475232" y="18377966"/>
            <a:ext cx="9072564" cy="69989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Add 1-2 figures </a:t>
            </a:r>
          </a:p>
          <a:p>
            <a:pPr algn="ctr"/>
            <a:r>
              <a:rPr lang="en-US" sz="2000" dirty="0"/>
              <a:t>(preferable directly from your thesis)</a:t>
            </a: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endParaRPr lang="LID4096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573694-7462-8566-0E90-EF5059D956E0}"/>
              </a:ext>
            </a:extLst>
          </p:cNvPr>
          <p:cNvSpPr txBox="1"/>
          <p:nvPr/>
        </p:nvSpPr>
        <p:spPr>
          <a:xfrm>
            <a:off x="11069823" y="18377965"/>
            <a:ext cx="9072564" cy="69989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Add 1-2 figures </a:t>
            </a:r>
          </a:p>
          <a:p>
            <a:pPr algn="ctr"/>
            <a:r>
              <a:rPr lang="en-US" sz="2000" dirty="0"/>
              <a:t>(preferable directly from your thesis)</a:t>
            </a: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725440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1664</TotalTime>
  <Words>127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Master's Programme in      Building Technology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Fink Gerhard</cp:lastModifiedBy>
  <cp:revision>36</cp:revision>
  <cp:lastPrinted>2020-01-24T12:16:09Z</cp:lastPrinted>
  <dcterms:created xsi:type="dcterms:W3CDTF">2020-01-16T06:21:30Z</dcterms:created>
  <dcterms:modified xsi:type="dcterms:W3CDTF">2023-02-27T20:48:43Z</dcterms:modified>
</cp:coreProperties>
</file>