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5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6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7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8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9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0.xml" ContentType="application/vnd.openxmlformats-officedocument.theme+xml"/>
  <Override PartName="/ppt/tags/tag3.xml" ContentType="application/vnd.openxmlformats-officedocument.presentationml.tags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11.xml" ContentType="application/vnd.openxmlformats-officedocument.theme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12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13.xml" ContentType="application/vnd.openxmlformats-officedocument.theme+xml"/>
  <Override PartName="/ppt/tags/tag4.xml" ContentType="application/vnd.openxmlformats-officedocument.presentationml.tags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heme/theme14.xml" ContentType="application/vnd.openxmlformats-officedocument.theme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4"/>
    <p:sldMasterId id="2147483787" r:id="rId5"/>
    <p:sldMasterId id="2147483838" r:id="rId6"/>
    <p:sldMasterId id="2147483865" r:id="rId7"/>
    <p:sldMasterId id="2147483878" r:id="rId8"/>
    <p:sldMasterId id="2147483900" r:id="rId9"/>
    <p:sldMasterId id="2147483934" r:id="rId10"/>
    <p:sldMasterId id="2147483969" r:id="rId11"/>
    <p:sldMasterId id="2147484007" r:id="rId12"/>
    <p:sldMasterId id="2147484038" r:id="rId13"/>
    <p:sldMasterId id="2147484047" r:id="rId14"/>
    <p:sldMasterId id="2147484071" r:id="rId15"/>
    <p:sldMasterId id="2147484095" r:id="rId16"/>
    <p:sldMasterId id="2147484103" r:id="rId17"/>
    <p:sldMasterId id="2147484121" r:id="rId18"/>
  </p:sldMasterIdLst>
  <p:notesMasterIdLst>
    <p:notesMasterId r:id="rId45"/>
  </p:notesMasterIdLst>
  <p:handoutMasterIdLst>
    <p:handoutMasterId r:id="rId46"/>
  </p:handoutMasterIdLst>
  <p:sldIdLst>
    <p:sldId id="8858" r:id="rId19"/>
    <p:sldId id="8874" r:id="rId20"/>
    <p:sldId id="8875" r:id="rId21"/>
    <p:sldId id="8876" r:id="rId22"/>
    <p:sldId id="8877" r:id="rId23"/>
    <p:sldId id="8878" r:id="rId24"/>
    <p:sldId id="8885" r:id="rId25"/>
    <p:sldId id="8879" r:id="rId26"/>
    <p:sldId id="8880" r:id="rId27"/>
    <p:sldId id="8886" r:id="rId28"/>
    <p:sldId id="576" r:id="rId29"/>
    <p:sldId id="577" r:id="rId30"/>
    <p:sldId id="8895" r:id="rId31"/>
    <p:sldId id="567" r:id="rId32"/>
    <p:sldId id="572" r:id="rId33"/>
    <p:sldId id="578" r:id="rId34"/>
    <p:sldId id="8887" r:id="rId35"/>
    <p:sldId id="8889" r:id="rId36"/>
    <p:sldId id="8871" r:id="rId37"/>
    <p:sldId id="8872" r:id="rId38"/>
    <p:sldId id="570" r:id="rId39"/>
    <p:sldId id="321" r:id="rId40"/>
    <p:sldId id="8883" r:id="rId41"/>
    <p:sldId id="322" r:id="rId42"/>
    <p:sldId id="8888" r:id="rId43"/>
    <p:sldId id="8884" r:id="rId4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175" userDrawn="1">
          <p15:clr>
            <a:srgbClr val="000000"/>
          </p15:clr>
        </p15:guide>
        <p15:guide id="3" pos="2313" userDrawn="1">
          <p15:clr>
            <a:srgbClr val="A4A3A4"/>
          </p15:clr>
        </p15:guide>
        <p15:guide id="4" orient="horz" pos="3072" userDrawn="1">
          <p15:clr>
            <a:srgbClr val="9FCC3B"/>
          </p15:clr>
        </p15:guide>
        <p15:guide id="5" orient="horz" pos="1847" userDrawn="1">
          <p15:clr>
            <a:srgbClr val="5ACBF0"/>
          </p15:clr>
        </p15:guide>
        <p15:guide id="6" orient="horz" pos="1529" userDrawn="1">
          <p15:clr>
            <a:srgbClr val="5ACBF0"/>
          </p15:clr>
        </p15:guide>
        <p15:guide id="7" pos="2880" userDrawn="1">
          <p15:clr>
            <a:srgbClr val="A4A3A4"/>
          </p15:clr>
        </p15:guide>
        <p15:guide id="8" orient="horz" pos="282" userDrawn="1">
          <p15:clr>
            <a:srgbClr val="FBAE40"/>
          </p15:clr>
        </p15:guide>
        <p15:guide id="10" orient="horz" pos="872" userDrawn="1">
          <p15:clr>
            <a:srgbClr val="C35EA4"/>
          </p15:clr>
        </p15:guide>
        <p15:guide id="11" pos="2472" userDrawn="1">
          <p15:clr>
            <a:srgbClr val="9FCC3B"/>
          </p15:clr>
        </p15:guide>
        <p15:guide id="12" pos="1134" userDrawn="1">
          <p15:clr>
            <a:srgbClr val="A4A3A4"/>
          </p15:clr>
        </p15:guide>
        <p15:guide id="13" pos="5465" userDrawn="1">
          <p15:clr>
            <a:srgbClr val="A4A3A4"/>
          </p15:clr>
        </p15:guide>
        <p15:guide id="14" orient="horz" pos="849" userDrawn="1">
          <p15:clr>
            <a:srgbClr val="9FCC3B"/>
          </p15:clr>
        </p15:guide>
        <p15:guide id="16" pos="295" userDrawn="1">
          <p15:clr>
            <a:srgbClr val="A4A3A4"/>
          </p15:clr>
        </p15:guide>
        <p15:guide id="17" pos="2971" userDrawn="1">
          <p15:clr>
            <a:srgbClr val="A4A3A4"/>
          </p15:clr>
        </p15:guide>
        <p15:guide id="18" orient="horz" pos="1166" userDrawn="1">
          <p15:clr>
            <a:srgbClr val="9FCC3B"/>
          </p15:clr>
        </p15:guide>
        <p15:guide id="20" orient="horz" pos="531" userDrawn="1">
          <p15:clr>
            <a:srgbClr val="C35EA4"/>
          </p15:clr>
        </p15:guide>
        <p15:guide id="21" orient="horz" pos="804" userDrawn="1">
          <p15:clr>
            <a:srgbClr val="A4A3A4"/>
          </p15:clr>
        </p15:guide>
        <p15:guide id="22" orient="horz" pos="32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Uusimäki Heidi" initials="UH" lastIdx="1" clrIdx="6">
    <p:extLst>
      <p:ext uri="{19B8F6BF-5375-455C-9EA6-DF929625EA0E}">
        <p15:presenceInfo xmlns:p15="http://schemas.microsoft.com/office/powerpoint/2012/main" userId="S::heidi.uusimaki@aalto.fi::a6056e74-c6a1-4a8d-bde3-bfff351dd35b" providerId="AD"/>
      </p:ext>
    </p:extLst>
  </p:cmAuthor>
  <p:cmAuthor id="1" name="Lehtinen Eeva" initials="LE" lastIdx="52" clrIdx="0"/>
  <p:cmAuthor id="8" name="Laukko Heli" initials="LH" lastIdx="4" clrIdx="7">
    <p:extLst>
      <p:ext uri="{19B8F6BF-5375-455C-9EA6-DF929625EA0E}">
        <p15:presenceInfo xmlns:p15="http://schemas.microsoft.com/office/powerpoint/2012/main" userId="S::heli.laukko@aalto.fi::e95eca06-b0ce-4a07-9a5b-38bb30890664" providerId="AD"/>
      </p:ext>
    </p:extLst>
  </p:cmAuthor>
  <p:cmAuthor id="2" name="Niemelä Ilkka" initials="NI" lastIdx="18" clrIdx="1">
    <p:extLst>
      <p:ext uri="{19B8F6BF-5375-455C-9EA6-DF929625EA0E}">
        <p15:presenceInfo xmlns:p15="http://schemas.microsoft.com/office/powerpoint/2012/main" userId="S::ilkka.niemela@aalto.fi::6d34a88e-cbc4-4e11-bd84-6c889600f159" providerId="AD"/>
      </p:ext>
    </p:extLst>
  </p:cmAuthor>
  <p:cmAuthor id="9" name="Mari Lindgren" initials="ML" lastIdx="1" clrIdx="8">
    <p:extLst>
      <p:ext uri="{19B8F6BF-5375-455C-9EA6-DF929625EA0E}">
        <p15:presenceInfo xmlns:p15="http://schemas.microsoft.com/office/powerpoint/2012/main" userId="S::Mari.Lindgren@unigrafia.fi::eb383405-5945-4f0d-a924-1f2c40cd689c" providerId="AD"/>
      </p:ext>
    </p:extLst>
  </p:cmAuthor>
  <p:cmAuthor id="3" name="Salavuo Jaakko" initials="SJ" lastIdx="29" clrIdx="2">
    <p:extLst>
      <p:ext uri="{19B8F6BF-5375-455C-9EA6-DF929625EA0E}">
        <p15:presenceInfo xmlns:p15="http://schemas.microsoft.com/office/powerpoint/2012/main" userId="S::jaakko.salavuo@aalto.fi::15bf0814-e802-402f-8e38-048ec7cb7e72" providerId="AD"/>
      </p:ext>
    </p:extLst>
  </p:cmAuthor>
  <p:cmAuthor id="10" name="Jurva Katrina" initials="JK" lastIdx="39" clrIdx="9">
    <p:extLst>
      <p:ext uri="{19B8F6BF-5375-455C-9EA6-DF929625EA0E}">
        <p15:presenceInfo xmlns:p15="http://schemas.microsoft.com/office/powerpoint/2012/main" userId="S::katrina.jurva@aalto.fi::f3dfa77b-7b08-45d4-be9d-7bf51a25ee03" providerId="AD"/>
      </p:ext>
    </p:extLst>
  </p:cmAuthor>
  <p:cmAuthor id="4" name="Salmi-Savilampi Anu" initials="SA" lastIdx="4" clrIdx="3">
    <p:extLst>
      <p:ext uri="{19B8F6BF-5375-455C-9EA6-DF929625EA0E}">
        <p15:presenceInfo xmlns:p15="http://schemas.microsoft.com/office/powerpoint/2012/main" userId="S::anu.salmi-savilampi@aalto.fi::beda08e7-2f08-45b9-87da-198f1881df73" providerId="AD"/>
      </p:ext>
    </p:extLst>
  </p:cmAuthor>
  <p:cmAuthor id="5" name="Haikarainen Riikka" initials="HR" lastIdx="23" clrIdx="4">
    <p:extLst>
      <p:ext uri="{19B8F6BF-5375-455C-9EA6-DF929625EA0E}">
        <p15:presenceInfo xmlns:p15="http://schemas.microsoft.com/office/powerpoint/2012/main" userId="S::riikka.haikarainen@aalto.fi::d6a5f83e-2a54-4795-9f33-366efde645ef" providerId="AD"/>
      </p:ext>
    </p:extLst>
  </p:cmAuthor>
  <p:cmAuthor id="6" name="Krouglov Veera" initials="KV" lastIdx="5" clrIdx="5">
    <p:extLst>
      <p:ext uri="{19B8F6BF-5375-455C-9EA6-DF929625EA0E}">
        <p15:presenceInfo xmlns:p15="http://schemas.microsoft.com/office/powerpoint/2012/main" userId="S::veera.krouglov@aalto.fi::092a2b20-cda1-43cb-8d20-0e854f9303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B4DD"/>
    <a:srgbClr val="FFCD00"/>
    <a:srgbClr val="000000"/>
    <a:srgbClr val="EF353B"/>
    <a:srgbClr val="CCDFF1"/>
    <a:srgbClr val="FFFFFF"/>
    <a:srgbClr val="FF0000"/>
    <a:srgbClr val="F0F0F0"/>
    <a:srgbClr val="B2B4B2"/>
    <a:srgbClr val="EF36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pos="3175"/>
        <p:guide pos="2313"/>
        <p:guide orient="horz" pos="3072"/>
        <p:guide orient="horz" pos="1847"/>
        <p:guide orient="horz" pos="1529"/>
        <p:guide pos="2880"/>
        <p:guide orient="horz" pos="282"/>
        <p:guide orient="horz" pos="872"/>
        <p:guide pos="2472"/>
        <p:guide pos="1134"/>
        <p:guide pos="5465"/>
        <p:guide orient="horz" pos="849"/>
        <p:guide pos="295"/>
        <p:guide pos="2971"/>
        <p:guide orient="horz" pos="1166"/>
        <p:guide orient="horz" pos="531"/>
        <p:guide orient="horz" pos="804"/>
        <p:guide orient="horz" pos="323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sv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0.svg"/><Relationship Id="rId1" Type="http://schemas.openxmlformats.org/officeDocument/2006/relationships/image" Target="../media/image69.png"/><Relationship Id="rId6" Type="http://schemas.openxmlformats.org/officeDocument/2006/relationships/image" Target="../media/image74.svg"/><Relationship Id="rId11" Type="http://schemas.openxmlformats.org/officeDocument/2006/relationships/image" Target="../media/image79.svg"/><Relationship Id="rId5" Type="http://schemas.openxmlformats.org/officeDocument/2006/relationships/image" Target="../media/image73.png"/><Relationship Id="rId15" Type="http://schemas.openxmlformats.org/officeDocument/2006/relationships/image" Target="../media/image83.svg"/><Relationship Id="rId10" Type="http://schemas.openxmlformats.org/officeDocument/2006/relationships/image" Target="../media/image78.png"/><Relationship Id="rId4" Type="http://schemas.openxmlformats.org/officeDocument/2006/relationships/image" Target="../media/image72.svg"/><Relationship Id="rId9" Type="http://schemas.openxmlformats.org/officeDocument/2006/relationships/image" Target="../media/image77.svg"/><Relationship Id="rId14" Type="http://schemas.openxmlformats.org/officeDocument/2006/relationships/image" Target="../media/image8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svg"/><Relationship Id="rId1" Type="http://schemas.openxmlformats.org/officeDocument/2006/relationships/image" Target="../media/image84.png"/><Relationship Id="rId6" Type="http://schemas.openxmlformats.org/officeDocument/2006/relationships/image" Target="../media/image89.svg"/><Relationship Id="rId5" Type="http://schemas.openxmlformats.org/officeDocument/2006/relationships/image" Target="../media/image88.png"/><Relationship Id="rId4" Type="http://schemas.openxmlformats.org/officeDocument/2006/relationships/image" Target="../media/image8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5.svg"/><Relationship Id="rId1" Type="http://schemas.openxmlformats.org/officeDocument/2006/relationships/image" Target="../media/image84.png"/><Relationship Id="rId6" Type="http://schemas.openxmlformats.org/officeDocument/2006/relationships/image" Target="../media/image93.svg"/><Relationship Id="rId5" Type="http://schemas.openxmlformats.org/officeDocument/2006/relationships/image" Target="../media/image92.png"/><Relationship Id="rId4" Type="http://schemas.openxmlformats.org/officeDocument/2006/relationships/image" Target="../media/image9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sv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0.svg"/><Relationship Id="rId1" Type="http://schemas.openxmlformats.org/officeDocument/2006/relationships/image" Target="../media/image69.png"/><Relationship Id="rId6" Type="http://schemas.openxmlformats.org/officeDocument/2006/relationships/image" Target="../media/image74.svg"/><Relationship Id="rId11" Type="http://schemas.openxmlformats.org/officeDocument/2006/relationships/image" Target="../media/image79.svg"/><Relationship Id="rId5" Type="http://schemas.openxmlformats.org/officeDocument/2006/relationships/image" Target="../media/image73.png"/><Relationship Id="rId15" Type="http://schemas.openxmlformats.org/officeDocument/2006/relationships/image" Target="../media/image83.svg"/><Relationship Id="rId10" Type="http://schemas.openxmlformats.org/officeDocument/2006/relationships/image" Target="../media/image78.png"/><Relationship Id="rId4" Type="http://schemas.openxmlformats.org/officeDocument/2006/relationships/image" Target="../media/image72.svg"/><Relationship Id="rId9" Type="http://schemas.openxmlformats.org/officeDocument/2006/relationships/image" Target="../media/image77.svg"/><Relationship Id="rId14" Type="http://schemas.openxmlformats.org/officeDocument/2006/relationships/image" Target="../media/image8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svg"/><Relationship Id="rId1" Type="http://schemas.openxmlformats.org/officeDocument/2006/relationships/image" Target="../media/image84.png"/><Relationship Id="rId6" Type="http://schemas.openxmlformats.org/officeDocument/2006/relationships/image" Target="../media/image89.svg"/><Relationship Id="rId5" Type="http://schemas.openxmlformats.org/officeDocument/2006/relationships/image" Target="../media/image88.png"/><Relationship Id="rId4" Type="http://schemas.openxmlformats.org/officeDocument/2006/relationships/image" Target="../media/image8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5.svg"/><Relationship Id="rId1" Type="http://schemas.openxmlformats.org/officeDocument/2006/relationships/image" Target="../media/image84.png"/><Relationship Id="rId6" Type="http://schemas.openxmlformats.org/officeDocument/2006/relationships/image" Target="../media/image93.svg"/><Relationship Id="rId5" Type="http://schemas.openxmlformats.org/officeDocument/2006/relationships/image" Target="../media/image92.png"/><Relationship Id="rId4" Type="http://schemas.openxmlformats.org/officeDocument/2006/relationships/image" Target="../media/image9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611676-F9D6-43A6-B651-55D1D5E0652B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9B85BA-E6AE-42DD-A2C0-45AE3A41A8C8}">
      <dgm:prSet custT="1"/>
      <dgm:spPr>
        <a:xfrm>
          <a:off x="1034956" y="67628"/>
          <a:ext cx="1547020" cy="65631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sz="1400" b="1" noProof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Competence-based education (defined learning outcomes)</a:t>
          </a:r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40CDD0BE-03CB-400B-BF7E-C50841DA7374}" type="parTrans" cxnId="{41ABD550-5DCE-49A3-85E4-9FA27EACE683}">
      <dgm:prSet/>
      <dgm:spPr/>
      <dgm:t>
        <a:bodyPr/>
        <a:lstStyle/>
        <a:p>
          <a:endParaRPr lang="en-US" sz="1200"/>
        </a:p>
      </dgm:t>
    </dgm:pt>
    <dgm:pt modelId="{9C4D7420-29C4-45FE-A453-9A7DF855296F}" type="sibTrans" cxnId="{41ABD550-5DCE-49A3-85E4-9FA27EACE683}">
      <dgm:prSet/>
      <dgm:spPr/>
      <dgm:t>
        <a:bodyPr/>
        <a:lstStyle/>
        <a:p>
          <a:endParaRPr lang="en-US" sz="1200"/>
        </a:p>
      </dgm:t>
    </dgm:pt>
    <dgm:pt modelId="{D1043B43-EAF5-4C20-B2D9-BDDB76D530E7}">
      <dgm:prSet phldrT="[Teksti]" custT="1"/>
      <dgm:spPr>
        <a:xfrm>
          <a:off x="3648483" y="67628"/>
          <a:ext cx="1547020" cy="65631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sz="1400" b="1" noProof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Working-life relevance</a:t>
          </a:r>
        </a:p>
      </dgm:t>
    </dgm:pt>
    <dgm:pt modelId="{B7AB36A1-81E3-405F-BEDC-E98F6EF70CAE}" type="parTrans" cxnId="{272263CF-F1D0-41CB-9C04-9D868D7272B2}">
      <dgm:prSet/>
      <dgm:spPr/>
      <dgm:t>
        <a:bodyPr/>
        <a:lstStyle/>
        <a:p>
          <a:endParaRPr lang="fi-FI" sz="1200"/>
        </a:p>
      </dgm:t>
    </dgm:pt>
    <dgm:pt modelId="{7CDA7E50-AE97-45F8-A103-D78B2899C076}" type="sibTrans" cxnId="{272263CF-F1D0-41CB-9C04-9D868D7272B2}">
      <dgm:prSet/>
      <dgm:spPr/>
      <dgm:t>
        <a:bodyPr/>
        <a:lstStyle/>
        <a:p>
          <a:endParaRPr lang="fi-FI" sz="1200"/>
        </a:p>
      </dgm:t>
    </dgm:pt>
    <dgm:pt modelId="{710DF358-0E5D-4929-85D2-47BA45DDCD5B}">
      <dgm:prSet phldrT="[Teksti]" custT="1"/>
      <dgm:spPr>
        <a:xfrm>
          <a:off x="6262009" y="67628"/>
          <a:ext cx="1547020" cy="65631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sz="1400" b="1" noProof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Research-based education</a:t>
          </a:r>
          <a:endParaRPr lang="en-GB" sz="1400" noProof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394EB903-0387-4714-980F-DF0E5A3314FC}" type="parTrans" cxnId="{44FC329E-BF9C-450D-9C7B-B1F154D94132}">
      <dgm:prSet/>
      <dgm:spPr/>
      <dgm:t>
        <a:bodyPr/>
        <a:lstStyle/>
        <a:p>
          <a:endParaRPr lang="fi-FI" sz="1200"/>
        </a:p>
      </dgm:t>
    </dgm:pt>
    <dgm:pt modelId="{1C2E8933-7A90-4703-BBD2-0CB193C5DE42}" type="sibTrans" cxnId="{44FC329E-BF9C-450D-9C7B-B1F154D94132}">
      <dgm:prSet/>
      <dgm:spPr/>
      <dgm:t>
        <a:bodyPr/>
        <a:lstStyle/>
        <a:p>
          <a:endParaRPr lang="fi-FI" sz="1200"/>
        </a:p>
      </dgm:t>
    </dgm:pt>
    <dgm:pt modelId="{DDE2E0FE-C549-43C3-B773-19DF01F54262}">
      <dgm:prSet phldrT="[Teksti]" custT="1"/>
      <dgm:spPr>
        <a:xfrm>
          <a:off x="1034956" y="1265928"/>
          <a:ext cx="1547020" cy="65631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sz="1400" b="1" noProof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Inter-nationalisation</a:t>
          </a:r>
        </a:p>
      </dgm:t>
    </dgm:pt>
    <dgm:pt modelId="{646DAA11-0D84-4FD3-9C56-EB235BC052B2}" type="parTrans" cxnId="{B2BCA806-BD5E-4E70-9315-0E0AF3B37E4D}">
      <dgm:prSet/>
      <dgm:spPr/>
      <dgm:t>
        <a:bodyPr/>
        <a:lstStyle/>
        <a:p>
          <a:endParaRPr lang="fi-FI" sz="1200"/>
        </a:p>
      </dgm:t>
    </dgm:pt>
    <dgm:pt modelId="{70E7DC42-61D7-4486-A21C-E85BF2FDF1FE}" type="sibTrans" cxnId="{B2BCA806-BD5E-4E70-9315-0E0AF3B37E4D}">
      <dgm:prSet/>
      <dgm:spPr/>
      <dgm:t>
        <a:bodyPr/>
        <a:lstStyle/>
        <a:p>
          <a:endParaRPr lang="fi-FI" sz="1200"/>
        </a:p>
      </dgm:t>
    </dgm:pt>
    <dgm:pt modelId="{D3ECE630-67B9-4770-BE37-506AF36429A1}">
      <dgm:prSet phldrT="[Teksti]" custT="1"/>
      <dgm:spPr>
        <a:xfrm>
          <a:off x="3648483" y="1265928"/>
          <a:ext cx="1547020" cy="65631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sz="1400" b="1" noProof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Student-centred approach</a:t>
          </a:r>
          <a:endParaRPr lang="en-GB" sz="1400" noProof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EA88A2FE-40CD-4B0A-84D6-BD41343FCF3F}" type="parTrans" cxnId="{BB1C103D-2F5C-407D-B3FF-409A15127398}">
      <dgm:prSet/>
      <dgm:spPr/>
      <dgm:t>
        <a:bodyPr/>
        <a:lstStyle/>
        <a:p>
          <a:endParaRPr lang="fi-FI" sz="1200"/>
        </a:p>
      </dgm:t>
    </dgm:pt>
    <dgm:pt modelId="{6C3DC99B-4E6D-4EAB-897D-5204A3ABB33F}" type="sibTrans" cxnId="{BB1C103D-2F5C-407D-B3FF-409A15127398}">
      <dgm:prSet/>
      <dgm:spPr/>
      <dgm:t>
        <a:bodyPr/>
        <a:lstStyle/>
        <a:p>
          <a:endParaRPr lang="fi-FI" sz="1200"/>
        </a:p>
      </dgm:t>
    </dgm:pt>
    <dgm:pt modelId="{47DE1752-79F1-47D5-A699-7BF092AE6434}">
      <dgm:prSet phldrT="[Teksti]" custT="1"/>
      <dgm:spPr>
        <a:xfrm>
          <a:off x="6262009" y="1265928"/>
          <a:ext cx="1547020" cy="65631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sz="1400" b="1" noProof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Support services </a:t>
          </a:r>
        </a:p>
      </dgm:t>
    </dgm:pt>
    <dgm:pt modelId="{90D98A30-83BB-4548-B5B8-DC855B92EE7A}" type="parTrans" cxnId="{03051707-2AAA-4BEE-B4DA-360B22954D15}">
      <dgm:prSet/>
      <dgm:spPr/>
      <dgm:t>
        <a:bodyPr/>
        <a:lstStyle/>
        <a:p>
          <a:endParaRPr lang="fi-FI" sz="1200"/>
        </a:p>
      </dgm:t>
    </dgm:pt>
    <dgm:pt modelId="{29F2147B-58D8-4D62-A5B7-1245657F5AAE}" type="sibTrans" cxnId="{03051707-2AAA-4BEE-B4DA-360B22954D15}">
      <dgm:prSet/>
      <dgm:spPr/>
      <dgm:t>
        <a:bodyPr/>
        <a:lstStyle/>
        <a:p>
          <a:endParaRPr lang="fi-FI" sz="1200"/>
        </a:p>
      </dgm:t>
    </dgm:pt>
    <dgm:pt modelId="{9418AD87-7B1B-486C-8913-9F49E2B1A69A}">
      <dgm:prSet phldrT="[Teksti]" custT="1"/>
      <dgm:spPr>
        <a:xfrm>
          <a:off x="1034956" y="2464228"/>
          <a:ext cx="1547020" cy="65631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sz="1400" b="1" noProof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Continuous/ </a:t>
          </a:r>
          <a:r>
            <a:rPr lang="en-GB" sz="1400" b="1" noProof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lifewide</a:t>
          </a:r>
          <a:r>
            <a:rPr lang="en-GB" sz="1400" b="1" noProof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learning</a:t>
          </a:r>
          <a:endParaRPr lang="en-GB" sz="1400" noProof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80B02025-1680-425F-B366-12EF1D9748C6}" type="parTrans" cxnId="{D1D3F2F8-39D3-4AD7-ADC8-14459B43DBA6}">
      <dgm:prSet/>
      <dgm:spPr/>
      <dgm:t>
        <a:bodyPr/>
        <a:lstStyle/>
        <a:p>
          <a:endParaRPr lang="fi-FI" sz="1200"/>
        </a:p>
      </dgm:t>
    </dgm:pt>
    <dgm:pt modelId="{650859FD-CFEE-4265-93FE-561B315C92ED}" type="sibTrans" cxnId="{D1D3F2F8-39D3-4AD7-ADC8-14459B43DBA6}">
      <dgm:prSet/>
      <dgm:spPr/>
      <dgm:t>
        <a:bodyPr/>
        <a:lstStyle/>
        <a:p>
          <a:endParaRPr lang="fi-FI" sz="1200"/>
        </a:p>
      </dgm:t>
    </dgm:pt>
    <dgm:pt modelId="{4E962320-1758-47F2-A9ED-AB03ACD1230C}">
      <dgm:prSet phldrT="[Teksti]" custT="1"/>
      <dgm:spPr>
        <a:xfrm>
          <a:off x="3648483" y="2464228"/>
          <a:ext cx="1547020" cy="65631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GB" sz="1400" b="1" noProof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Systematic development of education</a:t>
          </a:r>
        </a:p>
      </dgm:t>
    </dgm:pt>
    <dgm:pt modelId="{96ABD576-5BD1-4099-9F77-5A2F9296D9FF}" type="parTrans" cxnId="{FB43823F-79B2-4955-9B61-2B23FB2310DC}">
      <dgm:prSet/>
      <dgm:spPr/>
      <dgm:t>
        <a:bodyPr/>
        <a:lstStyle/>
        <a:p>
          <a:endParaRPr lang="fi-FI" sz="1200"/>
        </a:p>
      </dgm:t>
    </dgm:pt>
    <dgm:pt modelId="{FA849938-3F7E-4B23-9048-78A31017CFB4}" type="sibTrans" cxnId="{FB43823F-79B2-4955-9B61-2B23FB2310DC}">
      <dgm:prSet/>
      <dgm:spPr/>
      <dgm:t>
        <a:bodyPr/>
        <a:lstStyle/>
        <a:p>
          <a:endParaRPr lang="fi-FI" sz="1200"/>
        </a:p>
      </dgm:t>
    </dgm:pt>
    <dgm:pt modelId="{275D0A00-4AAC-4365-BE08-4E92453EBD47}" type="pres">
      <dgm:prSet presAssocID="{D1611676-F9D6-43A6-B651-55D1D5E0652B}" presName="root" presStyleCnt="0">
        <dgm:presLayoutVars>
          <dgm:dir/>
          <dgm:resizeHandles val="exact"/>
        </dgm:presLayoutVars>
      </dgm:prSet>
      <dgm:spPr/>
    </dgm:pt>
    <dgm:pt modelId="{3D9BF99F-901A-4DDC-876D-EF352B9B2440}" type="pres">
      <dgm:prSet presAssocID="{D1611676-F9D6-43A6-B651-55D1D5E0652B}" presName="container" presStyleCnt="0">
        <dgm:presLayoutVars>
          <dgm:dir/>
          <dgm:resizeHandles val="exact"/>
        </dgm:presLayoutVars>
      </dgm:prSet>
      <dgm:spPr/>
    </dgm:pt>
    <dgm:pt modelId="{2A78B96B-6DA9-4C2B-88D9-DCBFABEAFA53}" type="pres">
      <dgm:prSet presAssocID="{AA9B85BA-E6AE-42DD-A2C0-45AE3A41A8C8}" presName="compNode" presStyleCnt="0"/>
      <dgm:spPr/>
    </dgm:pt>
    <dgm:pt modelId="{53F0263C-5497-4721-9C0E-E2376126BB7C}" type="pres">
      <dgm:prSet presAssocID="{AA9B85BA-E6AE-42DD-A2C0-45AE3A41A8C8}" presName="iconBgRect" presStyleLbl="bgShp" presStyleIdx="0" presStyleCnt="8"/>
      <dgm:spPr>
        <a:xfrm>
          <a:off x="238007" y="67628"/>
          <a:ext cx="656311" cy="656311"/>
        </a:xfrm>
        <a:prstGeom prst="ellipse">
          <a:avLst/>
        </a:prstGeom>
        <a:solidFill>
          <a:srgbClr val="0D93D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3101C320-4C6C-428D-9B4E-21ADC2C6963F}" type="pres">
      <dgm:prSet presAssocID="{AA9B85BA-E6AE-42DD-A2C0-45AE3A41A8C8}" presName="iconRect" presStyleLbl="node1" presStyleIdx="0" presStyleCnt="8"/>
      <dgm:spPr>
        <a:xfrm>
          <a:off x="375832" y="205453"/>
          <a:ext cx="380660" cy="3806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Map compass"/>
        </a:ext>
      </dgm:extLst>
    </dgm:pt>
    <dgm:pt modelId="{A5DA0570-73E9-4D7F-BCD8-BE2FBAF59E48}" type="pres">
      <dgm:prSet presAssocID="{AA9B85BA-E6AE-42DD-A2C0-45AE3A41A8C8}" presName="spaceRect" presStyleCnt="0"/>
      <dgm:spPr/>
    </dgm:pt>
    <dgm:pt modelId="{2AA78C63-950C-4CB6-811D-321173F12316}" type="pres">
      <dgm:prSet presAssocID="{AA9B85BA-E6AE-42DD-A2C0-45AE3A41A8C8}" presName="textRect" presStyleLbl="revTx" presStyleIdx="0" presStyleCnt="8">
        <dgm:presLayoutVars>
          <dgm:chMax val="1"/>
          <dgm:chPref val="1"/>
        </dgm:presLayoutVars>
      </dgm:prSet>
      <dgm:spPr/>
    </dgm:pt>
    <dgm:pt modelId="{F11321A3-3FBC-4AC9-BA9E-A3879B032AA7}" type="pres">
      <dgm:prSet presAssocID="{9C4D7420-29C4-45FE-A453-9A7DF855296F}" presName="sibTrans" presStyleLbl="sibTrans2D1" presStyleIdx="0" presStyleCnt="0"/>
      <dgm:spPr/>
    </dgm:pt>
    <dgm:pt modelId="{32574FC7-3359-4A88-AAA7-140509F55C22}" type="pres">
      <dgm:prSet presAssocID="{D1043B43-EAF5-4C20-B2D9-BDDB76D530E7}" presName="compNode" presStyleCnt="0"/>
      <dgm:spPr/>
    </dgm:pt>
    <dgm:pt modelId="{D31FE7C2-4CAC-4FD8-90B7-E74938C20B33}" type="pres">
      <dgm:prSet presAssocID="{D1043B43-EAF5-4C20-B2D9-BDDB76D530E7}" presName="iconBgRect" presStyleLbl="bgShp" presStyleIdx="1" presStyleCnt="8"/>
      <dgm:spPr>
        <a:xfrm>
          <a:off x="2851533" y="67628"/>
          <a:ext cx="656311" cy="656311"/>
        </a:xfrm>
        <a:prstGeom prst="ellipse">
          <a:avLst/>
        </a:prstGeom>
        <a:solidFill>
          <a:srgbClr val="0D93D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85FD18F9-AC07-4A32-9109-9290A8357264}" type="pres">
      <dgm:prSet presAssocID="{D1043B43-EAF5-4C20-B2D9-BDDB76D530E7}" presName="iconRect" presStyleLbl="node1" presStyleIdx="1" presStyleCnt="8"/>
      <dgm:spPr>
        <a:xfrm>
          <a:off x="2989358" y="205453"/>
          <a:ext cx="380660" cy="380660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6000" b="-6000"/>
          </a:stretch>
        </a:blipFill>
        <a:ln w="25400" cap="flat" cmpd="sng" algn="ctr">
          <a:noFill/>
          <a:prstDash val="solid"/>
        </a:ln>
        <a:effectLst/>
      </dgm:spPr>
    </dgm:pt>
    <dgm:pt modelId="{C90C9B6F-E85B-4ABC-960B-BCB5D32DD989}" type="pres">
      <dgm:prSet presAssocID="{D1043B43-EAF5-4C20-B2D9-BDDB76D530E7}" presName="spaceRect" presStyleCnt="0"/>
      <dgm:spPr/>
    </dgm:pt>
    <dgm:pt modelId="{2F05FF37-60F8-495F-9CE3-5AF762D02507}" type="pres">
      <dgm:prSet presAssocID="{D1043B43-EAF5-4C20-B2D9-BDDB76D530E7}" presName="textRect" presStyleLbl="revTx" presStyleIdx="1" presStyleCnt="8">
        <dgm:presLayoutVars>
          <dgm:chMax val="1"/>
          <dgm:chPref val="1"/>
        </dgm:presLayoutVars>
      </dgm:prSet>
      <dgm:spPr/>
    </dgm:pt>
    <dgm:pt modelId="{388EFD68-24AC-4D11-B03A-1280C18D640F}" type="pres">
      <dgm:prSet presAssocID="{7CDA7E50-AE97-45F8-A103-D78B2899C076}" presName="sibTrans" presStyleLbl="sibTrans2D1" presStyleIdx="0" presStyleCnt="0"/>
      <dgm:spPr/>
    </dgm:pt>
    <dgm:pt modelId="{75742B20-5329-4F36-B3B3-C1368C5CF1C5}" type="pres">
      <dgm:prSet presAssocID="{710DF358-0E5D-4929-85D2-47BA45DDCD5B}" presName="compNode" presStyleCnt="0"/>
      <dgm:spPr/>
    </dgm:pt>
    <dgm:pt modelId="{2790BE34-B044-4A8D-B9D2-C0DAB5FD1AC5}" type="pres">
      <dgm:prSet presAssocID="{710DF358-0E5D-4929-85D2-47BA45DDCD5B}" presName="iconBgRect" presStyleLbl="bgShp" presStyleIdx="2" presStyleCnt="8"/>
      <dgm:spPr>
        <a:xfrm>
          <a:off x="5465059" y="67628"/>
          <a:ext cx="656311" cy="656311"/>
        </a:xfrm>
        <a:prstGeom prst="ellipse">
          <a:avLst/>
        </a:prstGeom>
        <a:solidFill>
          <a:srgbClr val="0D93D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D38567AF-2722-4FD5-8000-DE8A3F92979A}" type="pres">
      <dgm:prSet presAssocID="{710DF358-0E5D-4929-85D2-47BA45DDCD5B}" presName="iconRect" presStyleLbl="node1" presStyleIdx="2" presStyleCnt="8"/>
      <dgm:spPr>
        <a:xfrm>
          <a:off x="5602885" y="205453"/>
          <a:ext cx="380660" cy="3806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Pyrkimys tasaisella täytöllä"/>
        </a:ext>
      </dgm:extLst>
    </dgm:pt>
    <dgm:pt modelId="{7DC6C7AE-DF97-4BF8-8207-ABA2705D4FEC}" type="pres">
      <dgm:prSet presAssocID="{710DF358-0E5D-4929-85D2-47BA45DDCD5B}" presName="spaceRect" presStyleCnt="0"/>
      <dgm:spPr/>
    </dgm:pt>
    <dgm:pt modelId="{8A574A3A-6B47-41B4-82AA-C59FFE61553D}" type="pres">
      <dgm:prSet presAssocID="{710DF358-0E5D-4929-85D2-47BA45DDCD5B}" presName="textRect" presStyleLbl="revTx" presStyleIdx="2" presStyleCnt="8">
        <dgm:presLayoutVars>
          <dgm:chMax val="1"/>
          <dgm:chPref val="1"/>
        </dgm:presLayoutVars>
      </dgm:prSet>
      <dgm:spPr/>
    </dgm:pt>
    <dgm:pt modelId="{8C548718-6938-4291-94B2-7C7A3E90C9F9}" type="pres">
      <dgm:prSet presAssocID="{1C2E8933-7A90-4703-BBD2-0CB193C5DE42}" presName="sibTrans" presStyleLbl="sibTrans2D1" presStyleIdx="0" presStyleCnt="0"/>
      <dgm:spPr/>
    </dgm:pt>
    <dgm:pt modelId="{2D6E50FB-4A5D-4300-9856-1CFE8C7225C4}" type="pres">
      <dgm:prSet presAssocID="{DDE2E0FE-C549-43C3-B773-19DF01F54262}" presName="compNode" presStyleCnt="0"/>
      <dgm:spPr/>
    </dgm:pt>
    <dgm:pt modelId="{430B1279-FB41-4BA8-B2B8-7D0563184C7E}" type="pres">
      <dgm:prSet presAssocID="{DDE2E0FE-C549-43C3-B773-19DF01F54262}" presName="iconBgRect" presStyleLbl="bgShp" presStyleIdx="3" presStyleCnt="8"/>
      <dgm:spPr>
        <a:xfrm>
          <a:off x="238007" y="1265928"/>
          <a:ext cx="656311" cy="656311"/>
        </a:xfrm>
        <a:prstGeom prst="ellipse">
          <a:avLst/>
        </a:prstGeom>
        <a:solidFill>
          <a:srgbClr val="0D93D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BEF3B22F-8817-4EFD-8546-EF87BE73FBF3}" type="pres">
      <dgm:prSet presAssocID="{DDE2E0FE-C549-43C3-B773-19DF01F54262}" presName="iconRect" presStyleLbl="node1" presStyleIdx="3" presStyleCnt="8"/>
      <dgm:spPr>
        <a:xfrm>
          <a:off x="375832" y="1403753"/>
          <a:ext cx="380660" cy="380660"/>
        </a:xfrm>
        <a:prstGeom prst="rect">
          <a:avLst/>
        </a:prstGeom>
        <a:blipFill rotWithShape="1">
          <a:blip xmlns:r="http://schemas.openxmlformats.org/officeDocument/2006/relationships" r:embed="rId7">
            <a:alphaModFix amt="80000"/>
            <a:duotone>
              <a:srgbClr val="0D93D2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gm:spPr>
    </dgm:pt>
    <dgm:pt modelId="{E1B7D2C6-B7C5-409C-8907-6EE0ADCD1A10}" type="pres">
      <dgm:prSet presAssocID="{DDE2E0FE-C549-43C3-B773-19DF01F54262}" presName="spaceRect" presStyleCnt="0"/>
      <dgm:spPr/>
    </dgm:pt>
    <dgm:pt modelId="{FB7596CA-0BEE-44CF-BB32-9F419BD50817}" type="pres">
      <dgm:prSet presAssocID="{DDE2E0FE-C549-43C3-B773-19DF01F54262}" presName="textRect" presStyleLbl="revTx" presStyleIdx="3" presStyleCnt="8">
        <dgm:presLayoutVars>
          <dgm:chMax val="1"/>
          <dgm:chPref val="1"/>
        </dgm:presLayoutVars>
      </dgm:prSet>
      <dgm:spPr/>
    </dgm:pt>
    <dgm:pt modelId="{56C9407A-20EF-45E8-82BC-A2BA1F0A30D9}" type="pres">
      <dgm:prSet presAssocID="{70E7DC42-61D7-4486-A21C-E85BF2FDF1FE}" presName="sibTrans" presStyleLbl="sibTrans2D1" presStyleIdx="0" presStyleCnt="0"/>
      <dgm:spPr/>
    </dgm:pt>
    <dgm:pt modelId="{244C6FA5-A993-4D78-A04A-182EAF2364A3}" type="pres">
      <dgm:prSet presAssocID="{D3ECE630-67B9-4770-BE37-506AF36429A1}" presName="compNode" presStyleCnt="0"/>
      <dgm:spPr/>
    </dgm:pt>
    <dgm:pt modelId="{B8E738A8-6B44-4C40-ACA8-36F3B9BD66FF}" type="pres">
      <dgm:prSet presAssocID="{D3ECE630-67B9-4770-BE37-506AF36429A1}" presName="iconBgRect" presStyleLbl="bgShp" presStyleIdx="4" presStyleCnt="8"/>
      <dgm:spPr>
        <a:xfrm>
          <a:off x="2851533" y="1265928"/>
          <a:ext cx="656311" cy="656311"/>
        </a:xfrm>
        <a:prstGeom prst="ellipse">
          <a:avLst/>
        </a:prstGeom>
        <a:solidFill>
          <a:srgbClr val="0D93D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3DA4930A-D077-4329-A4F8-5C56FABAE202}" type="pres">
      <dgm:prSet presAssocID="{D3ECE630-67B9-4770-BE37-506AF36429A1}" presName="iconRect" presStyleLbl="node1" presStyleIdx="4" presStyleCnt="8"/>
      <dgm:spPr>
        <a:xfrm>
          <a:off x="2989358" y="1403753"/>
          <a:ext cx="380660" cy="380660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Koulupoika tasaisella täytöllä"/>
        </a:ext>
      </dgm:extLst>
    </dgm:pt>
    <dgm:pt modelId="{26BDCB1C-9D59-405F-B6E9-3342FFAE026F}" type="pres">
      <dgm:prSet presAssocID="{D3ECE630-67B9-4770-BE37-506AF36429A1}" presName="spaceRect" presStyleCnt="0"/>
      <dgm:spPr/>
    </dgm:pt>
    <dgm:pt modelId="{8F113F3B-6787-40FE-8DA1-E42F9FF9BED0}" type="pres">
      <dgm:prSet presAssocID="{D3ECE630-67B9-4770-BE37-506AF36429A1}" presName="textRect" presStyleLbl="revTx" presStyleIdx="4" presStyleCnt="8">
        <dgm:presLayoutVars>
          <dgm:chMax val="1"/>
          <dgm:chPref val="1"/>
        </dgm:presLayoutVars>
      </dgm:prSet>
      <dgm:spPr/>
    </dgm:pt>
    <dgm:pt modelId="{919B3190-22F4-40FF-A013-C361E0254031}" type="pres">
      <dgm:prSet presAssocID="{6C3DC99B-4E6D-4EAB-897D-5204A3ABB33F}" presName="sibTrans" presStyleLbl="sibTrans2D1" presStyleIdx="0" presStyleCnt="0"/>
      <dgm:spPr/>
    </dgm:pt>
    <dgm:pt modelId="{BADF7FCF-0FF5-41C3-B03D-4123D1ED2B11}" type="pres">
      <dgm:prSet presAssocID="{47DE1752-79F1-47D5-A699-7BF092AE6434}" presName="compNode" presStyleCnt="0"/>
      <dgm:spPr/>
    </dgm:pt>
    <dgm:pt modelId="{073EC36B-7ACD-4543-A71D-D0000A6373C9}" type="pres">
      <dgm:prSet presAssocID="{47DE1752-79F1-47D5-A699-7BF092AE6434}" presName="iconBgRect" presStyleLbl="bgShp" presStyleIdx="5" presStyleCnt="8"/>
      <dgm:spPr>
        <a:xfrm>
          <a:off x="5465059" y="1265928"/>
          <a:ext cx="656311" cy="656311"/>
        </a:xfrm>
        <a:prstGeom prst="ellipse">
          <a:avLst/>
        </a:prstGeom>
        <a:solidFill>
          <a:srgbClr val="0D93D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4C31C450-813E-4731-A319-971C76DC6164}" type="pres">
      <dgm:prSet presAssocID="{47DE1752-79F1-47D5-A699-7BF092AE6434}" presName="iconRect" presStyleLbl="node1" presStyleIdx="5" presStyleCnt="8"/>
      <dgm:spPr>
        <a:xfrm>
          <a:off x="5602885" y="1403753"/>
          <a:ext cx="380660" cy="380660"/>
        </a:xfrm>
        <a:prstGeom prst="rect">
          <a:avLst/>
        </a:prstGeom>
        <a:blipFill rotWithShape="1"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gm:spPr>
    </dgm:pt>
    <dgm:pt modelId="{4FC7262F-E109-4BC4-A780-65667EE1BA9C}" type="pres">
      <dgm:prSet presAssocID="{47DE1752-79F1-47D5-A699-7BF092AE6434}" presName="spaceRect" presStyleCnt="0"/>
      <dgm:spPr/>
    </dgm:pt>
    <dgm:pt modelId="{D163498D-1E8A-4733-A924-0A80750F077C}" type="pres">
      <dgm:prSet presAssocID="{47DE1752-79F1-47D5-A699-7BF092AE6434}" presName="textRect" presStyleLbl="revTx" presStyleIdx="5" presStyleCnt="8">
        <dgm:presLayoutVars>
          <dgm:chMax val="1"/>
          <dgm:chPref val="1"/>
        </dgm:presLayoutVars>
      </dgm:prSet>
      <dgm:spPr/>
    </dgm:pt>
    <dgm:pt modelId="{1B467439-C198-449E-AF75-76B9283F9AD3}" type="pres">
      <dgm:prSet presAssocID="{29F2147B-58D8-4D62-A5B7-1245657F5AAE}" presName="sibTrans" presStyleLbl="sibTrans2D1" presStyleIdx="0" presStyleCnt="0"/>
      <dgm:spPr/>
    </dgm:pt>
    <dgm:pt modelId="{162B6491-A5E7-4A8C-A1B9-FB3972C94D16}" type="pres">
      <dgm:prSet presAssocID="{9418AD87-7B1B-486C-8913-9F49E2B1A69A}" presName="compNode" presStyleCnt="0"/>
      <dgm:spPr/>
    </dgm:pt>
    <dgm:pt modelId="{CDBCE09F-F06C-4C1F-9D20-4C81B0E042AE}" type="pres">
      <dgm:prSet presAssocID="{9418AD87-7B1B-486C-8913-9F49E2B1A69A}" presName="iconBgRect" presStyleLbl="bgShp" presStyleIdx="6" presStyleCnt="8"/>
      <dgm:spPr>
        <a:xfrm>
          <a:off x="238007" y="2464228"/>
          <a:ext cx="656311" cy="656311"/>
        </a:xfrm>
        <a:prstGeom prst="ellipse">
          <a:avLst/>
        </a:prstGeom>
        <a:solidFill>
          <a:srgbClr val="0D93D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E9152A7E-A2F8-41D3-9800-D6BD3AA8B3E4}" type="pres">
      <dgm:prSet presAssocID="{9418AD87-7B1B-486C-8913-9F49E2B1A69A}" presName="iconRect" presStyleLbl="node1" presStyleIdx="6" presStyleCnt="8"/>
      <dgm:spPr>
        <a:xfrm>
          <a:off x="375832" y="2602053"/>
          <a:ext cx="380660" cy="380660"/>
        </a:xfrm>
        <a:prstGeom prst="rect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Jatkuva parannus tasaisella täytöllä"/>
        </a:ext>
      </dgm:extLst>
    </dgm:pt>
    <dgm:pt modelId="{F0172BB0-DFAA-49D3-BF1D-14A0F9855188}" type="pres">
      <dgm:prSet presAssocID="{9418AD87-7B1B-486C-8913-9F49E2B1A69A}" presName="spaceRect" presStyleCnt="0"/>
      <dgm:spPr/>
    </dgm:pt>
    <dgm:pt modelId="{373E4AF0-7414-4520-B0B7-46813CF9D761}" type="pres">
      <dgm:prSet presAssocID="{9418AD87-7B1B-486C-8913-9F49E2B1A69A}" presName="textRect" presStyleLbl="revTx" presStyleIdx="6" presStyleCnt="8">
        <dgm:presLayoutVars>
          <dgm:chMax val="1"/>
          <dgm:chPref val="1"/>
        </dgm:presLayoutVars>
      </dgm:prSet>
      <dgm:spPr/>
    </dgm:pt>
    <dgm:pt modelId="{B092B522-9E96-4289-AECB-D2712B8DB86A}" type="pres">
      <dgm:prSet presAssocID="{650859FD-CFEE-4265-93FE-561B315C92ED}" presName="sibTrans" presStyleLbl="sibTrans2D1" presStyleIdx="0" presStyleCnt="0"/>
      <dgm:spPr/>
    </dgm:pt>
    <dgm:pt modelId="{5F42B8D1-DD8E-4A30-81F7-5271741827BE}" type="pres">
      <dgm:prSet presAssocID="{4E962320-1758-47F2-A9ED-AB03ACD1230C}" presName="compNode" presStyleCnt="0"/>
      <dgm:spPr/>
    </dgm:pt>
    <dgm:pt modelId="{D53D70BE-BE2D-4DB8-92EE-099367DA4094}" type="pres">
      <dgm:prSet presAssocID="{4E962320-1758-47F2-A9ED-AB03ACD1230C}" presName="iconBgRect" presStyleLbl="bgShp" presStyleIdx="7" presStyleCnt="8"/>
      <dgm:spPr>
        <a:xfrm>
          <a:off x="2851533" y="2464228"/>
          <a:ext cx="656311" cy="656311"/>
        </a:xfrm>
        <a:prstGeom prst="ellipse">
          <a:avLst/>
        </a:prstGeom>
        <a:solidFill>
          <a:srgbClr val="0D93D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70FE5C36-055F-4A79-B654-D89249D3C1DF}" type="pres">
      <dgm:prSet presAssocID="{4E962320-1758-47F2-A9ED-AB03ACD1230C}" presName="iconRect" presStyleLbl="node1" presStyleIdx="7" presStyleCnt="8"/>
      <dgm:spPr>
        <a:xfrm>
          <a:off x="2989358" y="2602053"/>
          <a:ext cx="380660" cy="380660"/>
        </a:xfrm>
        <a:prstGeom prst="rect">
          <a:avLst/>
        </a:prstGeom>
        <a:blipFill rotWithShape="1"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gm:spPr>
    </dgm:pt>
    <dgm:pt modelId="{0453F0EE-8767-45DE-B225-430B1B444AF9}" type="pres">
      <dgm:prSet presAssocID="{4E962320-1758-47F2-A9ED-AB03ACD1230C}" presName="spaceRect" presStyleCnt="0"/>
      <dgm:spPr/>
    </dgm:pt>
    <dgm:pt modelId="{C6CDB837-B145-4C7F-824B-401AA16D28F7}" type="pres">
      <dgm:prSet presAssocID="{4E962320-1758-47F2-A9ED-AB03ACD1230C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B2BCA806-BD5E-4E70-9315-0E0AF3B37E4D}" srcId="{D1611676-F9D6-43A6-B651-55D1D5E0652B}" destId="{DDE2E0FE-C549-43C3-B773-19DF01F54262}" srcOrd="3" destOrd="0" parTransId="{646DAA11-0D84-4FD3-9C56-EB235BC052B2}" sibTransId="{70E7DC42-61D7-4486-A21C-E85BF2FDF1FE}"/>
    <dgm:cxn modelId="{03051707-2AAA-4BEE-B4DA-360B22954D15}" srcId="{D1611676-F9D6-43A6-B651-55D1D5E0652B}" destId="{47DE1752-79F1-47D5-A699-7BF092AE6434}" srcOrd="5" destOrd="0" parTransId="{90D98A30-83BB-4548-B5B8-DC855B92EE7A}" sibTransId="{29F2147B-58D8-4D62-A5B7-1245657F5AAE}"/>
    <dgm:cxn modelId="{1CE4CF16-1D71-481B-B404-62295B4C6FCA}" type="presOf" srcId="{AA9B85BA-E6AE-42DD-A2C0-45AE3A41A8C8}" destId="{2AA78C63-950C-4CB6-811D-321173F12316}" srcOrd="0" destOrd="0" presId="urn:microsoft.com/office/officeart/2018/2/layout/IconCircleList"/>
    <dgm:cxn modelId="{FD665338-58CE-4D08-993B-D27E3CDB17AD}" type="presOf" srcId="{DDE2E0FE-C549-43C3-B773-19DF01F54262}" destId="{FB7596CA-0BEE-44CF-BB32-9F419BD50817}" srcOrd="0" destOrd="0" presId="urn:microsoft.com/office/officeart/2018/2/layout/IconCircleList"/>
    <dgm:cxn modelId="{BB1C103D-2F5C-407D-B3FF-409A15127398}" srcId="{D1611676-F9D6-43A6-B651-55D1D5E0652B}" destId="{D3ECE630-67B9-4770-BE37-506AF36429A1}" srcOrd="4" destOrd="0" parTransId="{EA88A2FE-40CD-4B0A-84D6-BD41343FCF3F}" sibTransId="{6C3DC99B-4E6D-4EAB-897D-5204A3ABB33F}"/>
    <dgm:cxn modelId="{FB43823F-79B2-4955-9B61-2B23FB2310DC}" srcId="{D1611676-F9D6-43A6-B651-55D1D5E0652B}" destId="{4E962320-1758-47F2-A9ED-AB03ACD1230C}" srcOrd="7" destOrd="0" parTransId="{96ABD576-5BD1-4099-9F77-5A2F9296D9FF}" sibTransId="{FA849938-3F7E-4B23-9048-78A31017CFB4}"/>
    <dgm:cxn modelId="{150C1A67-FD82-4846-9A2C-D458B696A369}" type="presOf" srcId="{7CDA7E50-AE97-45F8-A103-D78B2899C076}" destId="{388EFD68-24AC-4D11-B03A-1280C18D640F}" srcOrd="0" destOrd="0" presId="urn:microsoft.com/office/officeart/2018/2/layout/IconCircleList"/>
    <dgm:cxn modelId="{C7E0C44F-9379-44BD-B90F-933DD611A78A}" type="presOf" srcId="{70E7DC42-61D7-4486-A21C-E85BF2FDF1FE}" destId="{56C9407A-20EF-45E8-82BC-A2BA1F0A30D9}" srcOrd="0" destOrd="0" presId="urn:microsoft.com/office/officeart/2018/2/layout/IconCircleList"/>
    <dgm:cxn modelId="{41ABD550-5DCE-49A3-85E4-9FA27EACE683}" srcId="{D1611676-F9D6-43A6-B651-55D1D5E0652B}" destId="{AA9B85BA-E6AE-42DD-A2C0-45AE3A41A8C8}" srcOrd="0" destOrd="0" parTransId="{40CDD0BE-03CB-400B-BF7E-C50841DA7374}" sibTransId="{9C4D7420-29C4-45FE-A453-9A7DF855296F}"/>
    <dgm:cxn modelId="{7361FC50-8B30-4BC4-8E33-D13D10D902E3}" type="presOf" srcId="{47DE1752-79F1-47D5-A699-7BF092AE6434}" destId="{D163498D-1E8A-4733-A924-0A80750F077C}" srcOrd="0" destOrd="0" presId="urn:microsoft.com/office/officeart/2018/2/layout/IconCircleList"/>
    <dgm:cxn modelId="{1CF52954-ACF6-448A-9500-A628CC4C889D}" type="presOf" srcId="{4E962320-1758-47F2-A9ED-AB03ACD1230C}" destId="{C6CDB837-B145-4C7F-824B-401AA16D28F7}" srcOrd="0" destOrd="0" presId="urn:microsoft.com/office/officeart/2018/2/layout/IconCircleList"/>
    <dgm:cxn modelId="{2F596256-573B-4BDA-BBF0-34978B5008D9}" type="presOf" srcId="{9C4D7420-29C4-45FE-A453-9A7DF855296F}" destId="{F11321A3-3FBC-4AC9-BA9E-A3879B032AA7}" srcOrd="0" destOrd="0" presId="urn:microsoft.com/office/officeart/2018/2/layout/IconCircleList"/>
    <dgm:cxn modelId="{126A2177-4A31-4B8B-A2B3-477D0F9A6AF0}" type="presOf" srcId="{650859FD-CFEE-4265-93FE-561B315C92ED}" destId="{B092B522-9E96-4289-AECB-D2712B8DB86A}" srcOrd="0" destOrd="0" presId="urn:microsoft.com/office/officeart/2018/2/layout/IconCircleList"/>
    <dgm:cxn modelId="{EC795B94-6FF9-4591-A39E-8309070F873A}" type="presOf" srcId="{1C2E8933-7A90-4703-BBD2-0CB193C5DE42}" destId="{8C548718-6938-4291-94B2-7C7A3E90C9F9}" srcOrd="0" destOrd="0" presId="urn:microsoft.com/office/officeart/2018/2/layout/IconCircleList"/>
    <dgm:cxn modelId="{81A72196-D20B-4C08-B64D-B5A6874FB300}" type="presOf" srcId="{D1611676-F9D6-43A6-B651-55D1D5E0652B}" destId="{275D0A00-4AAC-4365-BE08-4E92453EBD47}" srcOrd="0" destOrd="0" presId="urn:microsoft.com/office/officeart/2018/2/layout/IconCircleList"/>
    <dgm:cxn modelId="{1E039596-439F-44DA-949A-CA4AFB330223}" type="presOf" srcId="{6C3DC99B-4E6D-4EAB-897D-5204A3ABB33F}" destId="{919B3190-22F4-40FF-A013-C361E0254031}" srcOrd="0" destOrd="0" presId="urn:microsoft.com/office/officeart/2018/2/layout/IconCircleList"/>
    <dgm:cxn modelId="{44FC329E-BF9C-450D-9C7B-B1F154D94132}" srcId="{D1611676-F9D6-43A6-B651-55D1D5E0652B}" destId="{710DF358-0E5D-4929-85D2-47BA45DDCD5B}" srcOrd="2" destOrd="0" parTransId="{394EB903-0387-4714-980F-DF0E5A3314FC}" sibTransId="{1C2E8933-7A90-4703-BBD2-0CB193C5DE42}"/>
    <dgm:cxn modelId="{29A868BA-FB06-4CF4-9681-222A286E8144}" type="presOf" srcId="{9418AD87-7B1B-486C-8913-9F49E2B1A69A}" destId="{373E4AF0-7414-4520-B0B7-46813CF9D761}" srcOrd="0" destOrd="0" presId="urn:microsoft.com/office/officeart/2018/2/layout/IconCircleList"/>
    <dgm:cxn modelId="{827574C7-1FE5-4127-BF5B-58CA42926CD7}" type="presOf" srcId="{29F2147B-58D8-4D62-A5B7-1245657F5AAE}" destId="{1B467439-C198-449E-AF75-76B9283F9AD3}" srcOrd="0" destOrd="0" presId="urn:microsoft.com/office/officeart/2018/2/layout/IconCircleList"/>
    <dgm:cxn modelId="{272263CF-F1D0-41CB-9C04-9D868D7272B2}" srcId="{D1611676-F9D6-43A6-B651-55D1D5E0652B}" destId="{D1043B43-EAF5-4C20-B2D9-BDDB76D530E7}" srcOrd="1" destOrd="0" parTransId="{B7AB36A1-81E3-405F-BEDC-E98F6EF70CAE}" sibTransId="{7CDA7E50-AE97-45F8-A103-D78B2899C076}"/>
    <dgm:cxn modelId="{3FB6E7D7-069F-4706-89F2-2D46E1D67A53}" type="presOf" srcId="{D1043B43-EAF5-4C20-B2D9-BDDB76D530E7}" destId="{2F05FF37-60F8-495F-9CE3-5AF762D02507}" srcOrd="0" destOrd="0" presId="urn:microsoft.com/office/officeart/2018/2/layout/IconCircleList"/>
    <dgm:cxn modelId="{9A04DFE1-FA14-4C52-83DD-165BD110EA08}" type="presOf" srcId="{D3ECE630-67B9-4770-BE37-506AF36429A1}" destId="{8F113F3B-6787-40FE-8DA1-E42F9FF9BED0}" srcOrd="0" destOrd="0" presId="urn:microsoft.com/office/officeart/2018/2/layout/IconCircleList"/>
    <dgm:cxn modelId="{6211EFF3-3057-4ECD-853E-DC5C8849C164}" type="presOf" srcId="{710DF358-0E5D-4929-85D2-47BA45DDCD5B}" destId="{8A574A3A-6B47-41B4-82AA-C59FFE61553D}" srcOrd="0" destOrd="0" presId="urn:microsoft.com/office/officeart/2018/2/layout/IconCircleList"/>
    <dgm:cxn modelId="{D1D3F2F8-39D3-4AD7-ADC8-14459B43DBA6}" srcId="{D1611676-F9D6-43A6-B651-55D1D5E0652B}" destId="{9418AD87-7B1B-486C-8913-9F49E2B1A69A}" srcOrd="6" destOrd="0" parTransId="{80B02025-1680-425F-B366-12EF1D9748C6}" sibTransId="{650859FD-CFEE-4265-93FE-561B315C92ED}"/>
    <dgm:cxn modelId="{4B23F78E-DD5B-4A26-B542-2764BD46DB1A}" type="presParOf" srcId="{275D0A00-4AAC-4365-BE08-4E92453EBD47}" destId="{3D9BF99F-901A-4DDC-876D-EF352B9B2440}" srcOrd="0" destOrd="0" presId="urn:microsoft.com/office/officeart/2018/2/layout/IconCircleList"/>
    <dgm:cxn modelId="{49490A20-3642-40CF-B897-BBD8B132160A}" type="presParOf" srcId="{3D9BF99F-901A-4DDC-876D-EF352B9B2440}" destId="{2A78B96B-6DA9-4C2B-88D9-DCBFABEAFA53}" srcOrd="0" destOrd="0" presId="urn:microsoft.com/office/officeart/2018/2/layout/IconCircleList"/>
    <dgm:cxn modelId="{DFBDC081-2423-48CF-9727-081EB2AE08C6}" type="presParOf" srcId="{2A78B96B-6DA9-4C2B-88D9-DCBFABEAFA53}" destId="{53F0263C-5497-4721-9C0E-E2376126BB7C}" srcOrd="0" destOrd="0" presId="urn:microsoft.com/office/officeart/2018/2/layout/IconCircleList"/>
    <dgm:cxn modelId="{080932D5-031A-43BD-A2B5-BBFCE5B345EB}" type="presParOf" srcId="{2A78B96B-6DA9-4C2B-88D9-DCBFABEAFA53}" destId="{3101C320-4C6C-428D-9B4E-21ADC2C6963F}" srcOrd="1" destOrd="0" presId="urn:microsoft.com/office/officeart/2018/2/layout/IconCircleList"/>
    <dgm:cxn modelId="{1403C499-9592-4260-96DE-530C2E369701}" type="presParOf" srcId="{2A78B96B-6DA9-4C2B-88D9-DCBFABEAFA53}" destId="{A5DA0570-73E9-4D7F-BCD8-BE2FBAF59E48}" srcOrd="2" destOrd="0" presId="urn:microsoft.com/office/officeart/2018/2/layout/IconCircleList"/>
    <dgm:cxn modelId="{F8FF1E7C-5B93-4E5E-A039-D95F16200FEA}" type="presParOf" srcId="{2A78B96B-6DA9-4C2B-88D9-DCBFABEAFA53}" destId="{2AA78C63-950C-4CB6-811D-321173F12316}" srcOrd="3" destOrd="0" presId="urn:microsoft.com/office/officeart/2018/2/layout/IconCircleList"/>
    <dgm:cxn modelId="{80430047-8C89-4AB8-908F-186E0A7ED9F5}" type="presParOf" srcId="{3D9BF99F-901A-4DDC-876D-EF352B9B2440}" destId="{F11321A3-3FBC-4AC9-BA9E-A3879B032AA7}" srcOrd="1" destOrd="0" presId="urn:microsoft.com/office/officeart/2018/2/layout/IconCircleList"/>
    <dgm:cxn modelId="{4E2238C2-61B2-4D76-A0C6-0AD4C0A3AB94}" type="presParOf" srcId="{3D9BF99F-901A-4DDC-876D-EF352B9B2440}" destId="{32574FC7-3359-4A88-AAA7-140509F55C22}" srcOrd="2" destOrd="0" presId="urn:microsoft.com/office/officeart/2018/2/layout/IconCircleList"/>
    <dgm:cxn modelId="{A1BA4364-77BA-47E2-84B6-7D3FED9E59B5}" type="presParOf" srcId="{32574FC7-3359-4A88-AAA7-140509F55C22}" destId="{D31FE7C2-4CAC-4FD8-90B7-E74938C20B33}" srcOrd="0" destOrd="0" presId="urn:microsoft.com/office/officeart/2018/2/layout/IconCircleList"/>
    <dgm:cxn modelId="{F613F02A-D257-474A-8990-A792F34BE224}" type="presParOf" srcId="{32574FC7-3359-4A88-AAA7-140509F55C22}" destId="{85FD18F9-AC07-4A32-9109-9290A8357264}" srcOrd="1" destOrd="0" presId="urn:microsoft.com/office/officeart/2018/2/layout/IconCircleList"/>
    <dgm:cxn modelId="{F52DBABB-A71B-4854-A2F4-F7D14327CA0E}" type="presParOf" srcId="{32574FC7-3359-4A88-AAA7-140509F55C22}" destId="{C90C9B6F-E85B-4ABC-960B-BCB5D32DD989}" srcOrd="2" destOrd="0" presId="urn:microsoft.com/office/officeart/2018/2/layout/IconCircleList"/>
    <dgm:cxn modelId="{20A28221-C590-469F-94D1-F662EFF50C2B}" type="presParOf" srcId="{32574FC7-3359-4A88-AAA7-140509F55C22}" destId="{2F05FF37-60F8-495F-9CE3-5AF762D02507}" srcOrd="3" destOrd="0" presId="urn:microsoft.com/office/officeart/2018/2/layout/IconCircleList"/>
    <dgm:cxn modelId="{0DD7C479-15F4-4011-B563-8F2CDE2C377C}" type="presParOf" srcId="{3D9BF99F-901A-4DDC-876D-EF352B9B2440}" destId="{388EFD68-24AC-4D11-B03A-1280C18D640F}" srcOrd="3" destOrd="0" presId="urn:microsoft.com/office/officeart/2018/2/layout/IconCircleList"/>
    <dgm:cxn modelId="{79E3D833-4292-4769-B01A-42547F7A60F9}" type="presParOf" srcId="{3D9BF99F-901A-4DDC-876D-EF352B9B2440}" destId="{75742B20-5329-4F36-B3B3-C1368C5CF1C5}" srcOrd="4" destOrd="0" presId="urn:microsoft.com/office/officeart/2018/2/layout/IconCircleList"/>
    <dgm:cxn modelId="{4D903136-284C-469B-ACE0-CE6038AEA320}" type="presParOf" srcId="{75742B20-5329-4F36-B3B3-C1368C5CF1C5}" destId="{2790BE34-B044-4A8D-B9D2-C0DAB5FD1AC5}" srcOrd="0" destOrd="0" presId="urn:microsoft.com/office/officeart/2018/2/layout/IconCircleList"/>
    <dgm:cxn modelId="{87B2A819-8B3B-4C18-8D4E-EF9B4684D4FB}" type="presParOf" srcId="{75742B20-5329-4F36-B3B3-C1368C5CF1C5}" destId="{D38567AF-2722-4FD5-8000-DE8A3F92979A}" srcOrd="1" destOrd="0" presId="urn:microsoft.com/office/officeart/2018/2/layout/IconCircleList"/>
    <dgm:cxn modelId="{1712A9B6-DC3F-4F8E-8ADE-1F3029EA90F7}" type="presParOf" srcId="{75742B20-5329-4F36-B3B3-C1368C5CF1C5}" destId="{7DC6C7AE-DF97-4BF8-8207-ABA2705D4FEC}" srcOrd="2" destOrd="0" presId="urn:microsoft.com/office/officeart/2018/2/layout/IconCircleList"/>
    <dgm:cxn modelId="{47A891A3-6096-4432-9411-C63BB9D379F1}" type="presParOf" srcId="{75742B20-5329-4F36-B3B3-C1368C5CF1C5}" destId="{8A574A3A-6B47-41B4-82AA-C59FFE61553D}" srcOrd="3" destOrd="0" presId="urn:microsoft.com/office/officeart/2018/2/layout/IconCircleList"/>
    <dgm:cxn modelId="{CC70712C-3BE0-43C6-ADF6-89685AE13E75}" type="presParOf" srcId="{3D9BF99F-901A-4DDC-876D-EF352B9B2440}" destId="{8C548718-6938-4291-94B2-7C7A3E90C9F9}" srcOrd="5" destOrd="0" presId="urn:microsoft.com/office/officeart/2018/2/layout/IconCircleList"/>
    <dgm:cxn modelId="{395CDAE7-066D-478C-8DF6-BDCDD9255B39}" type="presParOf" srcId="{3D9BF99F-901A-4DDC-876D-EF352B9B2440}" destId="{2D6E50FB-4A5D-4300-9856-1CFE8C7225C4}" srcOrd="6" destOrd="0" presId="urn:microsoft.com/office/officeart/2018/2/layout/IconCircleList"/>
    <dgm:cxn modelId="{D9DD05D8-54AB-47AF-A194-F0B51569FA36}" type="presParOf" srcId="{2D6E50FB-4A5D-4300-9856-1CFE8C7225C4}" destId="{430B1279-FB41-4BA8-B2B8-7D0563184C7E}" srcOrd="0" destOrd="0" presId="urn:microsoft.com/office/officeart/2018/2/layout/IconCircleList"/>
    <dgm:cxn modelId="{2793A149-FB46-4A1C-9AF7-0A86B5008212}" type="presParOf" srcId="{2D6E50FB-4A5D-4300-9856-1CFE8C7225C4}" destId="{BEF3B22F-8817-4EFD-8546-EF87BE73FBF3}" srcOrd="1" destOrd="0" presId="urn:microsoft.com/office/officeart/2018/2/layout/IconCircleList"/>
    <dgm:cxn modelId="{5526A485-7470-4821-8442-A2C5E02DAF19}" type="presParOf" srcId="{2D6E50FB-4A5D-4300-9856-1CFE8C7225C4}" destId="{E1B7D2C6-B7C5-409C-8907-6EE0ADCD1A10}" srcOrd="2" destOrd="0" presId="urn:microsoft.com/office/officeart/2018/2/layout/IconCircleList"/>
    <dgm:cxn modelId="{7DFD38AB-03B1-4969-91DB-22C9317CD418}" type="presParOf" srcId="{2D6E50FB-4A5D-4300-9856-1CFE8C7225C4}" destId="{FB7596CA-0BEE-44CF-BB32-9F419BD50817}" srcOrd="3" destOrd="0" presId="urn:microsoft.com/office/officeart/2018/2/layout/IconCircleList"/>
    <dgm:cxn modelId="{CFF88192-2922-4FC8-944C-19484800D08B}" type="presParOf" srcId="{3D9BF99F-901A-4DDC-876D-EF352B9B2440}" destId="{56C9407A-20EF-45E8-82BC-A2BA1F0A30D9}" srcOrd="7" destOrd="0" presId="urn:microsoft.com/office/officeart/2018/2/layout/IconCircleList"/>
    <dgm:cxn modelId="{1E062D2F-A589-493E-AF01-AA7ADF379920}" type="presParOf" srcId="{3D9BF99F-901A-4DDC-876D-EF352B9B2440}" destId="{244C6FA5-A993-4D78-A04A-182EAF2364A3}" srcOrd="8" destOrd="0" presId="urn:microsoft.com/office/officeart/2018/2/layout/IconCircleList"/>
    <dgm:cxn modelId="{95B176C0-E272-451D-8996-08D490886962}" type="presParOf" srcId="{244C6FA5-A993-4D78-A04A-182EAF2364A3}" destId="{B8E738A8-6B44-4C40-ACA8-36F3B9BD66FF}" srcOrd="0" destOrd="0" presId="urn:microsoft.com/office/officeart/2018/2/layout/IconCircleList"/>
    <dgm:cxn modelId="{2AAB87EE-2380-418C-A628-F175E32DA1C5}" type="presParOf" srcId="{244C6FA5-A993-4D78-A04A-182EAF2364A3}" destId="{3DA4930A-D077-4329-A4F8-5C56FABAE202}" srcOrd="1" destOrd="0" presId="urn:microsoft.com/office/officeart/2018/2/layout/IconCircleList"/>
    <dgm:cxn modelId="{924653F2-4BC1-4C7A-8D85-EB256D795500}" type="presParOf" srcId="{244C6FA5-A993-4D78-A04A-182EAF2364A3}" destId="{26BDCB1C-9D59-405F-B6E9-3342FFAE026F}" srcOrd="2" destOrd="0" presId="urn:microsoft.com/office/officeart/2018/2/layout/IconCircleList"/>
    <dgm:cxn modelId="{EFDD298A-E1D1-4B73-900D-971AEEC8F43E}" type="presParOf" srcId="{244C6FA5-A993-4D78-A04A-182EAF2364A3}" destId="{8F113F3B-6787-40FE-8DA1-E42F9FF9BED0}" srcOrd="3" destOrd="0" presId="urn:microsoft.com/office/officeart/2018/2/layout/IconCircleList"/>
    <dgm:cxn modelId="{DFC8D4B7-E0A4-4123-BEDC-D341A55FA55C}" type="presParOf" srcId="{3D9BF99F-901A-4DDC-876D-EF352B9B2440}" destId="{919B3190-22F4-40FF-A013-C361E0254031}" srcOrd="9" destOrd="0" presId="urn:microsoft.com/office/officeart/2018/2/layout/IconCircleList"/>
    <dgm:cxn modelId="{579D163E-5756-4C95-8456-E98A140B28DA}" type="presParOf" srcId="{3D9BF99F-901A-4DDC-876D-EF352B9B2440}" destId="{BADF7FCF-0FF5-41C3-B03D-4123D1ED2B11}" srcOrd="10" destOrd="0" presId="urn:microsoft.com/office/officeart/2018/2/layout/IconCircleList"/>
    <dgm:cxn modelId="{F2C21905-E640-4928-8FA3-068E23625C1E}" type="presParOf" srcId="{BADF7FCF-0FF5-41C3-B03D-4123D1ED2B11}" destId="{073EC36B-7ACD-4543-A71D-D0000A6373C9}" srcOrd="0" destOrd="0" presId="urn:microsoft.com/office/officeart/2018/2/layout/IconCircleList"/>
    <dgm:cxn modelId="{E19C87AB-565A-4FB2-AE20-F3E78AF4312F}" type="presParOf" srcId="{BADF7FCF-0FF5-41C3-B03D-4123D1ED2B11}" destId="{4C31C450-813E-4731-A319-971C76DC6164}" srcOrd="1" destOrd="0" presId="urn:microsoft.com/office/officeart/2018/2/layout/IconCircleList"/>
    <dgm:cxn modelId="{EF5EA7C4-7776-48D6-9D53-86BEB935EC83}" type="presParOf" srcId="{BADF7FCF-0FF5-41C3-B03D-4123D1ED2B11}" destId="{4FC7262F-E109-4BC4-A780-65667EE1BA9C}" srcOrd="2" destOrd="0" presId="urn:microsoft.com/office/officeart/2018/2/layout/IconCircleList"/>
    <dgm:cxn modelId="{0DA43B0F-80EB-43FE-A1F3-A2CF23C28D35}" type="presParOf" srcId="{BADF7FCF-0FF5-41C3-B03D-4123D1ED2B11}" destId="{D163498D-1E8A-4733-A924-0A80750F077C}" srcOrd="3" destOrd="0" presId="urn:microsoft.com/office/officeart/2018/2/layout/IconCircleList"/>
    <dgm:cxn modelId="{B0FD8993-1BBC-431C-A24B-3EEFD7949EAF}" type="presParOf" srcId="{3D9BF99F-901A-4DDC-876D-EF352B9B2440}" destId="{1B467439-C198-449E-AF75-76B9283F9AD3}" srcOrd="11" destOrd="0" presId="urn:microsoft.com/office/officeart/2018/2/layout/IconCircleList"/>
    <dgm:cxn modelId="{8BC7A825-249E-4F02-8FC3-C576C25D31C9}" type="presParOf" srcId="{3D9BF99F-901A-4DDC-876D-EF352B9B2440}" destId="{162B6491-A5E7-4A8C-A1B9-FB3972C94D16}" srcOrd="12" destOrd="0" presId="urn:microsoft.com/office/officeart/2018/2/layout/IconCircleList"/>
    <dgm:cxn modelId="{1CA894CB-8B8B-415B-BA50-43AB0661DDB0}" type="presParOf" srcId="{162B6491-A5E7-4A8C-A1B9-FB3972C94D16}" destId="{CDBCE09F-F06C-4C1F-9D20-4C81B0E042AE}" srcOrd="0" destOrd="0" presId="urn:microsoft.com/office/officeart/2018/2/layout/IconCircleList"/>
    <dgm:cxn modelId="{81898EA6-3830-4427-B1CF-5349EFBCC4ED}" type="presParOf" srcId="{162B6491-A5E7-4A8C-A1B9-FB3972C94D16}" destId="{E9152A7E-A2F8-41D3-9800-D6BD3AA8B3E4}" srcOrd="1" destOrd="0" presId="urn:microsoft.com/office/officeart/2018/2/layout/IconCircleList"/>
    <dgm:cxn modelId="{C75EABC7-B851-4BEF-A4FB-23578946C2AA}" type="presParOf" srcId="{162B6491-A5E7-4A8C-A1B9-FB3972C94D16}" destId="{F0172BB0-DFAA-49D3-BF1D-14A0F9855188}" srcOrd="2" destOrd="0" presId="urn:microsoft.com/office/officeart/2018/2/layout/IconCircleList"/>
    <dgm:cxn modelId="{11A78AC0-D056-4885-84A2-ACA117EE767E}" type="presParOf" srcId="{162B6491-A5E7-4A8C-A1B9-FB3972C94D16}" destId="{373E4AF0-7414-4520-B0B7-46813CF9D761}" srcOrd="3" destOrd="0" presId="urn:microsoft.com/office/officeart/2018/2/layout/IconCircleList"/>
    <dgm:cxn modelId="{D2BE0E88-3CAB-48E4-8B57-A326EC4BDC2A}" type="presParOf" srcId="{3D9BF99F-901A-4DDC-876D-EF352B9B2440}" destId="{B092B522-9E96-4289-AECB-D2712B8DB86A}" srcOrd="13" destOrd="0" presId="urn:microsoft.com/office/officeart/2018/2/layout/IconCircleList"/>
    <dgm:cxn modelId="{3B364D30-F532-4D8A-BBD8-5A5FE2E64FF3}" type="presParOf" srcId="{3D9BF99F-901A-4DDC-876D-EF352B9B2440}" destId="{5F42B8D1-DD8E-4A30-81F7-5271741827BE}" srcOrd="14" destOrd="0" presId="urn:microsoft.com/office/officeart/2018/2/layout/IconCircleList"/>
    <dgm:cxn modelId="{17BDDAF3-F8F5-4A75-BBAA-1A3331CCE596}" type="presParOf" srcId="{5F42B8D1-DD8E-4A30-81F7-5271741827BE}" destId="{D53D70BE-BE2D-4DB8-92EE-099367DA4094}" srcOrd="0" destOrd="0" presId="urn:microsoft.com/office/officeart/2018/2/layout/IconCircleList"/>
    <dgm:cxn modelId="{ABB6A184-7CF3-4D39-B70A-EE7D2103DBD5}" type="presParOf" srcId="{5F42B8D1-DD8E-4A30-81F7-5271741827BE}" destId="{70FE5C36-055F-4A79-B654-D89249D3C1DF}" srcOrd="1" destOrd="0" presId="urn:microsoft.com/office/officeart/2018/2/layout/IconCircleList"/>
    <dgm:cxn modelId="{177E3BA8-15A0-4B5C-BCB5-B5B697AD31A1}" type="presParOf" srcId="{5F42B8D1-DD8E-4A30-81F7-5271741827BE}" destId="{0453F0EE-8767-45DE-B225-430B1B444AF9}" srcOrd="2" destOrd="0" presId="urn:microsoft.com/office/officeart/2018/2/layout/IconCircleList"/>
    <dgm:cxn modelId="{CDDBA2A7-F37D-4A0F-A57F-F7DADC4B1237}" type="presParOf" srcId="{5F42B8D1-DD8E-4A30-81F7-5271741827BE}" destId="{C6CDB837-B145-4C7F-824B-401AA16D28F7}" srcOrd="3" destOrd="0" presId="urn:microsoft.com/office/officeart/2018/2/layout/IconCircleList"/>
  </dgm:cxnLst>
  <dgm:bg/>
  <dgm:whole>
    <a:ln>
      <a:solidFill>
        <a:srgbClr val="FFC00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D75D45-A904-46CD-9CD5-F79FD12BBDC2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A326AA-2909-4249-9F46-82C47F3A73D2}">
      <dgm:prSet custT="1"/>
      <dgm:spPr>
        <a:xfrm>
          <a:off x="75995" y="2132603"/>
          <a:ext cx="2398905" cy="7200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GB" sz="14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Managing and enhancing societal engagement and impact</a:t>
          </a:r>
          <a:endParaRPr lang="en-US" sz="1400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7C0F8A94-E067-48F8-B302-8501B65E57FA}" type="parTrans" cxnId="{DE971577-AF34-49C3-AE4A-5E78522DC442}">
      <dgm:prSet/>
      <dgm:spPr/>
      <dgm:t>
        <a:bodyPr/>
        <a:lstStyle/>
        <a:p>
          <a:endParaRPr lang="en-US" sz="1200"/>
        </a:p>
      </dgm:t>
    </dgm:pt>
    <dgm:pt modelId="{968F72BB-CDBF-4512-A129-6FA3CEEEDAA2}" type="sibTrans" cxnId="{DE971577-AF34-49C3-AE4A-5E78522DC442}">
      <dgm:prSet/>
      <dgm:spPr/>
      <dgm:t>
        <a:bodyPr/>
        <a:lstStyle/>
        <a:p>
          <a:endParaRPr lang="en-US" sz="1200"/>
        </a:p>
      </dgm:t>
    </dgm:pt>
    <dgm:pt modelId="{7176C225-8218-4650-87D2-2480147D07DC}">
      <dgm:prSet custT="1"/>
      <dgm:spPr>
        <a:xfrm>
          <a:off x="2894709" y="2132603"/>
          <a:ext cx="2398905" cy="7200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GB" sz="14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Societal impact of RDI and artistic activities</a:t>
          </a:r>
        </a:p>
      </dgm:t>
    </dgm:pt>
    <dgm:pt modelId="{AE8799C3-4012-4075-941B-16FFF54EAE1E}" type="parTrans" cxnId="{08853C5F-95FA-4232-83DE-4B4CBF49E73D}">
      <dgm:prSet/>
      <dgm:spPr/>
      <dgm:t>
        <a:bodyPr/>
        <a:lstStyle/>
        <a:p>
          <a:endParaRPr lang="fi-FI" sz="1200"/>
        </a:p>
      </dgm:t>
    </dgm:pt>
    <dgm:pt modelId="{C153BC7B-D087-4B0D-B34D-7A1EC08021C5}" type="sibTrans" cxnId="{08853C5F-95FA-4232-83DE-4B4CBF49E73D}">
      <dgm:prSet/>
      <dgm:spPr/>
      <dgm:t>
        <a:bodyPr/>
        <a:lstStyle/>
        <a:p>
          <a:endParaRPr lang="fi-FI" sz="1200"/>
        </a:p>
      </dgm:t>
    </dgm:pt>
    <dgm:pt modelId="{29907153-96DA-4ECF-A7F5-1AE390C66336}">
      <dgm:prSet custT="1"/>
      <dgm:spPr>
        <a:xfrm>
          <a:off x="5713423" y="2132603"/>
          <a:ext cx="2398905" cy="7200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GB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Operational culture encourages innovation and experimental activities </a:t>
          </a:r>
        </a:p>
      </dgm:t>
    </dgm:pt>
    <dgm:pt modelId="{E3CC3273-EBA5-4B74-AE4C-E40B1CDD0B9D}" type="parTrans" cxnId="{D8F858C6-551B-4868-90C9-36E9CF65B212}">
      <dgm:prSet/>
      <dgm:spPr/>
      <dgm:t>
        <a:bodyPr/>
        <a:lstStyle/>
        <a:p>
          <a:endParaRPr lang="fi-FI" sz="1200"/>
        </a:p>
      </dgm:t>
    </dgm:pt>
    <dgm:pt modelId="{4FE5CDEF-E5BC-42B3-8FD8-0FDB8F655587}" type="sibTrans" cxnId="{D8F858C6-551B-4868-90C9-36E9CF65B212}">
      <dgm:prSet/>
      <dgm:spPr/>
      <dgm:t>
        <a:bodyPr/>
        <a:lstStyle/>
        <a:p>
          <a:endParaRPr lang="fi-FI" sz="1200"/>
        </a:p>
      </dgm:t>
    </dgm:pt>
    <dgm:pt modelId="{229BE6A1-7209-4724-BF75-D14D7EE3A991}" type="pres">
      <dgm:prSet presAssocID="{C2D75D45-A904-46CD-9CD5-F79FD12BBDC2}" presName="root" presStyleCnt="0">
        <dgm:presLayoutVars>
          <dgm:dir/>
          <dgm:resizeHandles val="exact"/>
        </dgm:presLayoutVars>
      </dgm:prSet>
      <dgm:spPr/>
    </dgm:pt>
    <dgm:pt modelId="{1A83A895-9F08-4B6B-9661-30678D79E6BD}" type="pres">
      <dgm:prSet presAssocID="{A5A326AA-2909-4249-9F46-82C47F3A73D2}" presName="compNode" presStyleCnt="0"/>
      <dgm:spPr/>
    </dgm:pt>
    <dgm:pt modelId="{9B4FF36A-10A2-419B-B435-D973E597B52B}" type="pres">
      <dgm:prSet presAssocID="{A5A326AA-2909-4249-9F46-82C47F3A73D2}" presName="iconRect" presStyleLbl="node1" presStyleIdx="0" presStyleCnt="3"/>
      <dgm:spPr>
        <a:xfrm>
          <a:off x="735694" y="735428"/>
          <a:ext cx="1079507" cy="10795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Maalitaulu"/>
        </a:ext>
      </dgm:extLst>
    </dgm:pt>
    <dgm:pt modelId="{EB056213-4E87-473D-9D70-F8A14FE64746}" type="pres">
      <dgm:prSet presAssocID="{A5A326AA-2909-4249-9F46-82C47F3A73D2}" presName="spaceRect" presStyleCnt="0"/>
      <dgm:spPr/>
    </dgm:pt>
    <dgm:pt modelId="{2D3F8D00-7F80-4FF8-9692-4B8ADC70CCBF}" type="pres">
      <dgm:prSet presAssocID="{A5A326AA-2909-4249-9F46-82C47F3A73D2}" presName="textRect" presStyleLbl="revTx" presStyleIdx="0" presStyleCnt="3">
        <dgm:presLayoutVars>
          <dgm:chMax val="1"/>
          <dgm:chPref val="1"/>
        </dgm:presLayoutVars>
      </dgm:prSet>
      <dgm:spPr/>
    </dgm:pt>
    <dgm:pt modelId="{ABC0E27B-8401-414B-9212-8174B643E28A}" type="pres">
      <dgm:prSet presAssocID="{968F72BB-CDBF-4512-A129-6FA3CEEEDAA2}" presName="sibTrans" presStyleCnt="0"/>
      <dgm:spPr/>
    </dgm:pt>
    <dgm:pt modelId="{C3D88546-34E4-4C24-837C-C37397A9F7CB}" type="pres">
      <dgm:prSet presAssocID="{7176C225-8218-4650-87D2-2480147D07DC}" presName="compNode" presStyleCnt="0"/>
      <dgm:spPr/>
    </dgm:pt>
    <dgm:pt modelId="{F1DE985E-E307-490F-BB37-7B68A31F465F}" type="pres">
      <dgm:prSet presAssocID="{7176C225-8218-4650-87D2-2480147D07DC}" presName="iconRect" presStyleLbl="node1" presStyleIdx="1" presStyleCnt="3"/>
      <dgm:spPr>
        <a:xfrm>
          <a:off x="3554408" y="735428"/>
          <a:ext cx="1079507" cy="10795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Kaupunki tasaisella täytöllä"/>
        </a:ext>
      </dgm:extLst>
    </dgm:pt>
    <dgm:pt modelId="{9E2EAC65-0B6C-4A85-A10D-31360E245E54}" type="pres">
      <dgm:prSet presAssocID="{7176C225-8218-4650-87D2-2480147D07DC}" presName="spaceRect" presStyleCnt="0"/>
      <dgm:spPr/>
    </dgm:pt>
    <dgm:pt modelId="{C0B25397-79BB-4ADE-993B-85F69751FC20}" type="pres">
      <dgm:prSet presAssocID="{7176C225-8218-4650-87D2-2480147D07DC}" presName="textRect" presStyleLbl="revTx" presStyleIdx="1" presStyleCnt="3">
        <dgm:presLayoutVars>
          <dgm:chMax val="1"/>
          <dgm:chPref val="1"/>
        </dgm:presLayoutVars>
      </dgm:prSet>
      <dgm:spPr/>
    </dgm:pt>
    <dgm:pt modelId="{CD81FF51-DFC1-4F6F-9B0F-145D156D30CF}" type="pres">
      <dgm:prSet presAssocID="{C153BC7B-D087-4B0D-B34D-7A1EC08021C5}" presName="sibTrans" presStyleCnt="0"/>
      <dgm:spPr/>
    </dgm:pt>
    <dgm:pt modelId="{12ABB3C1-0362-4A52-9E75-602175247D51}" type="pres">
      <dgm:prSet presAssocID="{29907153-96DA-4ECF-A7F5-1AE390C66336}" presName="compNode" presStyleCnt="0"/>
      <dgm:spPr/>
    </dgm:pt>
    <dgm:pt modelId="{1569F5F4-C107-466E-9B45-66B14C005C04}" type="pres">
      <dgm:prSet presAssocID="{29907153-96DA-4ECF-A7F5-1AE390C66336}" presName="iconRect" presStyleLbl="node1" presStyleIdx="2" presStyleCnt="3"/>
      <dgm:spPr>
        <a:xfrm>
          <a:off x="6373122" y="735428"/>
          <a:ext cx="1079507" cy="10795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Asiakaspalaute tasaisella täytöllä"/>
        </a:ext>
      </dgm:extLst>
    </dgm:pt>
    <dgm:pt modelId="{8D8222D0-A82E-4B7A-98F4-449B42022018}" type="pres">
      <dgm:prSet presAssocID="{29907153-96DA-4ECF-A7F5-1AE390C66336}" presName="spaceRect" presStyleCnt="0"/>
      <dgm:spPr/>
    </dgm:pt>
    <dgm:pt modelId="{96374345-A292-4E01-9941-67F23B7B9F96}" type="pres">
      <dgm:prSet presAssocID="{29907153-96DA-4ECF-A7F5-1AE390C6633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8853C5F-95FA-4232-83DE-4B4CBF49E73D}" srcId="{C2D75D45-A904-46CD-9CD5-F79FD12BBDC2}" destId="{7176C225-8218-4650-87D2-2480147D07DC}" srcOrd="1" destOrd="0" parTransId="{AE8799C3-4012-4075-941B-16FFF54EAE1E}" sibTransId="{C153BC7B-D087-4B0D-B34D-7A1EC08021C5}"/>
    <dgm:cxn modelId="{88A2BD67-F8DA-49D0-BAFD-47F315EF1DC1}" type="presOf" srcId="{7176C225-8218-4650-87D2-2480147D07DC}" destId="{C0B25397-79BB-4ADE-993B-85F69751FC20}" srcOrd="0" destOrd="0" presId="urn:microsoft.com/office/officeart/2018/2/layout/IconLabelList"/>
    <dgm:cxn modelId="{DE971577-AF34-49C3-AE4A-5E78522DC442}" srcId="{C2D75D45-A904-46CD-9CD5-F79FD12BBDC2}" destId="{A5A326AA-2909-4249-9F46-82C47F3A73D2}" srcOrd="0" destOrd="0" parTransId="{7C0F8A94-E067-48F8-B302-8501B65E57FA}" sibTransId="{968F72BB-CDBF-4512-A129-6FA3CEEEDAA2}"/>
    <dgm:cxn modelId="{32BFC95A-2F90-4C91-AD26-B1844301C05E}" type="presOf" srcId="{29907153-96DA-4ECF-A7F5-1AE390C66336}" destId="{96374345-A292-4E01-9941-67F23B7B9F96}" srcOrd="0" destOrd="0" presId="urn:microsoft.com/office/officeart/2018/2/layout/IconLabelList"/>
    <dgm:cxn modelId="{4879C499-EC7D-4909-8EF9-259C23C14AFE}" type="presOf" srcId="{A5A326AA-2909-4249-9F46-82C47F3A73D2}" destId="{2D3F8D00-7F80-4FF8-9692-4B8ADC70CCBF}" srcOrd="0" destOrd="0" presId="urn:microsoft.com/office/officeart/2018/2/layout/IconLabelList"/>
    <dgm:cxn modelId="{D8F858C6-551B-4868-90C9-36E9CF65B212}" srcId="{C2D75D45-A904-46CD-9CD5-F79FD12BBDC2}" destId="{29907153-96DA-4ECF-A7F5-1AE390C66336}" srcOrd="2" destOrd="0" parTransId="{E3CC3273-EBA5-4B74-AE4C-E40B1CDD0B9D}" sibTransId="{4FE5CDEF-E5BC-42B3-8FD8-0FDB8F655587}"/>
    <dgm:cxn modelId="{8B9F54D2-ED5E-4113-B1C2-43B23DB1A1DC}" type="presOf" srcId="{C2D75D45-A904-46CD-9CD5-F79FD12BBDC2}" destId="{229BE6A1-7209-4724-BF75-D14D7EE3A991}" srcOrd="0" destOrd="0" presId="urn:microsoft.com/office/officeart/2018/2/layout/IconLabelList"/>
    <dgm:cxn modelId="{3D0E6B67-53D6-4EBB-A62B-8C6C3EF5977D}" type="presParOf" srcId="{229BE6A1-7209-4724-BF75-D14D7EE3A991}" destId="{1A83A895-9F08-4B6B-9661-30678D79E6BD}" srcOrd="0" destOrd="0" presId="urn:microsoft.com/office/officeart/2018/2/layout/IconLabelList"/>
    <dgm:cxn modelId="{4E8FA12B-4A83-4AC3-BD8B-2FB775D3FD9A}" type="presParOf" srcId="{1A83A895-9F08-4B6B-9661-30678D79E6BD}" destId="{9B4FF36A-10A2-419B-B435-D973E597B52B}" srcOrd="0" destOrd="0" presId="urn:microsoft.com/office/officeart/2018/2/layout/IconLabelList"/>
    <dgm:cxn modelId="{A948C1E4-2ACB-4D39-9428-1DBEABA38638}" type="presParOf" srcId="{1A83A895-9F08-4B6B-9661-30678D79E6BD}" destId="{EB056213-4E87-473D-9D70-F8A14FE64746}" srcOrd="1" destOrd="0" presId="urn:microsoft.com/office/officeart/2018/2/layout/IconLabelList"/>
    <dgm:cxn modelId="{C201551C-6C3A-4E73-850B-2D139AA9C802}" type="presParOf" srcId="{1A83A895-9F08-4B6B-9661-30678D79E6BD}" destId="{2D3F8D00-7F80-4FF8-9692-4B8ADC70CCBF}" srcOrd="2" destOrd="0" presId="urn:microsoft.com/office/officeart/2018/2/layout/IconLabelList"/>
    <dgm:cxn modelId="{FB61D333-3382-419A-B950-BF33D1551151}" type="presParOf" srcId="{229BE6A1-7209-4724-BF75-D14D7EE3A991}" destId="{ABC0E27B-8401-414B-9212-8174B643E28A}" srcOrd="1" destOrd="0" presId="urn:microsoft.com/office/officeart/2018/2/layout/IconLabelList"/>
    <dgm:cxn modelId="{C954D9A0-DAF8-4E09-ACF9-58E1809C22FD}" type="presParOf" srcId="{229BE6A1-7209-4724-BF75-D14D7EE3A991}" destId="{C3D88546-34E4-4C24-837C-C37397A9F7CB}" srcOrd="2" destOrd="0" presId="urn:microsoft.com/office/officeart/2018/2/layout/IconLabelList"/>
    <dgm:cxn modelId="{29B89052-FD2D-429D-9D2E-FCC57BB2BA52}" type="presParOf" srcId="{C3D88546-34E4-4C24-837C-C37397A9F7CB}" destId="{F1DE985E-E307-490F-BB37-7B68A31F465F}" srcOrd="0" destOrd="0" presId="urn:microsoft.com/office/officeart/2018/2/layout/IconLabelList"/>
    <dgm:cxn modelId="{602A3878-8DA9-45DE-B1D4-979D91378282}" type="presParOf" srcId="{C3D88546-34E4-4C24-837C-C37397A9F7CB}" destId="{9E2EAC65-0B6C-4A85-A10D-31360E245E54}" srcOrd="1" destOrd="0" presId="urn:microsoft.com/office/officeart/2018/2/layout/IconLabelList"/>
    <dgm:cxn modelId="{D65322B5-89A8-469F-8B73-490CF7D11D17}" type="presParOf" srcId="{C3D88546-34E4-4C24-837C-C37397A9F7CB}" destId="{C0B25397-79BB-4ADE-993B-85F69751FC20}" srcOrd="2" destOrd="0" presId="urn:microsoft.com/office/officeart/2018/2/layout/IconLabelList"/>
    <dgm:cxn modelId="{44A9596C-0ECE-4645-AAC7-733D5B000B52}" type="presParOf" srcId="{229BE6A1-7209-4724-BF75-D14D7EE3A991}" destId="{CD81FF51-DFC1-4F6F-9B0F-145D156D30CF}" srcOrd="3" destOrd="0" presId="urn:microsoft.com/office/officeart/2018/2/layout/IconLabelList"/>
    <dgm:cxn modelId="{D7F72809-394D-4768-A76D-F755B1149E7A}" type="presParOf" srcId="{229BE6A1-7209-4724-BF75-D14D7EE3A991}" destId="{12ABB3C1-0362-4A52-9E75-602175247D51}" srcOrd="4" destOrd="0" presId="urn:microsoft.com/office/officeart/2018/2/layout/IconLabelList"/>
    <dgm:cxn modelId="{6CAEF092-4CEC-4E0E-AD97-730CCAFAE15F}" type="presParOf" srcId="{12ABB3C1-0362-4A52-9E75-602175247D51}" destId="{1569F5F4-C107-466E-9B45-66B14C005C04}" srcOrd="0" destOrd="0" presId="urn:microsoft.com/office/officeart/2018/2/layout/IconLabelList"/>
    <dgm:cxn modelId="{CAC6CCEA-AC58-43FC-B524-4B47F1410B60}" type="presParOf" srcId="{12ABB3C1-0362-4A52-9E75-602175247D51}" destId="{8D8222D0-A82E-4B7A-98F4-449B42022018}" srcOrd="1" destOrd="0" presId="urn:microsoft.com/office/officeart/2018/2/layout/IconLabelList"/>
    <dgm:cxn modelId="{585D818D-2881-457C-9241-237C44CF2FE4}" type="presParOf" srcId="{12ABB3C1-0362-4A52-9E75-602175247D51}" destId="{96374345-A292-4E01-9941-67F23B7B9F96}" srcOrd="2" destOrd="0" presId="urn:microsoft.com/office/officeart/2018/2/layout/IconLabelList"/>
  </dgm:cxnLst>
  <dgm:bg/>
  <dgm:whole>
    <a:ln>
      <a:solidFill>
        <a:srgbClr val="FFC00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D75D45-A904-46CD-9CD5-F79FD12BBDC2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A326AA-2909-4249-9F46-82C47F3A73D2}">
      <dgm:prSet custT="1"/>
      <dgm:spPr>
        <a:xfrm>
          <a:off x="75995" y="2132603"/>
          <a:ext cx="2398905" cy="7200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sz="14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Using the quality system</a:t>
          </a:r>
          <a:br>
            <a:rPr lang="en-US" sz="14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</a:br>
          <a:r>
            <a:rPr lang="en-US" sz="14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in strategic management</a:t>
          </a:r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7C0F8A94-E067-48F8-B302-8501B65E57FA}" type="parTrans" cxnId="{DE971577-AF34-49C3-AE4A-5E78522DC442}">
      <dgm:prSet/>
      <dgm:spPr/>
      <dgm:t>
        <a:bodyPr/>
        <a:lstStyle/>
        <a:p>
          <a:endParaRPr lang="en-US" sz="1400"/>
        </a:p>
      </dgm:t>
    </dgm:pt>
    <dgm:pt modelId="{968F72BB-CDBF-4512-A129-6FA3CEEEDAA2}" type="sibTrans" cxnId="{DE971577-AF34-49C3-AE4A-5E78522DC442}">
      <dgm:prSet/>
      <dgm:spPr/>
      <dgm:t>
        <a:bodyPr/>
        <a:lstStyle/>
        <a:p>
          <a:endParaRPr lang="en-US" sz="1400"/>
        </a:p>
      </dgm:t>
    </dgm:pt>
    <dgm:pt modelId="{926DED70-F489-4800-A00F-F7E23585A9AF}">
      <dgm:prSet custT="1"/>
      <dgm:spPr>
        <a:xfrm>
          <a:off x="2894709" y="2132603"/>
          <a:ext cx="2398905" cy="7200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Supporting the </a:t>
          </a:r>
          <a:br>
            <a:rPr lang="en-U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</a:br>
          <a:r>
            <a:rPr lang="en-U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competence development </a:t>
          </a:r>
          <a:br>
            <a:rPr lang="en-U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</a:br>
          <a:r>
            <a:rPr lang="en-U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and well-being of the staff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14574A74-2A26-475E-A8EB-326503AED447}" type="parTrans" cxnId="{95E50B8E-FDE5-4D5C-8E68-9CF0830F99C5}">
      <dgm:prSet/>
      <dgm:spPr/>
      <dgm:t>
        <a:bodyPr/>
        <a:lstStyle/>
        <a:p>
          <a:endParaRPr lang="en-US" sz="1400"/>
        </a:p>
      </dgm:t>
    </dgm:pt>
    <dgm:pt modelId="{532D4F0E-0018-4D93-9FB0-86825B072806}" type="sibTrans" cxnId="{95E50B8E-FDE5-4D5C-8E68-9CF0830F99C5}">
      <dgm:prSet/>
      <dgm:spPr/>
      <dgm:t>
        <a:bodyPr/>
        <a:lstStyle/>
        <a:p>
          <a:endParaRPr lang="en-US" sz="1400"/>
        </a:p>
      </dgm:t>
    </dgm:pt>
    <dgm:pt modelId="{2F42D4E3-66A6-46B7-9A8C-FFEC2A59D0F4}">
      <dgm:prSet custT="1"/>
      <dgm:spPr>
        <a:xfrm>
          <a:off x="5713423" y="2132603"/>
          <a:ext cx="2398905" cy="7200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sz="14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Functionality and development of the quality system</a:t>
          </a:r>
          <a:endParaRPr lang="en-US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BD1F00DF-FF2E-4114-9B32-4DF045487A6F}" type="parTrans" cxnId="{DDE426A9-F283-43EC-9241-E12FD7EF5172}">
      <dgm:prSet/>
      <dgm:spPr/>
      <dgm:t>
        <a:bodyPr/>
        <a:lstStyle/>
        <a:p>
          <a:endParaRPr lang="en-US" sz="1400"/>
        </a:p>
      </dgm:t>
    </dgm:pt>
    <dgm:pt modelId="{FBAB2EF1-6F1F-4220-899E-0A78C40DD795}" type="sibTrans" cxnId="{DDE426A9-F283-43EC-9241-E12FD7EF5172}">
      <dgm:prSet/>
      <dgm:spPr/>
      <dgm:t>
        <a:bodyPr/>
        <a:lstStyle/>
        <a:p>
          <a:endParaRPr lang="en-US" sz="1400"/>
        </a:p>
      </dgm:t>
    </dgm:pt>
    <dgm:pt modelId="{229BE6A1-7209-4724-BF75-D14D7EE3A991}" type="pres">
      <dgm:prSet presAssocID="{C2D75D45-A904-46CD-9CD5-F79FD12BBDC2}" presName="root" presStyleCnt="0">
        <dgm:presLayoutVars>
          <dgm:dir/>
          <dgm:resizeHandles val="exact"/>
        </dgm:presLayoutVars>
      </dgm:prSet>
      <dgm:spPr/>
    </dgm:pt>
    <dgm:pt modelId="{1A83A895-9F08-4B6B-9661-30678D79E6BD}" type="pres">
      <dgm:prSet presAssocID="{A5A326AA-2909-4249-9F46-82C47F3A73D2}" presName="compNode" presStyleCnt="0"/>
      <dgm:spPr/>
    </dgm:pt>
    <dgm:pt modelId="{9B4FF36A-10A2-419B-B435-D973E597B52B}" type="pres">
      <dgm:prSet presAssocID="{A5A326AA-2909-4249-9F46-82C47F3A73D2}" presName="iconRect" presStyleLbl="node1" presStyleIdx="0" presStyleCnt="3"/>
      <dgm:spPr>
        <a:xfrm>
          <a:off x="735694" y="735428"/>
          <a:ext cx="1079507" cy="10795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Maalitaulu"/>
        </a:ext>
      </dgm:extLst>
    </dgm:pt>
    <dgm:pt modelId="{EB056213-4E87-473D-9D70-F8A14FE64746}" type="pres">
      <dgm:prSet presAssocID="{A5A326AA-2909-4249-9F46-82C47F3A73D2}" presName="spaceRect" presStyleCnt="0"/>
      <dgm:spPr/>
    </dgm:pt>
    <dgm:pt modelId="{2D3F8D00-7F80-4FF8-9692-4B8ADC70CCBF}" type="pres">
      <dgm:prSet presAssocID="{A5A326AA-2909-4249-9F46-82C47F3A73D2}" presName="textRect" presStyleLbl="revTx" presStyleIdx="0" presStyleCnt="3">
        <dgm:presLayoutVars>
          <dgm:chMax val="1"/>
          <dgm:chPref val="1"/>
        </dgm:presLayoutVars>
      </dgm:prSet>
      <dgm:spPr/>
    </dgm:pt>
    <dgm:pt modelId="{ABC0E27B-8401-414B-9212-8174B643E28A}" type="pres">
      <dgm:prSet presAssocID="{968F72BB-CDBF-4512-A129-6FA3CEEEDAA2}" presName="sibTrans" presStyleCnt="0"/>
      <dgm:spPr/>
    </dgm:pt>
    <dgm:pt modelId="{10D56DC7-7F30-4C33-8D2F-3B245BF98E8B}" type="pres">
      <dgm:prSet presAssocID="{926DED70-F489-4800-A00F-F7E23585A9AF}" presName="compNode" presStyleCnt="0"/>
      <dgm:spPr/>
    </dgm:pt>
    <dgm:pt modelId="{479807AC-8B0F-4F67-8490-8A0FF853F18E}" type="pres">
      <dgm:prSet presAssocID="{926DED70-F489-4800-A00F-F7E23585A9AF}" presName="iconRect" presStyleLbl="node1" presStyleIdx="1" presStyleCnt="3"/>
      <dgm:spPr>
        <a:xfrm>
          <a:off x="3554408" y="735428"/>
          <a:ext cx="1079507" cy="10795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Kirjat"/>
        </a:ext>
      </dgm:extLst>
    </dgm:pt>
    <dgm:pt modelId="{F62653AC-E643-49B6-BF79-D58184AFEDCD}" type="pres">
      <dgm:prSet presAssocID="{926DED70-F489-4800-A00F-F7E23585A9AF}" presName="spaceRect" presStyleCnt="0"/>
      <dgm:spPr/>
    </dgm:pt>
    <dgm:pt modelId="{776280F0-0F0A-416C-9C07-CEF65ED199E5}" type="pres">
      <dgm:prSet presAssocID="{926DED70-F489-4800-A00F-F7E23585A9AF}" presName="textRect" presStyleLbl="revTx" presStyleIdx="1" presStyleCnt="3">
        <dgm:presLayoutVars>
          <dgm:chMax val="1"/>
          <dgm:chPref val="1"/>
        </dgm:presLayoutVars>
      </dgm:prSet>
      <dgm:spPr/>
    </dgm:pt>
    <dgm:pt modelId="{C15E1CD1-0E15-4A32-AF4F-E6DADCCED731}" type="pres">
      <dgm:prSet presAssocID="{532D4F0E-0018-4D93-9FB0-86825B072806}" presName="sibTrans" presStyleCnt="0"/>
      <dgm:spPr/>
    </dgm:pt>
    <dgm:pt modelId="{804189DD-705B-47DB-863B-73E705750E6B}" type="pres">
      <dgm:prSet presAssocID="{2F42D4E3-66A6-46B7-9A8C-FFEC2A59D0F4}" presName="compNode" presStyleCnt="0"/>
      <dgm:spPr/>
    </dgm:pt>
    <dgm:pt modelId="{9837675D-5768-42F6-B6FB-94D0E5AC1EDD}" type="pres">
      <dgm:prSet presAssocID="{2F42D4E3-66A6-46B7-9A8C-FFEC2A59D0F4}" presName="iconRect" presStyleLbl="node1" presStyleIdx="2" presStyleCnt="3"/>
      <dgm:spPr>
        <a:xfrm>
          <a:off x="6373122" y="735428"/>
          <a:ext cx="1079507" cy="10795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Hammasrattaat"/>
        </a:ext>
      </dgm:extLst>
    </dgm:pt>
    <dgm:pt modelId="{061802AA-0860-4FA5-BDDC-CF2BC5F3382A}" type="pres">
      <dgm:prSet presAssocID="{2F42D4E3-66A6-46B7-9A8C-FFEC2A59D0F4}" presName="spaceRect" presStyleCnt="0"/>
      <dgm:spPr/>
    </dgm:pt>
    <dgm:pt modelId="{453F8D44-A577-4847-B523-A0D504F49A36}" type="pres">
      <dgm:prSet presAssocID="{2F42D4E3-66A6-46B7-9A8C-FFEC2A59D0F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284541C-D811-49F5-AC55-CEA1916F4076}" type="presOf" srcId="{926DED70-F489-4800-A00F-F7E23585A9AF}" destId="{776280F0-0F0A-416C-9C07-CEF65ED199E5}" srcOrd="0" destOrd="0" presId="urn:microsoft.com/office/officeart/2018/2/layout/IconLabelList"/>
    <dgm:cxn modelId="{DE971577-AF34-49C3-AE4A-5E78522DC442}" srcId="{C2D75D45-A904-46CD-9CD5-F79FD12BBDC2}" destId="{A5A326AA-2909-4249-9F46-82C47F3A73D2}" srcOrd="0" destOrd="0" parTransId="{7C0F8A94-E067-48F8-B302-8501B65E57FA}" sibTransId="{968F72BB-CDBF-4512-A129-6FA3CEEEDAA2}"/>
    <dgm:cxn modelId="{95E50B8E-FDE5-4D5C-8E68-9CF0830F99C5}" srcId="{C2D75D45-A904-46CD-9CD5-F79FD12BBDC2}" destId="{926DED70-F489-4800-A00F-F7E23585A9AF}" srcOrd="1" destOrd="0" parTransId="{14574A74-2A26-475E-A8EB-326503AED447}" sibTransId="{532D4F0E-0018-4D93-9FB0-86825B072806}"/>
    <dgm:cxn modelId="{4879C499-EC7D-4909-8EF9-259C23C14AFE}" type="presOf" srcId="{A5A326AA-2909-4249-9F46-82C47F3A73D2}" destId="{2D3F8D00-7F80-4FF8-9692-4B8ADC70CCBF}" srcOrd="0" destOrd="0" presId="urn:microsoft.com/office/officeart/2018/2/layout/IconLabelList"/>
    <dgm:cxn modelId="{DDE426A9-F283-43EC-9241-E12FD7EF5172}" srcId="{C2D75D45-A904-46CD-9CD5-F79FD12BBDC2}" destId="{2F42D4E3-66A6-46B7-9A8C-FFEC2A59D0F4}" srcOrd="2" destOrd="0" parTransId="{BD1F00DF-FF2E-4114-9B32-4DF045487A6F}" sibTransId="{FBAB2EF1-6F1F-4220-899E-0A78C40DD795}"/>
    <dgm:cxn modelId="{5FC41EB7-CFD3-40AD-B011-F93C47782F80}" type="presOf" srcId="{2F42D4E3-66A6-46B7-9A8C-FFEC2A59D0F4}" destId="{453F8D44-A577-4847-B523-A0D504F49A36}" srcOrd="0" destOrd="0" presId="urn:microsoft.com/office/officeart/2018/2/layout/IconLabelList"/>
    <dgm:cxn modelId="{8B9F54D2-ED5E-4113-B1C2-43B23DB1A1DC}" type="presOf" srcId="{C2D75D45-A904-46CD-9CD5-F79FD12BBDC2}" destId="{229BE6A1-7209-4724-BF75-D14D7EE3A991}" srcOrd="0" destOrd="0" presId="urn:microsoft.com/office/officeart/2018/2/layout/IconLabelList"/>
    <dgm:cxn modelId="{3D0E6B67-53D6-4EBB-A62B-8C6C3EF5977D}" type="presParOf" srcId="{229BE6A1-7209-4724-BF75-D14D7EE3A991}" destId="{1A83A895-9F08-4B6B-9661-30678D79E6BD}" srcOrd="0" destOrd="0" presId="urn:microsoft.com/office/officeart/2018/2/layout/IconLabelList"/>
    <dgm:cxn modelId="{4E8FA12B-4A83-4AC3-BD8B-2FB775D3FD9A}" type="presParOf" srcId="{1A83A895-9F08-4B6B-9661-30678D79E6BD}" destId="{9B4FF36A-10A2-419B-B435-D973E597B52B}" srcOrd="0" destOrd="0" presId="urn:microsoft.com/office/officeart/2018/2/layout/IconLabelList"/>
    <dgm:cxn modelId="{A948C1E4-2ACB-4D39-9428-1DBEABA38638}" type="presParOf" srcId="{1A83A895-9F08-4B6B-9661-30678D79E6BD}" destId="{EB056213-4E87-473D-9D70-F8A14FE64746}" srcOrd="1" destOrd="0" presId="urn:microsoft.com/office/officeart/2018/2/layout/IconLabelList"/>
    <dgm:cxn modelId="{C201551C-6C3A-4E73-850B-2D139AA9C802}" type="presParOf" srcId="{1A83A895-9F08-4B6B-9661-30678D79E6BD}" destId="{2D3F8D00-7F80-4FF8-9692-4B8ADC70CCBF}" srcOrd="2" destOrd="0" presId="urn:microsoft.com/office/officeart/2018/2/layout/IconLabelList"/>
    <dgm:cxn modelId="{FB61D333-3382-419A-B950-BF33D1551151}" type="presParOf" srcId="{229BE6A1-7209-4724-BF75-D14D7EE3A991}" destId="{ABC0E27B-8401-414B-9212-8174B643E28A}" srcOrd="1" destOrd="0" presId="urn:microsoft.com/office/officeart/2018/2/layout/IconLabelList"/>
    <dgm:cxn modelId="{C8FEB153-500A-4609-9472-211B2B6C896B}" type="presParOf" srcId="{229BE6A1-7209-4724-BF75-D14D7EE3A991}" destId="{10D56DC7-7F30-4C33-8D2F-3B245BF98E8B}" srcOrd="2" destOrd="0" presId="urn:microsoft.com/office/officeart/2018/2/layout/IconLabelList"/>
    <dgm:cxn modelId="{84DDBA75-2330-4673-826E-FDAB29B9E309}" type="presParOf" srcId="{10D56DC7-7F30-4C33-8D2F-3B245BF98E8B}" destId="{479807AC-8B0F-4F67-8490-8A0FF853F18E}" srcOrd="0" destOrd="0" presId="urn:microsoft.com/office/officeart/2018/2/layout/IconLabelList"/>
    <dgm:cxn modelId="{51E3F2B2-34E7-40DC-89C0-EF0F6E95D417}" type="presParOf" srcId="{10D56DC7-7F30-4C33-8D2F-3B245BF98E8B}" destId="{F62653AC-E643-49B6-BF79-D58184AFEDCD}" srcOrd="1" destOrd="0" presId="urn:microsoft.com/office/officeart/2018/2/layout/IconLabelList"/>
    <dgm:cxn modelId="{B78A4B78-4C0D-4877-B5A9-F938AD4BFCBF}" type="presParOf" srcId="{10D56DC7-7F30-4C33-8D2F-3B245BF98E8B}" destId="{776280F0-0F0A-416C-9C07-CEF65ED199E5}" srcOrd="2" destOrd="0" presId="urn:microsoft.com/office/officeart/2018/2/layout/IconLabelList"/>
    <dgm:cxn modelId="{86056736-88C2-4FE6-A27D-8BC16858975B}" type="presParOf" srcId="{229BE6A1-7209-4724-BF75-D14D7EE3A991}" destId="{C15E1CD1-0E15-4A32-AF4F-E6DADCCED731}" srcOrd="3" destOrd="0" presId="urn:microsoft.com/office/officeart/2018/2/layout/IconLabelList"/>
    <dgm:cxn modelId="{01D6254B-CE75-4588-865F-7884E6FD8FE8}" type="presParOf" srcId="{229BE6A1-7209-4724-BF75-D14D7EE3A991}" destId="{804189DD-705B-47DB-863B-73E705750E6B}" srcOrd="4" destOrd="0" presId="urn:microsoft.com/office/officeart/2018/2/layout/IconLabelList"/>
    <dgm:cxn modelId="{BCE80CF2-F34E-49DA-82FC-6BA4678678F8}" type="presParOf" srcId="{804189DD-705B-47DB-863B-73E705750E6B}" destId="{9837675D-5768-42F6-B6FB-94D0E5AC1EDD}" srcOrd="0" destOrd="0" presId="urn:microsoft.com/office/officeart/2018/2/layout/IconLabelList"/>
    <dgm:cxn modelId="{CE328341-4BE0-43D0-BED2-37F0B5EC84DC}" type="presParOf" srcId="{804189DD-705B-47DB-863B-73E705750E6B}" destId="{061802AA-0860-4FA5-BDDC-CF2BC5F3382A}" srcOrd="1" destOrd="0" presId="urn:microsoft.com/office/officeart/2018/2/layout/IconLabelList"/>
    <dgm:cxn modelId="{8351AF09-EB0B-4519-B417-E8343C58E9A3}" type="presParOf" srcId="{804189DD-705B-47DB-863B-73E705750E6B}" destId="{453F8D44-A577-4847-B523-A0D504F49A36}" srcOrd="2" destOrd="0" presId="urn:microsoft.com/office/officeart/2018/2/layout/IconLabelList"/>
  </dgm:cxnLst>
  <dgm:bg/>
  <dgm:whole>
    <a:ln>
      <a:solidFill>
        <a:srgbClr val="FFC00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79A660-3C44-8645-8BB0-DD0296FAA3B6}" type="doc">
      <dgm:prSet loTypeId="urn:microsoft.com/office/officeart/2005/8/layout/chevron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C27D056A-28F6-7C42-B067-F2505BE1696A}">
      <dgm:prSet phldrT="[Text]"/>
      <dgm:spPr/>
      <dgm:t>
        <a:bodyPr/>
        <a:lstStyle/>
        <a:p>
          <a:r>
            <a:rPr lang="en-US"/>
            <a:t>2021</a:t>
          </a:r>
        </a:p>
      </dgm:t>
    </dgm:pt>
    <dgm:pt modelId="{7B66CB3B-7E75-B646-B516-6723287EC3D3}" type="parTrans" cxnId="{7F93C8F7-40E8-1443-A71D-7F5AE9E8C161}">
      <dgm:prSet/>
      <dgm:spPr/>
      <dgm:t>
        <a:bodyPr/>
        <a:lstStyle/>
        <a:p>
          <a:endParaRPr lang="en-US"/>
        </a:p>
      </dgm:t>
    </dgm:pt>
    <dgm:pt modelId="{7504303C-B7FF-4346-B35C-5EADCE7201F3}" type="sibTrans" cxnId="{7F93C8F7-40E8-1443-A71D-7F5AE9E8C161}">
      <dgm:prSet/>
      <dgm:spPr/>
      <dgm:t>
        <a:bodyPr/>
        <a:lstStyle/>
        <a:p>
          <a:endParaRPr lang="en-US"/>
        </a:p>
      </dgm:t>
    </dgm:pt>
    <dgm:pt modelId="{E76CD6F0-4808-274E-87F1-CB88108A0FF2}">
      <dgm:prSet phldrT="[Text]"/>
      <dgm:spPr/>
      <dgm:t>
        <a:bodyPr/>
        <a:lstStyle/>
        <a:p>
          <a:r>
            <a:rPr lang="en-US"/>
            <a:t>2022</a:t>
          </a:r>
        </a:p>
      </dgm:t>
    </dgm:pt>
    <dgm:pt modelId="{45BB2AB7-91A3-F441-A78E-47EF4FB18F5A}" type="parTrans" cxnId="{386DAFDF-4A34-EF49-81DE-45161B15AD20}">
      <dgm:prSet/>
      <dgm:spPr/>
      <dgm:t>
        <a:bodyPr/>
        <a:lstStyle/>
        <a:p>
          <a:endParaRPr lang="en-US"/>
        </a:p>
      </dgm:t>
    </dgm:pt>
    <dgm:pt modelId="{836CC7A0-19FB-944D-A159-6F94FF60C6D2}" type="sibTrans" cxnId="{386DAFDF-4A34-EF49-81DE-45161B15AD20}">
      <dgm:prSet/>
      <dgm:spPr/>
      <dgm:t>
        <a:bodyPr/>
        <a:lstStyle/>
        <a:p>
          <a:endParaRPr lang="en-US"/>
        </a:p>
      </dgm:t>
    </dgm:pt>
    <dgm:pt modelId="{CD8B9E88-E707-407D-BE51-381E3EB883C7}">
      <dgm:prSet phldrT="[Text]"/>
      <dgm:spPr/>
      <dgm:t>
        <a:bodyPr/>
        <a:lstStyle/>
        <a:p>
          <a:r>
            <a:rPr lang="en-US"/>
            <a:t>2023</a:t>
          </a:r>
        </a:p>
      </dgm:t>
    </dgm:pt>
    <dgm:pt modelId="{50F3CA54-B958-41B6-A26D-596A54A800C0}" type="parTrans" cxnId="{4276469C-1E58-4D46-B0B6-53835218EF24}">
      <dgm:prSet/>
      <dgm:spPr/>
      <dgm:t>
        <a:bodyPr/>
        <a:lstStyle/>
        <a:p>
          <a:endParaRPr lang="en-US"/>
        </a:p>
      </dgm:t>
    </dgm:pt>
    <dgm:pt modelId="{65AF7611-844B-4893-88B0-A587A98F5015}" type="sibTrans" cxnId="{4276469C-1E58-4D46-B0B6-53835218EF24}">
      <dgm:prSet/>
      <dgm:spPr/>
      <dgm:t>
        <a:bodyPr/>
        <a:lstStyle/>
        <a:p>
          <a:endParaRPr lang="en-US"/>
        </a:p>
      </dgm:t>
    </dgm:pt>
    <dgm:pt modelId="{83BE01A0-303C-4734-B628-8E4BA3F755AE}">
      <dgm:prSet phldrT="[Text]"/>
      <dgm:spPr/>
      <dgm:t>
        <a:bodyPr/>
        <a:lstStyle/>
        <a:p>
          <a:r>
            <a:rPr lang="en-US"/>
            <a:t>2024</a:t>
          </a:r>
        </a:p>
      </dgm:t>
    </dgm:pt>
    <dgm:pt modelId="{E4AACE89-D771-45C4-8F04-D3650C5CA31F}" type="parTrans" cxnId="{3DBA16DA-71D8-42C2-8481-69E6C4D76C55}">
      <dgm:prSet/>
      <dgm:spPr/>
      <dgm:t>
        <a:bodyPr/>
        <a:lstStyle/>
        <a:p>
          <a:endParaRPr lang="en-US"/>
        </a:p>
      </dgm:t>
    </dgm:pt>
    <dgm:pt modelId="{B501E123-0E6C-46F3-BF35-A89E4EEBD4AE}" type="sibTrans" cxnId="{3DBA16DA-71D8-42C2-8481-69E6C4D76C55}">
      <dgm:prSet/>
      <dgm:spPr/>
      <dgm:t>
        <a:bodyPr/>
        <a:lstStyle/>
        <a:p>
          <a:endParaRPr lang="en-US"/>
        </a:p>
      </dgm:t>
    </dgm:pt>
    <dgm:pt modelId="{C0D1758A-2A73-41E7-9947-C1EAA6DB6230}">
      <dgm:prSet phldrT="[Text]"/>
      <dgm:spPr/>
      <dgm:t>
        <a:bodyPr/>
        <a:lstStyle/>
        <a:p>
          <a:r>
            <a:rPr lang="en-US"/>
            <a:t>2025</a:t>
          </a:r>
        </a:p>
      </dgm:t>
    </dgm:pt>
    <dgm:pt modelId="{D4491A81-85BA-4BAF-9FC1-232A2C396F3A}" type="parTrans" cxnId="{1A7B7553-4ECD-4882-8994-471298E4293F}">
      <dgm:prSet/>
      <dgm:spPr/>
      <dgm:t>
        <a:bodyPr/>
        <a:lstStyle/>
        <a:p>
          <a:endParaRPr lang="en-US"/>
        </a:p>
      </dgm:t>
    </dgm:pt>
    <dgm:pt modelId="{5CDD9E93-A121-41AE-A274-988355C2831D}" type="sibTrans" cxnId="{1A7B7553-4ECD-4882-8994-471298E4293F}">
      <dgm:prSet/>
      <dgm:spPr/>
      <dgm:t>
        <a:bodyPr/>
        <a:lstStyle/>
        <a:p>
          <a:endParaRPr lang="en-US"/>
        </a:p>
      </dgm:t>
    </dgm:pt>
    <dgm:pt modelId="{1AE9A1EE-75BD-467E-A801-7910179688AB}">
      <dgm:prSet/>
      <dgm:spPr/>
      <dgm:t>
        <a:bodyPr/>
        <a:lstStyle/>
        <a:p>
          <a:r>
            <a:rPr lang="en-GB"/>
            <a:t>2026</a:t>
          </a:r>
        </a:p>
      </dgm:t>
    </dgm:pt>
    <dgm:pt modelId="{EDDBAE2F-2BD8-466E-BC36-F0C342798EEB}" type="parTrans" cxnId="{024496EF-3D9F-4147-BD5C-B3F035ED78E8}">
      <dgm:prSet/>
      <dgm:spPr/>
      <dgm:t>
        <a:bodyPr/>
        <a:lstStyle/>
        <a:p>
          <a:endParaRPr lang="en-GB"/>
        </a:p>
      </dgm:t>
    </dgm:pt>
    <dgm:pt modelId="{4203DDDE-57F3-4119-B0E7-3F8AD3D3548A}" type="sibTrans" cxnId="{024496EF-3D9F-4147-BD5C-B3F035ED78E8}">
      <dgm:prSet/>
      <dgm:spPr/>
      <dgm:t>
        <a:bodyPr/>
        <a:lstStyle/>
        <a:p>
          <a:endParaRPr lang="en-GB"/>
        </a:p>
      </dgm:t>
    </dgm:pt>
    <dgm:pt modelId="{452F6CA8-34B4-4F43-846E-8BE18FEE2638}">
      <dgm:prSet/>
      <dgm:spPr/>
      <dgm:t>
        <a:bodyPr/>
        <a:lstStyle/>
        <a:p>
          <a:r>
            <a:rPr lang="en-GB"/>
            <a:t>2027</a:t>
          </a:r>
        </a:p>
      </dgm:t>
    </dgm:pt>
    <dgm:pt modelId="{2241CFB5-2DFC-4D51-889C-BF2EE385C67C}" type="parTrans" cxnId="{0E20B093-D550-4438-87B9-5A22CAD32540}">
      <dgm:prSet/>
      <dgm:spPr/>
      <dgm:t>
        <a:bodyPr/>
        <a:lstStyle/>
        <a:p>
          <a:endParaRPr lang="en-GB"/>
        </a:p>
      </dgm:t>
    </dgm:pt>
    <dgm:pt modelId="{708A28AB-0DCE-4FF4-91C7-F59250F4BC00}" type="sibTrans" cxnId="{0E20B093-D550-4438-87B9-5A22CAD32540}">
      <dgm:prSet/>
      <dgm:spPr/>
      <dgm:t>
        <a:bodyPr/>
        <a:lstStyle/>
        <a:p>
          <a:endParaRPr lang="en-GB"/>
        </a:p>
      </dgm:t>
    </dgm:pt>
    <dgm:pt modelId="{47957CD3-72BE-D547-ABB1-9C30FFC48484}" type="pres">
      <dgm:prSet presAssocID="{D779A660-3C44-8645-8BB0-DD0296FAA3B6}" presName="Name0" presStyleCnt="0">
        <dgm:presLayoutVars>
          <dgm:dir/>
          <dgm:animLvl val="lvl"/>
          <dgm:resizeHandles val="exact"/>
        </dgm:presLayoutVars>
      </dgm:prSet>
      <dgm:spPr/>
    </dgm:pt>
    <dgm:pt modelId="{A09F965E-DD39-2749-A807-0AA046C8E267}" type="pres">
      <dgm:prSet presAssocID="{C27D056A-28F6-7C42-B067-F2505BE1696A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DC442830-C823-4A41-BCE3-3F36006C0C38}" type="pres">
      <dgm:prSet presAssocID="{7504303C-B7FF-4346-B35C-5EADCE7201F3}" presName="parTxOnlySpace" presStyleCnt="0"/>
      <dgm:spPr/>
    </dgm:pt>
    <dgm:pt modelId="{4EBAD4B0-C045-8043-B82C-A73959C7C5A7}" type="pres">
      <dgm:prSet presAssocID="{E76CD6F0-4808-274E-87F1-CB88108A0FF2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577FDF56-399B-4AFD-953D-6B86A2B6F381}" type="pres">
      <dgm:prSet presAssocID="{836CC7A0-19FB-944D-A159-6F94FF60C6D2}" presName="parTxOnlySpace" presStyleCnt="0"/>
      <dgm:spPr/>
    </dgm:pt>
    <dgm:pt modelId="{1731967A-894D-4FF7-86F6-568274FFA06B}" type="pres">
      <dgm:prSet presAssocID="{CD8B9E88-E707-407D-BE51-381E3EB883C7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15134252-51E6-4F2F-B225-5A37D3E29E8A}" type="pres">
      <dgm:prSet presAssocID="{65AF7611-844B-4893-88B0-A587A98F5015}" presName="parTxOnlySpace" presStyleCnt="0"/>
      <dgm:spPr/>
    </dgm:pt>
    <dgm:pt modelId="{77AE46E2-D03E-417F-8D27-918F1FC9EE8A}" type="pres">
      <dgm:prSet presAssocID="{83BE01A0-303C-4734-B628-8E4BA3F755AE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8C2AEF18-85F4-42BF-9C4C-12A805C96559}" type="pres">
      <dgm:prSet presAssocID="{B501E123-0E6C-46F3-BF35-A89E4EEBD4AE}" presName="parTxOnlySpace" presStyleCnt="0"/>
      <dgm:spPr/>
    </dgm:pt>
    <dgm:pt modelId="{E3518312-BA11-4F63-B001-BCE6104B4A44}" type="pres">
      <dgm:prSet presAssocID="{C0D1758A-2A73-41E7-9947-C1EAA6DB6230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4ABAE894-2791-47C1-A97A-C2399F5E1184}" type="pres">
      <dgm:prSet presAssocID="{5CDD9E93-A121-41AE-A274-988355C2831D}" presName="parTxOnlySpace" presStyleCnt="0"/>
      <dgm:spPr/>
    </dgm:pt>
    <dgm:pt modelId="{DB76B380-FF26-437C-AC16-2AA22BA9EBD0}" type="pres">
      <dgm:prSet presAssocID="{1AE9A1EE-75BD-467E-A801-7910179688AB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2E5F260E-D596-46B1-925E-85A5218E452C}" type="pres">
      <dgm:prSet presAssocID="{4203DDDE-57F3-4119-B0E7-3F8AD3D3548A}" presName="parTxOnlySpace" presStyleCnt="0"/>
      <dgm:spPr/>
    </dgm:pt>
    <dgm:pt modelId="{4ABE3082-F5B7-40F9-8AC5-8403821D5FC2}" type="pres">
      <dgm:prSet presAssocID="{452F6CA8-34B4-4F43-846E-8BE18FEE2638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BD7CB91A-1284-E54A-8732-C4E3EB8A64D0}" type="presOf" srcId="{E76CD6F0-4808-274E-87F1-CB88108A0FF2}" destId="{4EBAD4B0-C045-8043-B82C-A73959C7C5A7}" srcOrd="0" destOrd="0" presId="urn:microsoft.com/office/officeart/2005/8/layout/chevron1"/>
    <dgm:cxn modelId="{1DD2BC30-AF9C-594D-89C3-9D680CEB76E8}" type="presOf" srcId="{D779A660-3C44-8645-8BB0-DD0296FAA3B6}" destId="{47957CD3-72BE-D547-ABB1-9C30FFC48484}" srcOrd="0" destOrd="0" presId="urn:microsoft.com/office/officeart/2005/8/layout/chevron1"/>
    <dgm:cxn modelId="{AD1EEB3A-8F5F-423B-AEC2-862A57479B59}" type="presOf" srcId="{1AE9A1EE-75BD-467E-A801-7910179688AB}" destId="{DB76B380-FF26-437C-AC16-2AA22BA9EBD0}" srcOrd="0" destOrd="0" presId="urn:microsoft.com/office/officeart/2005/8/layout/chevron1"/>
    <dgm:cxn modelId="{6E8C7041-BEA3-461C-974D-584B6C0531F0}" type="presOf" srcId="{CD8B9E88-E707-407D-BE51-381E3EB883C7}" destId="{1731967A-894D-4FF7-86F6-568274FFA06B}" srcOrd="0" destOrd="0" presId="urn:microsoft.com/office/officeart/2005/8/layout/chevron1"/>
    <dgm:cxn modelId="{D0CAF54C-DCC8-4B4C-8F43-68B1B330E3B1}" type="presOf" srcId="{83BE01A0-303C-4734-B628-8E4BA3F755AE}" destId="{77AE46E2-D03E-417F-8D27-918F1FC9EE8A}" srcOrd="0" destOrd="0" presId="urn:microsoft.com/office/officeart/2005/8/layout/chevron1"/>
    <dgm:cxn modelId="{1A7B7553-4ECD-4882-8994-471298E4293F}" srcId="{D779A660-3C44-8645-8BB0-DD0296FAA3B6}" destId="{C0D1758A-2A73-41E7-9947-C1EAA6DB6230}" srcOrd="4" destOrd="0" parTransId="{D4491A81-85BA-4BAF-9FC1-232A2C396F3A}" sibTransId="{5CDD9E93-A121-41AE-A274-988355C2831D}"/>
    <dgm:cxn modelId="{0E20B093-D550-4438-87B9-5A22CAD32540}" srcId="{D779A660-3C44-8645-8BB0-DD0296FAA3B6}" destId="{452F6CA8-34B4-4F43-846E-8BE18FEE2638}" srcOrd="6" destOrd="0" parTransId="{2241CFB5-2DFC-4D51-889C-BF2EE385C67C}" sibTransId="{708A28AB-0DCE-4FF4-91C7-F59250F4BC00}"/>
    <dgm:cxn modelId="{4276469C-1E58-4D46-B0B6-53835218EF24}" srcId="{D779A660-3C44-8645-8BB0-DD0296FAA3B6}" destId="{CD8B9E88-E707-407D-BE51-381E3EB883C7}" srcOrd="2" destOrd="0" parTransId="{50F3CA54-B958-41B6-A26D-596A54A800C0}" sibTransId="{65AF7611-844B-4893-88B0-A587A98F5015}"/>
    <dgm:cxn modelId="{C244D5B1-A6D1-6F43-9B65-1B8028E3E06D}" type="presOf" srcId="{C27D056A-28F6-7C42-B067-F2505BE1696A}" destId="{A09F965E-DD39-2749-A807-0AA046C8E267}" srcOrd="0" destOrd="0" presId="urn:microsoft.com/office/officeart/2005/8/layout/chevron1"/>
    <dgm:cxn modelId="{3DBA16DA-71D8-42C2-8481-69E6C4D76C55}" srcId="{D779A660-3C44-8645-8BB0-DD0296FAA3B6}" destId="{83BE01A0-303C-4734-B628-8E4BA3F755AE}" srcOrd="3" destOrd="0" parTransId="{E4AACE89-D771-45C4-8F04-D3650C5CA31F}" sibTransId="{B501E123-0E6C-46F3-BF35-A89E4EEBD4AE}"/>
    <dgm:cxn modelId="{87349BDE-ABC3-459C-A032-8D641FCFD8E4}" type="presOf" srcId="{C0D1758A-2A73-41E7-9947-C1EAA6DB6230}" destId="{E3518312-BA11-4F63-B001-BCE6104B4A44}" srcOrd="0" destOrd="0" presId="urn:microsoft.com/office/officeart/2005/8/layout/chevron1"/>
    <dgm:cxn modelId="{386DAFDF-4A34-EF49-81DE-45161B15AD20}" srcId="{D779A660-3C44-8645-8BB0-DD0296FAA3B6}" destId="{E76CD6F0-4808-274E-87F1-CB88108A0FF2}" srcOrd="1" destOrd="0" parTransId="{45BB2AB7-91A3-F441-A78E-47EF4FB18F5A}" sibTransId="{836CC7A0-19FB-944D-A159-6F94FF60C6D2}"/>
    <dgm:cxn modelId="{50BAFEE1-0284-4253-B889-8AB3E51692DF}" type="presOf" srcId="{452F6CA8-34B4-4F43-846E-8BE18FEE2638}" destId="{4ABE3082-F5B7-40F9-8AC5-8403821D5FC2}" srcOrd="0" destOrd="0" presId="urn:microsoft.com/office/officeart/2005/8/layout/chevron1"/>
    <dgm:cxn modelId="{024496EF-3D9F-4147-BD5C-B3F035ED78E8}" srcId="{D779A660-3C44-8645-8BB0-DD0296FAA3B6}" destId="{1AE9A1EE-75BD-467E-A801-7910179688AB}" srcOrd="5" destOrd="0" parTransId="{EDDBAE2F-2BD8-466E-BC36-F0C342798EEB}" sibTransId="{4203DDDE-57F3-4119-B0E7-3F8AD3D3548A}"/>
    <dgm:cxn modelId="{7F93C8F7-40E8-1443-A71D-7F5AE9E8C161}" srcId="{D779A660-3C44-8645-8BB0-DD0296FAA3B6}" destId="{C27D056A-28F6-7C42-B067-F2505BE1696A}" srcOrd="0" destOrd="0" parTransId="{7B66CB3B-7E75-B646-B516-6723287EC3D3}" sibTransId="{7504303C-B7FF-4346-B35C-5EADCE7201F3}"/>
    <dgm:cxn modelId="{E4D71C99-62B9-8046-AE1D-5AAAA39EC3BE}" type="presParOf" srcId="{47957CD3-72BE-D547-ABB1-9C30FFC48484}" destId="{A09F965E-DD39-2749-A807-0AA046C8E267}" srcOrd="0" destOrd="0" presId="urn:microsoft.com/office/officeart/2005/8/layout/chevron1"/>
    <dgm:cxn modelId="{28B22ABE-A702-044C-B833-460BF4B258C9}" type="presParOf" srcId="{47957CD3-72BE-D547-ABB1-9C30FFC48484}" destId="{DC442830-C823-4A41-BCE3-3F36006C0C38}" srcOrd="1" destOrd="0" presId="urn:microsoft.com/office/officeart/2005/8/layout/chevron1"/>
    <dgm:cxn modelId="{BC3073E1-8010-314E-AB76-ED8EF41FFC99}" type="presParOf" srcId="{47957CD3-72BE-D547-ABB1-9C30FFC48484}" destId="{4EBAD4B0-C045-8043-B82C-A73959C7C5A7}" srcOrd="2" destOrd="0" presId="urn:microsoft.com/office/officeart/2005/8/layout/chevron1"/>
    <dgm:cxn modelId="{742429C3-98F5-4E93-A7C9-93D12AB1868D}" type="presParOf" srcId="{47957CD3-72BE-D547-ABB1-9C30FFC48484}" destId="{577FDF56-399B-4AFD-953D-6B86A2B6F381}" srcOrd="3" destOrd="0" presId="urn:microsoft.com/office/officeart/2005/8/layout/chevron1"/>
    <dgm:cxn modelId="{4348E794-F79C-4E52-8145-050087955C78}" type="presParOf" srcId="{47957CD3-72BE-D547-ABB1-9C30FFC48484}" destId="{1731967A-894D-4FF7-86F6-568274FFA06B}" srcOrd="4" destOrd="0" presId="urn:microsoft.com/office/officeart/2005/8/layout/chevron1"/>
    <dgm:cxn modelId="{A96B87B3-850F-4C33-9F81-1BCA9DDC494E}" type="presParOf" srcId="{47957CD3-72BE-D547-ABB1-9C30FFC48484}" destId="{15134252-51E6-4F2F-B225-5A37D3E29E8A}" srcOrd="5" destOrd="0" presId="urn:microsoft.com/office/officeart/2005/8/layout/chevron1"/>
    <dgm:cxn modelId="{26D668A5-CB01-4706-A589-56E7D8FFBD4E}" type="presParOf" srcId="{47957CD3-72BE-D547-ABB1-9C30FFC48484}" destId="{77AE46E2-D03E-417F-8D27-918F1FC9EE8A}" srcOrd="6" destOrd="0" presId="urn:microsoft.com/office/officeart/2005/8/layout/chevron1"/>
    <dgm:cxn modelId="{2B7BBD68-9A88-4CEF-A67C-6ED27590DC19}" type="presParOf" srcId="{47957CD3-72BE-D547-ABB1-9C30FFC48484}" destId="{8C2AEF18-85F4-42BF-9C4C-12A805C96559}" srcOrd="7" destOrd="0" presId="urn:microsoft.com/office/officeart/2005/8/layout/chevron1"/>
    <dgm:cxn modelId="{3DE4C627-781F-4D19-A593-6AE1B7F9B3E2}" type="presParOf" srcId="{47957CD3-72BE-D547-ABB1-9C30FFC48484}" destId="{E3518312-BA11-4F63-B001-BCE6104B4A44}" srcOrd="8" destOrd="0" presId="urn:microsoft.com/office/officeart/2005/8/layout/chevron1"/>
    <dgm:cxn modelId="{29F3A65C-AE27-4DA7-BD82-C335D211EE8D}" type="presParOf" srcId="{47957CD3-72BE-D547-ABB1-9C30FFC48484}" destId="{4ABAE894-2791-47C1-A97A-C2399F5E1184}" srcOrd="9" destOrd="0" presId="urn:microsoft.com/office/officeart/2005/8/layout/chevron1"/>
    <dgm:cxn modelId="{24FCEEF0-5D13-40D2-A575-F367C03656C3}" type="presParOf" srcId="{47957CD3-72BE-D547-ABB1-9C30FFC48484}" destId="{DB76B380-FF26-437C-AC16-2AA22BA9EBD0}" srcOrd="10" destOrd="0" presId="urn:microsoft.com/office/officeart/2005/8/layout/chevron1"/>
    <dgm:cxn modelId="{0BAECD90-57E7-493B-8D2A-013FAF89A841}" type="presParOf" srcId="{47957CD3-72BE-D547-ABB1-9C30FFC48484}" destId="{2E5F260E-D596-46B1-925E-85A5218E452C}" srcOrd="11" destOrd="0" presId="urn:microsoft.com/office/officeart/2005/8/layout/chevron1"/>
    <dgm:cxn modelId="{E9AEAF42-BAED-4A3C-BDD5-3A6049B31782}" type="presParOf" srcId="{47957CD3-72BE-D547-ABB1-9C30FFC48484}" destId="{4ABE3082-F5B7-40F9-8AC5-8403821D5FC2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0263C-5497-4721-9C0E-E2376126BB7C}">
      <dsp:nvSpPr>
        <dsp:cNvPr id="0" name=""/>
        <dsp:cNvSpPr/>
      </dsp:nvSpPr>
      <dsp:spPr>
        <a:xfrm>
          <a:off x="238007" y="67628"/>
          <a:ext cx="656311" cy="656311"/>
        </a:xfrm>
        <a:prstGeom prst="ellipse">
          <a:avLst/>
        </a:prstGeom>
        <a:solidFill>
          <a:srgbClr val="0D93D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1C320-4C6C-428D-9B4E-21ADC2C6963F}">
      <dsp:nvSpPr>
        <dsp:cNvPr id="0" name=""/>
        <dsp:cNvSpPr/>
      </dsp:nvSpPr>
      <dsp:spPr>
        <a:xfrm>
          <a:off x="375832" y="205453"/>
          <a:ext cx="380660" cy="3806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78C63-950C-4CB6-811D-321173F12316}">
      <dsp:nvSpPr>
        <dsp:cNvPr id="0" name=""/>
        <dsp:cNvSpPr/>
      </dsp:nvSpPr>
      <dsp:spPr>
        <a:xfrm>
          <a:off x="1034956" y="67628"/>
          <a:ext cx="1547020" cy="656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noProof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Competence-based education (defined learning outcomes)</a:t>
          </a:r>
          <a:endParaRPr lang="en-US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1034956" y="67628"/>
        <a:ext cx="1547020" cy="656311"/>
      </dsp:txXfrm>
    </dsp:sp>
    <dsp:sp modelId="{D31FE7C2-4CAC-4FD8-90B7-E74938C20B33}">
      <dsp:nvSpPr>
        <dsp:cNvPr id="0" name=""/>
        <dsp:cNvSpPr/>
      </dsp:nvSpPr>
      <dsp:spPr>
        <a:xfrm>
          <a:off x="2851533" y="67628"/>
          <a:ext cx="656311" cy="656311"/>
        </a:xfrm>
        <a:prstGeom prst="ellipse">
          <a:avLst/>
        </a:prstGeom>
        <a:solidFill>
          <a:srgbClr val="0D93D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D18F9-AC07-4A32-9109-9290A8357264}">
      <dsp:nvSpPr>
        <dsp:cNvPr id="0" name=""/>
        <dsp:cNvSpPr/>
      </dsp:nvSpPr>
      <dsp:spPr>
        <a:xfrm>
          <a:off x="2989358" y="205453"/>
          <a:ext cx="380660" cy="380660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6000" b="-6000"/>
          </a:stretch>
        </a:blip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5FF37-60F8-495F-9CE3-5AF762D02507}">
      <dsp:nvSpPr>
        <dsp:cNvPr id="0" name=""/>
        <dsp:cNvSpPr/>
      </dsp:nvSpPr>
      <dsp:spPr>
        <a:xfrm>
          <a:off x="3648483" y="67628"/>
          <a:ext cx="1547020" cy="656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noProof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Working-life relevance</a:t>
          </a:r>
        </a:p>
      </dsp:txBody>
      <dsp:txXfrm>
        <a:off x="3648483" y="67628"/>
        <a:ext cx="1547020" cy="656311"/>
      </dsp:txXfrm>
    </dsp:sp>
    <dsp:sp modelId="{2790BE34-B044-4A8D-B9D2-C0DAB5FD1AC5}">
      <dsp:nvSpPr>
        <dsp:cNvPr id="0" name=""/>
        <dsp:cNvSpPr/>
      </dsp:nvSpPr>
      <dsp:spPr>
        <a:xfrm>
          <a:off x="5465059" y="67628"/>
          <a:ext cx="656311" cy="656311"/>
        </a:xfrm>
        <a:prstGeom prst="ellipse">
          <a:avLst/>
        </a:prstGeom>
        <a:solidFill>
          <a:srgbClr val="0D93D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567AF-2722-4FD5-8000-DE8A3F92979A}">
      <dsp:nvSpPr>
        <dsp:cNvPr id="0" name=""/>
        <dsp:cNvSpPr/>
      </dsp:nvSpPr>
      <dsp:spPr>
        <a:xfrm>
          <a:off x="5602885" y="205453"/>
          <a:ext cx="380660" cy="3806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74A3A-6B47-41B4-82AA-C59FFE61553D}">
      <dsp:nvSpPr>
        <dsp:cNvPr id="0" name=""/>
        <dsp:cNvSpPr/>
      </dsp:nvSpPr>
      <dsp:spPr>
        <a:xfrm>
          <a:off x="6262009" y="67628"/>
          <a:ext cx="1547020" cy="656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noProof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Research-based education</a:t>
          </a:r>
          <a:endParaRPr lang="en-GB" sz="1400" kern="1200" noProof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6262009" y="67628"/>
        <a:ext cx="1547020" cy="656311"/>
      </dsp:txXfrm>
    </dsp:sp>
    <dsp:sp modelId="{430B1279-FB41-4BA8-B2B8-7D0563184C7E}">
      <dsp:nvSpPr>
        <dsp:cNvPr id="0" name=""/>
        <dsp:cNvSpPr/>
      </dsp:nvSpPr>
      <dsp:spPr>
        <a:xfrm>
          <a:off x="238007" y="1265928"/>
          <a:ext cx="656311" cy="656311"/>
        </a:xfrm>
        <a:prstGeom prst="ellipse">
          <a:avLst/>
        </a:prstGeom>
        <a:solidFill>
          <a:srgbClr val="0D93D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3B22F-8817-4EFD-8546-EF87BE73FBF3}">
      <dsp:nvSpPr>
        <dsp:cNvPr id="0" name=""/>
        <dsp:cNvSpPr/>
      </dsp:nvSpPr>
      <dsp:spPr>
        <a:xfrm>
          <a:off x="375832" y="1403753"/>
          <a:ext cx="380660" cy="380660"/>
        </a:xfrm>
        <a:prstGeom prst="rect">
          <a:avLst/>
        </a:prstGeom>
        <a:blipFill rotWithShape="1">
          <a:blip xmlns:r="http://schemas.openxmlformats.org/officeDocument/2006/relationships" r:embed="rId7">
            <a:alphaModFix amt="80000"/>
            <a:duotone>
              <a:srgbClr val="0D93D2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596CA-0BEE-44CF-BB32-9F419BD50817}">
      <dsp:nvSpPr>
        <dsp:cNvPr id="0" name=""/>
        <dsp:cNvSpPr/>
      </dsp:nvSpPr>
      <dsp:spPr>
        <a:xfrm>
          <a:off x="1034956" y="1265928"/>
          <a:ext cx="1547020" cy="656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noProof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Inter-nationalisation</a:t>
          </a:r>
        </a:p>
      </dsp:txBody>
      <dsp:txXfrm>
        <a:off x="1034956" y="1265928"/>
        <a:ext cx="1547020" cy="656311"/>
      </dsp:txXfrm>
    </dsp:sp>
    <dsp:sp modelId="{B8E738A8-6B44-4C40-ACA8-36F3B9BD66FF}">
      <dsp:nvSpPr>
        <dsp:cNvPr id="0" name=""/>
        <dsp:cNvSpPr/>
      </dsp:nvSpPr>
      <dsp:spPr>
        <a:xfrm>
          <a:off x="2851533" y="1265928"/>
          <a:ext cx="656311" cy="656311"/>
        </a:xfrm>
        <a:prstGeom prst="ellipse">
          <a:avLst/>
        </a:prstGeom>
        <a:solidFill>
          <a:srgbClr val="0D93D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4930A-D077-4329-A4F8-5C56FABAE202}">
      <dsp:nvSpPr>
        <dsp:cNvPr id="0" name=""/>
        <dsp:cNvSpPr/>
      </dsp:nvSpPr>
      <dsp:spPr>
        <a:xfrm>
          <a:off x="2989358" y="1403753"/>
          <a:ext cx="380660" cy="380660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13F3B-6787-40FE-8DA1-E42F9FF9BED0}">
      <dsp:nvSpPr>
        <dsp:cNvPr id="0" name=""/>
        <dsp:cNvSpPr/>
      </dsp:nvSpPr>
      <dsp:spPr>
        <a:xfrm>
          <a:off x="3648483" y="1265928"/>
          <a:ext cx="1547020" cy="656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noProof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Student-centred approach</a:t>
          </a:r>
          <a:endParaRPr lang="en-GB" sz="1400" kern="1200" noProof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3648483" y="1265928"/>
        <a:ext cx="1547020" cy="656311"/>
      </dsp:txXfrm>
    </dsp:sp>
    <dsp:sp modelId="{073EC36B-7ACD-4543-A71D-D0000A6373C9}">
      <dsp:nvSpPr>
        <dsp:cNvPr id="0" name=""/>
        <dsp:cNvSpPr/>
      </dsp:nvSpPr>
      <dsp:spPr>
        <a:xfrm>
          <a:off x="5465059" y="1265928"/>
          <a:ext cx="656311" cy="656311"/>
        </a:xfrm>
        <a:prstGeom prst="ellipse">
          <a:avLst/>
        </a:prstGeom>
        <a:solidFill>
          <a:srgbClr val="0D93D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31C450-813E-4731-A319-971C76DC6164}">
      <dsp:nvSpPr>
        <dsp:cNvPr id="0" name=""/>
        <dsp:cNvSpPr/>
      </dsp:nvSpPr>
      <dsp:spPr>
        <a:xfrm>
          <a:off x="5602885" y="1403753"/>
          <a:ext cx="380660" cy="380660"/>
        </a:xfrm>
        <a:prstGeom prst="rect">
          <a:avLst/>
        </a:prstGeom>
        <a:blipFill rotWithShape="1"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3498D-1E8A-4733-A924-0A80750F077C}">
      <dsp:nvSpPr>
        <dsp:cNvPr id="0" name=""/>
        <dsp:cNvSpPr/>
      </dsp:nvSpPr>
      <dsp:spPr>
        <a:xfrm>
          <a:off x="6262009" y="1265928"/>
          <a:ext cx="1547020" cy="656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noProof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Support services </a:t>
          </a:r>
        </a:p>
      </dsp:txBody>
      <dsp:txXfrm>
        <a:off x="6262009" y="1265928"/>
        <a:ext cx="1547020" cy="656311"/>
      </dsp:txXfrm>
    </dsp:sp>
    <dsp:sp modelId="{CDBCE09F-F06C-4C1F-9D20-4C81B0E042AE}">
      <dsp:nvSpPr>
        <dsp:cNvPr id="0" name=""/>
        <dsp:cNvSpPr/>
      </dsp:nvSpPr>
      <dsp:spPr>
        <a:xfrm>
          <a:off x="238007" y="2464228"/>
          <a:ext cx="656311" cy="656311"/>
        </a:xfrm>
        <a:prstGeom prst="ellipse">
          <a:avLst/>
        </a:prstGeom>
        <a:solidFill>
          <a:srgbClr val="0D93D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52A7E-A2F8-41D3-9800-D6BD3AA8B3E4}">
      <dsp:nvSpPr>
        <dsp:cNvPr id="0" name=""/>
        <dsp:cNvSpPr/>
      </dsp:nvSpPr>
      <dsp:spPr>
        <a:xfrm>
          <a:off x="375832" y="2602053"/>
          <a:ext cx="380660" cy="380660"/>
        </a:xfrm>
        <a:prstGeom prst="rect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E4AF0-7414-4520-B0B7-46813CF9D761}">
      <dsp:nvSpPr>
        <dsp:cNvPr id="0" name=""/>
        <dsp:cNvSpPr/>
      </dsp:nvSpPr>
      <dsp:spPr>
        <a:xfrm>
          <a:off x="1034956" y="2464228"/>
          <a:ext cx="1547020" cy="656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noProof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Continuous/ </a:t>
          </a:r>
          <a:r>
            <a:rPr lang="en-GB" sz="1400" b="1" kern="1200" noProof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lifewide</a:t>
          </a:r>
          <a:r>
            <a:rPr lang="en-GB" sz="1400" b="1" kern="1200" noProof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learning</a:t>
          </a:r>
          <a:endParaRPr lang="en-GB" sz="1400" kern="1200" noProof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1034956" y="2464228"/>
        <a:ext cx="1547020" cy="656311"/>
      </dsp:txXfrm>
    </dsp:sp>
    <dsp:sp modelId="{D53D70BE-BE2D-4DB8-92EE-099367DA4094}">
      <dsp:nvSpPr>
        <dsp:cNvPr id="0" name=""/>
        <dsp:cNvSpPr/>
      </dsp:nvSpPr>
      <dsp:spPr>
        <a:xfrm>
          <a:off x="2851533" y="2464228"/>
          <a:ext cx="656311" cy="656311"/>
        </a:xfrm>
        <a:prstGeom prst="ellipse">
          <a:avLst/>
        </a:prstGeom>
        <a:solidFill>
          <a:srgbClr val="0D93D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FE5C36-055F-4A79-B654-D89249D3C1DF}">
      <dsp:nvSpPr>
        <dsp:cNvPr id="0" name=""/>
        <dsp:cNvSpPr/>
      </dsp:nvSpPr>
      <dsp:spPr>
        <a:xfrm>
          <a:off x="2989358" y="2602053"/>
          <a:ext cx="380660" cy="380660"/>
        </a:xfrm>
        <a:prstGeom prst="rect">
          <a:avLst/>
        </a:prstGeom>
        <a:blipFill rotWithShape="1"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DB837-B145-4C7F-824B-401AA16D28F7}">
      <dsp:nvSpPr>
        <dsp:cNvPr id="0" name=""/>
        <dsp:cNvSpPr/>
      </dsp:nvSpPr>
      <dsp:spPr>
        <a:xfrm>
          <a:off x="3648483" y="2464228"/>
          <a:ext cx="1547020" cy="656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noProof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Systematic development of education</a:t>
          </a:r>
        </a:p>
      </dsp:txBody>
      <dsp:txXfrm>
        <a:off x="3648483" y="2464228"/>
        <a:ext cx="1547020" cy="6563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FF36A-10A2-419B-B435-D973E597B52B}">
      <dsp:nvSpPr>
        <dsp:cNvPr id="0" name=""/>
        <dsp:cNvSpPr/>
      </dsp:nvSpPr>
      <dsp:spPr>
        <a:xfrm>
          <a:off x="735694" y="455364"/>
          <a:ext cx="1079507" cy="10795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3F8D00-7F80-4FF8-9692-4B8ADC70CCBF}">
      <dsp:nvSpPr>
        <dsp:cNvPr id="0" name=""/>
        <dsp:cNvSpPr/>
      </dsp:nvSpPr>
      <dsp:spPr>
        <a:xfrm>
          <a:off x="75995" y="1852435"/>
          <a:ext cx="239890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Managing and enhancing societal engagement and impact</a:t>
          </a:r>
          <a:endParaRPr lang="en-US" sz="14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75995" y="1852435"/>
        <a:ext cx="2398905" cy="720000"/>
      </dsp:txXfrm>
    </dsp:sp>
    <dsp:sp modelId="{F1DE985E-E307-490F-BB37-7B68A31F465F}">
      <dsp:nvSpPr>
        <dsp:cNvPr id="0" name=""/>
        <dsp:cNvSpPr/>
      </dsp:nvSpPr>
      <dsp:spPr>
        <a:xfrm>
          <a:off x="3554408" y="455364"/>
          <a:ext cx="1079507" cy="10795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25397-79BB-4ADE-993B-85F69751FC20}">
      <dsp:nvSpPr>
        <dsp:cNvPr id="0" name=""/>
        <dsp:cNvSpPr/>
      </dsp:nvSpPr>
      <dsp:spPr>
        <a:xfrm>
          <a:off x="2894709" y="1852435"/>
          <a:ext cx="239890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Societal impact of RDI and artistic activities</a:t>
          </a:r>
        </a:p>
      </dsp:txBody>
      <dsp:txXfrm>
        <a:off x="2894709" y="1852435"/>
        <a:ext cx="2398905" cy="720000"/>
      </dsp:txXfrm>
    </dsp:sp>
    <dsp:sp modelId="{1569F5F4-C107-466E-9B45-66B14C005C04}">
      <dsp:nvSpPr>
        <dsp:cNvPr id="0" name=""/>
        <dsp:cNvSpPr/>
      </dsp:nvSpPr>
      <dsp:spPr>
        <a:xfrm>
          <a:off x="6373122" y="455364"/>
          <a:ext cx="1079507" cy="10795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74345-A292-4E01-9941-67F23B7B9F96}">
      <dsp:nvSpPr>
        <dsp:cNvPr id="0" name=""/>
        <dsp:cNvSpPr/>
      </dsp:nvSpPr>
      <dsp:spPr>
        <a:xfrm>
          <a:off x="5713423" y="1852435"/>
          <a:ext cx="239890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Operational culture encourages innovation and experimental activities </a:t>
          </a:r>
        </a:p>
      </dsp:txBody>
      <dsp:txXfrm>
        <a:off x="5713423" y="1852435"/>
        <a:ext cx="2398905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FF36A-10A2-419B-B435-D973E597B52B}">
      <dsp:nvSpPr>
        <dsp:cNvPr id="0" name=""/>
        <dsp:cNvSpPr/>
      </dsp:nvSpPr>
      <dsp:spPr>
        <a:xfrm>
          <a:off x="735694" y="433014"/>
          <a:ext cx="1079507" cy="10795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3F8D00-7F80-4FF8-9692-4B8ADC70CCBF}">
      <dsp:nvSpPr>
        <dsp:cNvPr id="0" name=""/>
        <dsp:cNvSpPr/>
      </dsp:nvSpPr>
      <dsp:spPr>
        <a:xfrm>
          <a:off x="75995" y="1830120"/>
          <a:ext cx="239890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Using the quality system</a:t>
          </a:r>
          <a:br>
            <a:rPr lang="en-US" sz="14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</a:br>
          <a:r>
            <a:rPr lang="en-US" sz="14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 in strategic management</a:t>
          </a:r>
          <a:endParaRPr lang="en-US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75995" y="1830120"/>
        <a:ext cx="2398905" cy="720000"/>
      </dsp:txXfrm>
    </dsp:sp>
    <dsp:sp modelId="{479807AC-8B0F-4F67-8490-8A0FF853F18E}">
      <dsp:nvSpPr>
        <dsp:cNvPr id="0" name=""/>
        <dsp:cNvSpPr/>
      </dsp:nvSpPr>
      <dsp:spPr>
        <a:xfrm>
          <a:off x="3554408" y="433014"/>
          <a:ext cx="1079507" cy="10795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280F0-0F0A-416C-9C07-CEF65ED199E5}">
      <dsp:nvSpPr>
        <dsp:cNvPr id="0" name=""/>
        <dsp:cNvSpPr/>
      </dsp:nvSpPr>
      <dsp:spPr>
        <a:xfrm>
          <a:off x="2894709" y="1830120"/>
          <a:ext cx="239890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Supporting the </a:t>
          </a:r>
          <a:br>
            <a:rPr lang="en-U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</a:br>
          <a:r>
            <a:rPr lang="en-U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competence development </a:t>
          </a:r>
          <a:br>
            <a:rPr lang="en-U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</a:br>
          <a:r>
            <a:rPr lang="en-U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and well-being of the staff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2894709" y="1830120"/>
        <a:ext cx="2398905" cy="720000"/>
      </dsp:txXfrm>
    </dsp:sp>
    <dsp:sp modelId="{9837675D-5768-42F6-B6FB-94D0E5AC1EDD}">
      <dsp:nvSpPr>
        <dsp:cNvPr id="0" name=""/>
        <dsp:cNvSpPr/>
      </dsp:nvSpPr>
      <dsp:spPr>
        <a:xfrm>
          <a:off x="6373122" y="433014"/>
          <a:ext cx="1079507" cy="10795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F8D44-A577-4847-B523-A0D504F49A36}">
      <dsp:nvSpPr>
        <dsp:cNvPr id="0" name=""/>
        <dsp:cNvSpPr/>
      </dsp:nvSpPr>
      <dsp:spPr>
        <a:xfrm>
          <a:off x="5713423" y="1830120"/>
          <a:ext cx="239890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+mn-ea"/>
              <a:cs typeface="+mn-cs"/>
            </a:rPr>
            <a:t>Functionality and development of the quality system</a:t>
          </a:r>
          <a:endParaRPr lang="en-US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5713423" y="1830120"/>
        <a:ext cx="2398905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F965E-DD39-2749-A807-0AA046C8E267}">
      <dsp:nvSpPr>
        <dsp:cNvPr id="0" name=""/>
        <dsp:cNvSpPr/>
      </dsp:nvSpPr>
      <dsp:spPr>
        <a:xfrm>
          <a:off x="0" y="1170674"/>
          <a:ext cx="1178306" cy="47132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2021</a:t>
          </a:r>
        </a:p>
      </dsp:txBody>
      <dsp:txXfrm>
        <a:off x="235661" y="1170674"/>
        <a:ext cx="706984" cy="471322"/>
      </dsp:txXfrm>
    </dsp:sp>
    <dsp:sp modelId="{4EBAD4B0-C045-8043-B82C-A73959C7C5A7}">
      <dsp:nvSpPr>
        <dsp:cNvPr id="0" name=""/>
        <dsp:cNvSpPr/>
      </dsp:nvSpPr>
      <dsp:spPr>
        <a:xfrm>
          <a:off x="1060475" y="1170674"/>
          <a:ext cx="1178306" cy="471322"/>
        </a:xfrm>
        <a:prstGeom prst="chevron">
          <a:avLst/>
        </a:prstGeom>
        <a:gradFill rotWithShape="0">
          <a:gsLst>
            <a:gs pos="0">
              <a:schemeClr val="accent2">
                <a:hueOff val="-1465017"/>
                <a:satOff val="2424"/>
                <a:lumOff val="-346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1465017"/>
                <a:satOff val="2424"/>
                <a:lumOff val="-346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2022</a:t>
          </a:r>
        </a:p>
      </dsp:txBody>
      <dsp:txXfrm>
        <a:off x="1296136" y="1170674"/>
        <a:ext cx="706984" cy="471322"/>
      </dsp:txXfrm>
    </dsp:sp>
    <dsp:sp modelId="{1731967A-894D-4FF7-86F6-568274FFA06B}">
      <dsp:nvSpPr>
        <dsp:cNvPr id="0" name=""/>
        <dsp:cNvSpPr/>
      </dsp:nvSpPr>
      <dsp:spPr>
        <a:xfrm>
          <a:off x="2120951" y="1170674"/>
          <a:ext cx="1178306" cy="471322"/>
        </a:xfrm>
        <a:prstGeom prst="chevron">
          <a:avLst/>
        </a:prstGeom>
        <a:gradFill rotWithShape="0">
          <a:gsLst>
            <a:gs pos="0">
              <a:schemeClr val="accent2">
                <a:hueOff val="-2930033"/>
                <a:satOff val="4848"/>
                <a:lumOff val="-69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2930033"/>
                <a:satOff val="4848"/>
                <a:lumOff val="-69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2023</a:t>
          </a:r>
        </a:p>
      </dsp:txBody>
      <dsp:txXfrm>
        <a:off x="2356612" y="1170674"/>
        <a:ext cx="706984" cy="471322"/>
      </dsp:txXfrm>
    </dsp:sp>
    <dsp:sp modelId="{77AE46E2-D03E-417F-8D27-918F1FC9EE8A}">
      <dsp:nvSpPr>
        <dsp:cNvPr id="0" name=""/>
        <dsp:cNvSpPr/>
      </dsp:nvSpPr>
      <dsp:spPr>
        <a:xfrm>
          <a:off x="3181427" y="1170674"/>
          <a:ext cx="1178306" cy="471322"/>
        </a:xfrm>
        <a:prstGeom prst="chevron">
          <a:avLst/>
        </a:prstGeom>
        <a:gradFill rotWithShape="0">
          <a:gsLst>
            <a:gs pos="0">
              <a:schemeClr val="accent2">
                <a:hueOff val="-4395050"/>
                <a:satOff val="7272"/>
                <a:lumOff val="-1039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4395050"/>
                <a:satOff val="7272"/>
                <a:lumOff val="-1039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2024</a:t>
          </a:r>
        </a:p>
      </dsp:txBody>
      <dsp:txXfrm>
        <a:off x="3417088" y="1170674"/>
        <a:ext cx="706984" cy="471322"/>
      </dsp:txXfrm>
    </dsp:sp>
    <dsp:sp modelId="{E3518312-BA11-4F63-B001-BCE6104B4A44}">
      <dsp:nvSpPr>
        <dsp:cNvPr id="0" name=""/>
        <dsp:cNvSpPr/>
      </dsp:nvSpPr>
      <dsp:spPr>
        <a:xfrm>
          <a:off x="4241903" y="1170674"/>
          <a:ext cx="1178306" cy="471322"/>
        </a:xfrm>
        <a:prstGeom prst="chevron">
          <a:avLst/>
        </a:prstGeom>
        <a:gradFill rotWithShape="0">
          <a:gsLst>
            <a:gs pos="0">
              <a:schemeClr val="accent2">
                <a:hueOff val="-5860067"/>
                <a:satOff val="9697"/>
                <a:lumOff val="-138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5860067"/>
                <a:satOff val="9697"/>
                <a:lumOff val="-138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2025</a:t>
          </a:r>
        </a:p>
      </dsp:txBody>
      <dsp:txXfrm>
        <a:off x="4477564" y="1170674"/>
        <a:ext cx="706984" cy="471322"/>
      </dsp:txXfrm>
    </dsp:sp>
    <dsp:sp modelId="{DB76B380-FF26-437C-AC16-2AA22BA9EBD0}">
      <dsp:nvSpPr>
        <dsp:cNvPr id="0" name=""/>
        <dsp:cNvSpPr/>
      </dsp:nvSpPr>
      <dsp:spPr>
        <a:xfrm>
          <a:off x="5302379" y="1170674"/>
          <a:ext cx="1178306" cy="471322"/>
        </a:xfrm>
        <a:prstGeom prst="chevron">
          <a:avLst/>
        </a:prstGeom>
        <a:gradFill rotWithShape="0">
          <a:gsLst>
            <a:gs pos="0">
              <a:schemeClr val="accent2">
                <a:hueOff val="-7325083"/>
                <a:satOff val="12121"/>
                <a:lumOff val="-1732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7325083"/>
                <a:satOff val="12121"/>
                <a:lumOff val="-1732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2026</a:t>
          </a:r>
        </a:p>
      </dsp:txBody>
      <dsp:txXfrm>
        <a:off x="5538040" y="1170674"/>
        <a:ext cx="706984" cy="471322"/>
      </dsp:txXfrm>
    </dsp:sp>
    <dsp:sp modelId="{4ABE3082-F5B7-40F9-8AC5-8403821D5FC2}">
      <dsp:nvSpPr>
        <dsp:cNvPr id="0" name=""/>
        <dsp:cNvSpPr/>
      </dsp:nvSpPr>
      <dsp:spPr>
        <a:xfrm>
          <a:off x="6362855" y="1170674"/>
          <a:ext cx="1178306" cy="471322"/>
        </a:xfrm>
        <a:prstGeom prst="chevron">
          <a:avLst/>
        </a:prstGeom>
        <a:gradFill rotWithShape="0">
          <a:gsLst>
            <a:gs pos="0">
              <a:schemeClr val="accent2">
                <a:hueOff val="-8790100"/>
                <a:satOff val="14545"/>
                <a:lumOff val="-2078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-8790100"/>
                <a:satOff val="14545"/>
                <a:lumOff val="-2078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2027</a:t>
          </a:r>
        </a:p>
      </dsp:txBody>
      <dsp:txXfrm>
        <a:off x="6598516" y="1170674"/>
        <a:ext cx="706984" cy="471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64E42-DED0-9246-9B1B-B67105F62D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873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Aalto University’s living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64E42-DED0-9246-9B1B-B67105F62D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408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sz="900" b="1"/>
              <a:t>CONTINUOUSLY</a:t>
            </a:r>
          </a:p>
          <a:p>
            <a:r>
              <a:rPr lang="en-FI" sz="900" b="1"/>
              <a:t>IMPROVING</a:t>
            </a:r>
          </a:p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64E42-DED0-9246-9B1B-B67105F62D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79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>
                <a:solidFill>
                  <a:schemeClr val="tx1"/>
                </a:solidFill>
              </a:rPr>
              <a:t>Aalto University Evaluation </a:t>
            </a:r>
            <a:r>
              <a:rPr lang="en-US" sz="900" err="1">
                <a:solidFill>
                  <a:schemeClr val="tx1"/>
                </a:solidFill>
              </a:rPr>
              <a:t>Programme</a:t>
            </a:r>
            <a:r>
              <a:rPr lang="en-US" sz="900">
                <a:solidFill>
                  <a:schemeClr val="tx1"/>
                </a:solidFill>
              </a:rPr>
              <a:t> 2021-2027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64E42-DED0-9246-9B1B-B67105F62D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065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>
              <a:ea typeface="ＭＳ Ｐゴシック" charset="0"/>
              <a:cs typeface="ＭＳ Ｐゴシック" charset="0"/>
            </a:endParaRPr>
          </a:p>
        </p:txBody>
      </p:sp>
      <p:sp>
        <p:nvSpPr>
          <p:cNvPr id="74756" name="Date Placeholder 3"/>
          <p:cNvSpPr>
            <a:spLocks noGrp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4951" algn="l"/>
                <a:tab pos="1449901" algn="l"/>
                <a:tab pos="2174853" algn="l"/>
                <a:tab pos="289980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4951" algn="l"/>
                <a:tab pos="1449901" algn="l"/>
                <a:tab pos="2174853" algn="l"/>
                <a:tab pos="289980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4951" algn="l"/>
                <a:tab pos="1449901" algn="l"/>
                <a:tab pos="2174853" algn="l"/>
                <a:tab pos="2899803" algn="l"/>
              </a:tabLst>
              <a:defRPr sz="1200">
                <a:solidFill>
                  <a:srgbClr val="000000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724951" algn="l"/>
                <a:tab pos="1449901" algn="l"/>
                <a:tab pos="2174853" algn="l"/>
                <a:tab pos="2899803" algn="l"/>
              </a:tabLst>
              <a:defRPr sz="1200">
                <a:solidFill>
                  <a:srgbClr val="000000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724951" algn="l"/>
                <a:tab pos="1449901" algn="l"/>
                <a:tab pos="2174853" algn="l"/>
                <a:tab pos="289980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8250" indent="-22893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4951" algn="l"/>
                <a:tab pos="1449901" algn="l"/>
                <a:tab pos="2174853" algn="l"/>
                <a:tab pos="289980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6113" indent="-22893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4951" algn="l"/>
                <a:tab pos="1449901" algn="l"/>
                <a:tab pos="2174853" algn="l"/>
                <a:tab pos="289980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33978" indent="-22893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4951" algn="l"/>
                <a:tab pos="1449901" algn="l"/>
                <a:tab pos="2174853" algn="l"/>
                <a:tab pos="289980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91841" indent="-22893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4951" algn="l"/>
                <a:tab pos="1449901" algn="l"/>
                <a:tab pos="2174853" algn="l"/>
                <a:tab pos="289980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4579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4951" algn="l"/>
                <a:tab pos="1449901" algn="l"/>
                <a:tab pos="2174853" algn="l"/>
                <a:tab pos="2899803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 Unicode MS" charset="0"/>
              </a:rPr>
              <a:t>11/01/11</a:t>
            </a:r>
          </a:p>
        </p:txBody>
      </p:sp>
      <p:sp>
        <p:nvSpPr>
          <p:cNvPr id="74757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4951" algn="l"/>
                <a:tab pos="1449901" algn="l"/>
                <a:tab pos="2174853" algn="l"/>
                <a:tab pos="289980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4951" algn="l"/>
                <a:tab pos="1449901" algn="l"/>
                <a:tab pos="2174853" algn="l"/>
                <a:tab pos="289980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4951" algn="l"/>
                <a:tab pos="1449901" algn="l"/>
                <a:tab pos="2174853" algn="l"/>
                <a:tab pos="2899803" algn="l"/>
              </a:tabLst>
              <a:defRPr sz="1200">
                <a:solidFill>
                  <a:srgbClr val="000000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724951" algn="l"/>
                <a:tab pos="1449901" algn="l"/>
                <a:tab pos="2174853" algn="l"/>
                <a:tab pos="2899803" algn="l"/>
              </a:tabLst>
              <a:defRPr sz="1200">
                <a:solidFill>
                  <a:srgbClr val="000000"/>
                </a:solidFill>
                <a:latin typeface="Times New Roman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724951" algn="l"/>
                <a:tab pos="1449901" algn="l"/>
                <a:tab pos="2174853" algn="l"/>
                <a:tab pos="289980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8250" indent="-22893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4951" algn="l"/>
                <a:tab pos="1449901" algn="l"/>
                <a:tab pos="2174853" algn="l"/>
                <a:tab pos="289980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6113" indent="-22893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4951" algn="l"/>
                <a:tab pos="1449901" algn="l"/>
                <a:tab pos="2174853" algn="l"/>
                <a:tab pos="289980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33978" indent="-22893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4951" algn="l"/>
                <a:tab pos="1449901" algn="l"/>
                <a:tab pos="2174853" algn="l"/>
                <a:tab pos="289980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91841" indent="-22893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4951" algn="l"/>
                <a:tab pos="1449901" algn="l"/>
                <a:tab pos="2174853" algn="l"/>
                <a:tab pos="2899803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4579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4951" algn="l"/>
                <a:tab pos="1449901" algn="l"/>
                <a:tab pos="2174853" algn="l"/>
                <a:tab pos="2899803" algn="l"/>
              </a:tabLst>
              <a:defRPr/>
            </a:pPr>
            <a:fld id="{52AFB8F9-9DD0-6B45-B8E7-D38CB7B1711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 Unicode MS" charset="0"/>
              </a:rPr>
              <a:pPr marL="0" marR="0" lvl="0" indent="0" algn="r" defTabSz="4579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24951" algn="l"/>
                  <a:tab pos="1449901" algn="l"/>
                  <a:tab pos="2174853" algn="l"/>
                  <a:tab pos="2899803" algn="l"/>
                </a:tabLst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721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64E42-DED0-9246-9B1B-B67105F62D4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239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64E42-DED0-9246-9B1B-B67105F62D4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050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64E42-DED0-9246-9B1B-B67105F62D4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278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64E42-DED0-9246-9B1B-B67105F62D4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783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64E42-DED0-9246-9B1B-B67105F62D4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764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64E42-DED0-9246-9B1B-B67105F62D4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362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64E42-DED0-9246-9B1B-B67105F62D4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492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64E42-DED0-9246-9B1B-B67105F62D4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608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1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8.png"/></Relationships>
</file>

<file path=ppt/slideLayouts/_rels/slideLayout1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25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2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7.emf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9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9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9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9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9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9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9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9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9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9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9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9.xml"/></Relationships>
</file>

<file path=ppt/slideLayouts/_rels/slideLayout1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25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2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27.png"/></Relationships>
</file>

<file path=ppt/slideLayouts/_rels/slideLayout196.xml.rels><?xml version="1.0" encoding="UTF-8" standalone="yes"?>
<Relationships xmlns="http://schemas.openxmlformats.org/package/2006/relationships"><Relationship Id="rId8" Type="http://schemas.openxmlformats.org/officeDocument/2006/relationships/hyperlink" Target="http://twitter.com/aaltouniversity" TargetMode="External"/><Relationship Id="rId13" Type="http://schemas.openxmlformats.org/officeDocument/2006/relationships/image" Target="../media/image36.png"/><Relationship Id="rId3" Type="http://schemas.openxmlformats.org/officeDocument/2006/relationships/image" Target="../media/image31.emf"/><Relationship Id="rId7" Type="http://schemas.openxmlformats.org/officeDocument/2006/relationships/image" Target="../media/image33.png"/><Relationship Id="rId12" Type="http://schemas.openxmlformats.org/officeDocument/2006/relationships/hyperlink" Target="https://www.aalto.fi/snapchat/" TargetMode="External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Relationship Id="rId6" Type="http://schemas.openxmlformats.org/officeDocument/2006/relationships/hyperlink" Target="http://instagram.com/aaltouniversity" TargetMode="External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5" Type="http://schemas.openxmlformats.org/officeDocument/2006/relationships/image" Target="../media/image37.png"/><Relationship Id="rId10" Type="http://schemas.openxmlformats.org/officeDocument/2006/relationships/hyperlink" Target="https://www.youtube.com/user/aaltouniversity" TargetMode="External"/><Relationship Id="rId4" Type="http://schemas.openxmlformats.org/officeDocument/2006/relationships/hyperlink" Target="http://www.facebook.com/aaltouniversity" TargetMode="External"/><Relationship Id="rId9" Type="http://schemas.openxmlformats.org/officeDocument/2006/relationships/image" Target="../media/image34.png"/><Relationship Id="rId14" Type="http://schemas.openxmlformats.org/officeDocument/2006/relationships/hyperlink" Target="https://www.linkedin.com/school/aalto-university/" TargetMode="Externa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8.png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0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0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10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0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0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1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1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1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1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1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Master" Target="../slideMasters/slideMaster11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Master" Target="../slideMasters/slideMaster11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Master" Target="../slideMasters/slideMaster11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Master" Target="../slideMasters/slideMaster11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Master" Target="../slideMasters/slideMaster11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Master" Target="../slideMasters/slideMaster11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1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1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Master" Target="../slideMasters/slideMaster11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11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Master" Target="../slideMasters/slideMaster11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Master" Target="../slideMasters/slideMaster11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11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Master" Target="../slideMasters/slideMaster1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2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2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2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2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2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12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12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2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12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2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2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12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2.xml"/></Relationships>
</file>

<file path=ppt/slideLayouts/_rels/slideLayout2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26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25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22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52.png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2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2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2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12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12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1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4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4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4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4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4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4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4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4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4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4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4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4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4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5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5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15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15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5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1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15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15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5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5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5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5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5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6" y="1275606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249" b="1" spc="-146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6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166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33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66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99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3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66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99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33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66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2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6" y="1491966"/>
            <a:ext cx="3319477" cy="24246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4374" b="1" spc="-146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6" y="4078566"/>
            <a:ext cx="3319477" cy="437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166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33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66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99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3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66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99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33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66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35000"/>
            <a:ext cx="4629692" cy="4873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686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4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240" b="1" spc="-90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135450"/>
            <a:ext cx="3988079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40" indent="-191160">
              <a:buFont typeface="Arial"/>
              <a:buChar char="•"/>
              <a:defRPr sz="1800">
                <a:latin typeface="Georgia"/>
              </a:defRPr>
            </a:lvl2pPr>
            <a:lvl3pPr marL="414720" indent="-207360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800" indent="-174960">
              <a:buFont typeface="Arial"/>
              <a:buChar char="•"/>
              <a:defRPr sz="1260" baseline="0">
                <a:latin typeface="Georgia"/>
              </a:defRPr>
            </a:lvl4pPr>
            <a:lvl5pPr marL="978480" indent="-205740">
              <a:buFont typeface="Courier New"/>
              <a:buChar char="o"/>
              <a:defRPr sz="117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D0ED-27AA-4BEE-8827-0A59147D95E5}" type="datetime1">
              <a:rPr lang="fi-FI" smtClean="0"/>
              <a:t>9.1.2023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4" y="4385706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0"/>
          <p:cNvSpPr>
            <a:spLocks noGrp="1"/>
          </p:cNvSpPr>
          <p:nvPr>
            <p:ph sz="quarter" idx="18"/>
          </p:nvPr>
        </p:nvSpPr>
        <p:spPr>
          <a:xfrm>
            <a:off x="4687610" y="1135450"/>
            <a:ext cx="3988079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40" indent="-191160">
              <a:buFont typeface="Arial"/>
              <a:buChar char="•"/>
              <a:defRPr sz="1800">
                <a:latin typeface="Georgia"/>
              </a:defRPr>
            </a:lvl2pPr>
            <a:lvl3pPr marL="414720" indent="-207360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800" indent="-174960">
              <a:buFont typeface="Arial"/>
              <a:buChar char="•"/>
              <a:defRPr sz="1260" baseline="0">
                <a:latin typeface="Georgia"/>
              </a:defRPr>
            </a:lvl4pPr>
            <a:lvl5pPr marL="978480" indent="-205740">
              <a:buFont typeface="Courier New"/>
              <a:buChar char="o"/>
              <a:defRPr sz="117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1"/>
            <a:ext cx="2146364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447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6" y="1275606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32" b="1" spc="-162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96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7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1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428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6" y="1275606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32" b="1" spc="-162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96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7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1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494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6" y="1275606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32" b="1" spc="-162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96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7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1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718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6" y="1275872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32" b="1" spc="-162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96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7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1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506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2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6" y="1275872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32" b="1" spc="-162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96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7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1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9870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3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6" y="1275872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32" b="1" spc="-162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96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7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1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028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276560"/>
            <a:ext cx="8208000" cy="2656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5832" b="1" spc="-162">
                <a:solidFill>
                  <a:srgbClr val="005EB8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388448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96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7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1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6383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276560"/>
            <a:ext cx="8208000" cy="2656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5832" b="1" spc="-162">
                <a:solidFill>
                  <a:srgbClr val="EF3340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7" y="3986773"/>
            <a:ext cx="5379423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96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7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1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165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276560"/>
            <a:ext cx="8208000" cy="2656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5832" b="1" spc="-162">
                <a:solidFill>
                  <a:srgbClr val="FFCD00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388448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96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7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1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0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35000"/>
            <a:ext cx="4629692" cy="4873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6" y="1491966"/>
            <a:ext cx="3319477" cy="24246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4374" b="1" spc="-146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6" y="4078566"/>
            <a:ext cx="3319477" cy="437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166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33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66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99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3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66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99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33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66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9501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6" y="1491967"/>
            <a:ext cx="3319477" cy="24246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4860" b="1" spc="-162">
                <a:solidFill>
                  <a:srgbClr val="005EB8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6" y="4078566"/>
            <a:ext cx="3319477" cy="437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96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7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35000"/>
            <a:ext cx="4629692" cy="4873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1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3570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35000"/>
            <a:ext cx="4629692" cy="4873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6" y="1491967"/>
            <a:ext cx="3319477" cy="24246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4860" b="1" spc="-162">
                <a:solidFill>
                  <a:srgbClr val="EF3340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6" y="4078566"/>
            <a:ext cx="3319477" cy="437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96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7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1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5031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35000"/>
            <a:ext cx="4629692" cy="4873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6" y="1470029"/>
            <a:ext cx="3319477" cy="24246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4860" b="1" spc="-162">
                <a:solidFill>
                  <a:srgbClr val="FFCD00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8316" y="4056628"/>
            <a:ext cx="3319477" cy="437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96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7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1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696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6" y="1434200"/>
            <a:ext cx="820737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832" b="1" spc="-162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6" y="4386263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113788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0307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6" y="1434200"/>
            <a:ext cx="820737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832" b="1" spc="-162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6" y="4386263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055876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4763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6" y="1434200"/>
            <a:ext cx="820737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832" b="1" spc="-162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6" y="4386263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146364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1408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6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916" b="1" spc="-81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145993"/>
            <a:ext cx="8207374" cy="2991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1" b="1">
                <a:latin typeface="+mj-lt"/>
              </a:defRPr>
            </a:lvl1pPr>
            <a:lvl2pPr marL="192456" indent="-172044">
              <a:buFont typeface="Arial"/>
              <a:buChar char="•"/>
              <a:defRPr sz="1620">
                <a:latin typeface="Georgia"/>
              </a:defRPr>
            </a:lvl2pPr>
            <a:lvl3pPr marL="373248" indent="-186624">
              <a:buFont typeface="Lucida Grande"/>
              <a:buChar char="-"/>
              <a:defRPr sz="1296" i="1">
                <a:latin typeface="Georgia"/>
                <a:cs typeface="Georgia"/>
              </a:defRPr>
            </a:lvl3pPr>
            <a:lvl4pPr marL="641520" indent="-157464">
              <a:buFont typeface="Arial"/>
              <a:buChar char="•"/>
              <a:defRPr sz="1134" baseline="0">
                <a:latin typeface="Georgia"/>
              </a:defRPr>
            </a:lvl4pPr>
            <a:lvl5pPr marL="880632" indent="-185166">
              <a:buFont typeface="Courier New"/>
              <a:buChar char="o"/>
              <a:defRPr sz="1053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9.1.2023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6" y="4385706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113788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3912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6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916" b="1" spc="-81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135451"/>
            <a:ext cx="8207374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1" b="1">
                <a:latin typeface="+mj-lt"/>
              </a:defRPr>
            </a:lvl1pPr>
            <a:lvl2pPr marL="192456" indent="-172044">
              <a:buFont typeface="Arial"/>
              <a:buChar char="•"/>
              <a:defRPr sz="1620">
                <a:latin typeface="Georgia"/>
              </a:defRPr>
            </a:lvl2pPr>
            <a:lvl3pPr marL="373248" indent="-186624">
              <a:buFont typeface="Lucida Grande"/>
              <a:buChar char="-"/>
              <a:defRPr sz="1296" i="1">
                <a:latin typeface="Georgia"/>
                <a:cs typeface="Georgia"/>
              </a:defRPr>
            </a:lvl3pPr>
            <a:lvl4pPr marL="641520" indent="-157464">
              <a:buFont typeface="Arial"/>
              <a:buChar char="•"/>
              <a:defRPr sz="1134" baseline="0">
                <a:latin typeface="Georgia"/>
              </a:defRPr>
            </a:lvl4pPr>
            <a:lvl5pPr marL="880632" indent="-185166">
              <a:buFont typeface="Courier New"/>
              <a:buChar char="o"/>
              <a:defRPr sz="1053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6687-CBD3-415D-8421-2B5EAA963EBF}" type="datetime1">
              <a:rPr lang="fi-FI" smtClean="0"/>
              <a:t>9.1.2023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34" name="Straight Connector 4"/>
          <p:cNvCxnSpPr/>
          <p:nvPr userDrawn="1"/>
        </p:nvCxnSpPr>
        <p:spPr>
          <a:xfrm>
            <a:off x="468316" y="4385706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055876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7116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6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916" b="1" spc="-81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135451"/>
            <a:ext cx="8207374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1" b="1">
                <a:latin typeface="+mj-lt"/>
              </a:defRPr>
            </a:lvl1pPr>
            <a:lvl2pPr marL="192456" indent="-172044">
              <a:buFont typeface="Arial"/>
              <a:buChar char="•"/>
              <a:defRPr sz="1620">
                <a:latin typeface="Georgia"/>
              </a:defRPr>
            </a:lvl2pPr>
            <a:lvl3pPr marL="373248" indent="-186624">
              <a:buFont typeface="Lucida Grande"/>
              <a:buChar char="-"/>
              <a:defRPr sz="1296" i="1">
                <a:latin typeface="Georgia"/>
                <a:cs typeface="Georgia"/>
              </a:defRPr>
            </a:lvl3pPr>
            <a:lvl4pPr marL="641520" indent="-157464">
              <a:buFont typeface="Arial"/>
              <a:buChar char="•"/>
              <a:defRPr sz="1134" baseline="0">
                <a:latin typeface="Georgia"/>
              </a:defRPr>
            </a:lvl4pPr>
            <a:lvl5pPr marL="880632" indent="-185166">
              <a:buFont typeface="Courier New"/>
              <a:buChar char="o"/>
              <a:defRPr sz="1053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C5285-7526-43D5-81FF-B1103F667C54}" type="datetime1">
              <a:rPr lang="fi-FI" smtClean="0"/>
              <a:t>9.1.2023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0" name="Straight Connector 4"/>
          <p:cNvCxnSpPr/>
          <p:nvPr userDrawn="1"/>
        </p:nvCxnSpPr>
        <p:spPr>
          <a:xfrm>
            <a:off x="468316" y="4385706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146364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511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38602"/>
            <a:ext cx="8212380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916" b="1" spc="-81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11" y="1135451"/>
            <a:ext cx="3988079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1" b="1">
                <a:latin typeface="+mj-lt"/>
              </a:defRPr>
            </a:lvl1pPr>
            <a:lvl2pPr marL="192456" indent="-172044">
              <a:buFont typeface="Arial"/>
              <a:buChar char="•"/>
              <a:defRPr sz="1620">
                <a:latin typeface="Georgia"/>
              </a:defRPr>
            </a:lvl2pPr>
            <a:lvl3pPr marL="373248" indent="-186624">
              <a:buFont typeface="Lucida Grande"/>
              <a:buChar char="-"/>
              <a:defRPr sz="1296" i="1">
                <a:latin typeface="Georgia"/>
                <a:cs typeface="Georgia"/>
              </a:defRPr>
            </a:lvl3pPr>
            <a:lvl4pPr marL="641520" indent="-157464">
              <a:buFont typeface="Arial"/>
              <a:buChar char="•"/>
              <a:defRPr sz="1134" baseline="0">
                <a:latin typeface="Georgia"/>
              </a:defRPr>
            </a:lvl4pPr>
            <a:lvl5pPr marL="880632" indent="-185166">
              <a:buFont typeface="Courier New"/>
              <a:buChar char="o"/>
              <a:defRPr sz="1053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11" y="1135451"/>
            <a:ext cx="3988079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1" b="1">
                <a:latin typeface="+mj-lt"/>
              </a:defRPr>
            </a:lvl1pPr>
            <a:lvl2pPr marL="192456" indent="-172044">
              <a:buFont typeface="Arial"/>
              <a:buChar char="•"/>
              <a:defRPr sz="1620">
                <a:latin typeface="Georgia"/>
              </a:defRPr>
            </a:lvl2pPr>
            <a:lvl3pPr marL="373248" indent="-186624">
              <a:buFont typeface="Lucida Grande"/>
              <a:buChar char="-"/>
              <a:defRPr sz="1296" i="1">
                <a:latin typeface="Georgia"/>
                <a:cs typeface="Georgia"/>
              </a:defRPr>
            </a:lvl3pPr>
            <a:lvl4pPr marL="641520" indent="-157464">
              <a:buFont typeface="Arial"/>
              <a:buChar char="•"/>
              <a:defRPr sz="1134" baseline="0">
                <a:latin typeface="Georgia"/>
              </a:defRPr>
            </a:lvl4pPr>
            <a:lvl5pPr marL="880632" indent="-185166">
              <a:buFont typeface="Courier New"/>
              <a:buChar char="o"/>
              <a:defRPr sz="1053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t>9.1.2023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6" y="4385706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113788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49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35000"/>
            <a:ext cx="4629692" cy="4873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6" y="1470028"/>
            <a:ext cx="3319477" cy="24246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4374" b="1" spc="-146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8316" y="4056628"/>
            <a:ext cx="3319477" cy="437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166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33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66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99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3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66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99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33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66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461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68316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916" b="1" spc="-81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8316" y="1135450"/>
            <a:ext cx="3988079" cy="300298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1" b="1">
                <a:latin typeface="+mj-lt"/>
              </a:defRPr>
            </a:lvl1pPr>
            <a:lvl2pPr marL="192456" indent="-172044">
              <a:buFont typeface="Arial"/>
              <a:buChar char="•"/>
              <a:defRPr sz="1620">
                <a:latin typeface="Georgia"/>
              </a:defRPr>
            </a:lvl2pPr>
            <a:lvl3pPr marL="373248" indent="-186624">
              <a:buFont typeface="Lucida Grande"/>
              <a:buChar char="-"/>
              <a:defRPr sz="1296" i="1">
                <a:latin typeface="Georgia"/>
                <a:cs typeface="Georgia"/>
              </a:defRPr>
            </a:lvl3pPr>
            <a:lvl4pPr marL="641520" indent="-157464">
              <a:buFont typeface="Arial"/>
              <a:buChar char="•"/>
              <a:defRPr sz="1134" baseline="0">
                <a:latin typeface="Georgia"/>
              </a:defRPr>
            </a:lvl4pPr>
            <a:lvl5pPr marL="880632" indent="-185166">
              <a:buFont typeface="Courier New"/>
              <a:buChar char="o"/>
              <a:defRPr sz="1053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87611" y="1134944"/>
            <a:ext cx="3988079" cy="300298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1" b="1">
                <a:latin typeface="+mj-lt"/>
              </a:defRPr>
            </a:lvl1pPr>
            <a:lvl2pPr marL="192456" indent="-172044">
              <a:buFont typeface="Arial"/>
              <a:buChar char="•"/>
              <a:defRPr sz="1620">
                <a:latin typeface="Georgia"/>
              </a:defRPr>
            </a:lvl2pPr>
            <a:lvl3pPr marL="373248" indent="-186624">
              <a:buFont typeface="Lucida Grande"/>
              <a:buChar char="-"/>
              <a:defRPr sz="1296" i="1">
                <a:latin typeface="Georgia"/>
                <a:cs typeface="Georgia"/>
              </a:defRPr>
            </a:lvl3pPr>
            <a:lvl4pPr marL="641520" indent="-157464">
              <a:buFont typeface="Arial"/>
              <a:buChar char="•"/>
              <a:defRPr sz="1134" baseline="0">
                <a:latin typeface="Georgia"/>
              </a:defRPr>
            </a:lvl4pPr>
            <a:lvl5pPr marL="880632" indent="-185166">
              <a:buFont typeface="Courier New"/>
              <a:buChar char="o"/>
              <a:defRPr sz="1053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F29C9-51F7-4E61-B7C7-5CEFA78BD6B3}" type="datetime1">
              <a:rPr lang="fi-FI" smtClean="0"/>
              <a:t>9.1.2023</a:t>
            </a:fld>
            <a:endParaRPr lang="fi-FI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6" y="4385706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055876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6379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6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916" b="1" spc="-81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6" y="1135451"/>
            <a:ext cx="3988079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1" b="1">
                <a:latin typeface="+mj-lt"/>
              </a:defRPr>
            </a:lvl1pPr>
            <a:lvl2pPr marL="192456" indent="-172044">
              <a:buFont typeface="Arial"/>
              <a:buChar char="•"/>
              <a:defRPr sz="1620">
                <a:latin typeface="Georgia"/>
              </a:defRPr>
            </a:lvl2pPr>
            <a:lvl3pPr marL="373248" indent="-186624">
              <a:buFont typeface="Lucida Grande"/>
              <a:buChar char="-"/>
              <a:defRPr sz="1296" i="1">
                <a:latin typeface="Georgia"/>
                <a:cs typeface="Georgia"/>
              </a:defRPr>
            </a:lvl3pPr>
            <a:lvl4pPr marL="641520" indent="-157464">
              <a:buFont typeface="Arial"/>
              <a:buChar char="•"/>
              <a:defRPr sz="1134" baseline="0">
                <a:latin typeface="Georgia"/>
              </a:defRPr>
            </a:lvl4pPr>
            <a:lvl5pPr marL="880632" indent="-185166">
              <a:buFont typeface="Courier New"/>
              <a:buChar char="o"/>
              <a:defRPr sz="1053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D0ED-27AA-4BEE-8827-0A59147D95E5}" type="datetime1">
              <a:rPr lang="fi-FI" smtClean="0"/>
              <a:t>9.1.2023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6" y="4385706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0"/>
          <p:cNvSpPr>
            <a:spLocks noGrp="1"/>
          </p:cNvSpPr>
          <p:nvPr>
            <p:ph sz="quarter" idx="18"/>
          </p:nvPr>
        </p:nvSpPr>
        <p:spPr>
          <a:xfrm>
            <a:off x="4687611" y="1135451"/>
            <a:ext cx="3988079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1" b="1">
                <a:latin typeface="+mj-lt"/>
              </a:defRPr>
            </a:lvl1pPr>
            <a:lvl2pPr marL="192456" indent="-172044">
              <a:buFont typeface="Arial"/>
              <a:buChar char="•"/>
              <a:defRPr sz="1620">
                <a:latin typeface="Georgia"/>
              </a:defRPr>
            </a:lvl2pPr>
            <a:lvl3pPr marL="373248" indent="-186624">
              <a:buFont typeface="Lucida Grande"/>
              <a:buChar char="-"/>
              <a:defRPr sz="1296" i="1">
                <a:latin typeface="Georgia"/>
                <a:cs typeface="Georgia"/>
              </a:defRPr>
            </a:lvl3pPr>
            <a:lvl4pPr marL="641520" indent="-157464">
              <a:buFont typeface="Arial"/>
              <a:buChar char="•"/>
              <a:defRPr sz="1134" baseline="0">
                <a:latin typeface="Georgia"/>
              </a:defRPr>
            </a:lvl4pPr>
            <a:lvl5pPr marL="880632" indent="-185166">
              <a:buFont typeface="Courier New"/>
              <a:buChar char="o"/>
              <a:defRPr sz="1053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146364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087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6" y="1275606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32" b="1" spc="-16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96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7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1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5213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6" y="1275606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32" b="1" spc="-16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96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7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1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8151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6" y="1275606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32" b="1" spc="-16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96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7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1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1982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6" y="1275872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32" b="1" spc="-16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96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7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1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2137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2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6" y="1275872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32" b="1" spc="-16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96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7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1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947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3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6" y="1275872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32" b="1" spc="-16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96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7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1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079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276560"/>
            <a:ext cx="8208000" cy="2656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5832" b="1" spc="-162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388448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96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7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1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7528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276560"/>
            <a:ext cx="8208000" cy="2656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5832" b="1" spc="-162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7" y="3986773"/>
            <a:ext cx="5379423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96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7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1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33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6" y="1434202"/>
            <a:ext cx="820737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249" b="1" spc="-146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6" y="4386263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113788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18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276560"/>
            <a:ext cx="8208000" cy="2656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5832" b="1" spc="-162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388448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96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7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1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964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6" y="1491967"/>
            <a:ext cx="3319477" cy="24246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4860" b="1" spc="-162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6" y="4078566"/>
            <a:ext cx="3319477" cy="437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96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7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35000"/>
            <a:ext cx="4629692" cy="4873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1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568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35000"/>
            <a:ext cx="4629692" cy="4873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6" y="1491967"/>
            <a:ext cx="3319477" cy="24246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4860" b="1" spc="-162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6" y="4078566"/>
            <a:ext cx="3319477" cy="437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96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7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1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3717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35000"/>
            <a:ext cx="4629692" cy="4873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6" y="1470029"/>
            <a:ext cx="3319477" cy="24246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4860" b="1" spc="-162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8316" y="4056628"/>
            <a:ext cx="3319477" cy="437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96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7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1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2378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6" y="1434200"/>
            <a:ext cx="820737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832" b="1" spc="-16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6" y="4386263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113788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0516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6" y="1434200"/>
            <a:ext cx="820737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832" b="1" spc="-16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6" y="4386263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055876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9343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6" y="1434200"/>
            <a:ext cx="820737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832" b="1" spc="-16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6" y="4386263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146364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7042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6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916" b="1" spc="-81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145993"/>
            <a:ext cx="8207374" cy="2991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1" b="1">
                <a:latin typeface="+mj-lt"/>
              </a:defRPr>
            </a:lvl1pPr>
            <a:lvl2pPr marL="192456" indent="-172044">
              <a:buFont typeface="Arial"/>
              <a:buChar char="•"/>
              <a:defRPr sz="1620">
                <a:latin typeface="Georgia"/>
              </a:defRPr>
            </a:lvl2pPr>
            <a:lvl3pPr marL="373248" indent="-186624">
              <a:buFont typeface="Lucida Grande"/>
              <a:buChar char="-"/>
              <a:defRPr sz="1296" i="1">
                <a:latin typeface="Georgia"/>
                <a:cs typeface="Georgia"/>
              </a:defRPr>
            </a:lvl3pPr>
            <a:lvl4pPr marL="641520" indent="-157464">
              <a:buFont typeface="Arial"/>
              <a:buChar char="•"/>
              <a:defRPr sz="1134" baseline="0">
                <a:latin typeface="Georgia"/>
              </a:defRPr>
            </a:lvl4pPr>
            <a:lvl5pPr marL="880632" indent="-185166">
              <a:buFont typeface="Courier New"/>
              <a:buChar char="o"/>
              <a:defRPr sz="1053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9.1.2023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6" y="4385706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113788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1865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6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916" b="1" spc="-81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135451"/>
            <a:ext cx="8207374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1" b="1">
                <a:latin typeface="+mj-lt"/>
              </a:defRPr>
            </a:lvl1pPr>
            <a:lvl2pPr marL="192456" indent="-172044">
              <a:buFont typeface="Arial"/>
              <a:buChar char="•"/>
              <a:defRPr sz="1620">
                <a:latin typeface="Georgia"/>
              </a:defRPr>
            </a:lvl2pPr>
            <a:lvl3pPr marL="373248" indent="-186624">
              <a:buFont typeface="Lucida Grande"/>
              <a:buChar char="-"/>
              <a:defRPr sz="1296" i="1">
                <a:latin typeface="Georgia"/>
                <a:cs typeface="Georgia"/>
              </a:defRPr>
            </a:lvl3pPr>
            <a:lvl4pPr marL="641520" indent="-157464">
              <a:buFont typeface="Arial"/>
              <a:buChar char="•"/>
              <a:defRPr sz="1134" baseline="0">
                <a:latin typeface="Georgia"/>
              </a:defRPr>
            </a:lvl4pPr>
            <a:lvl5pPr marL="880632" indent="-185166">
              <a:buFont typeface="Courier New"/>
              <a:buChar char="o"/>
              <a:defRPr sz="1053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6687-CBD3-415D-8421-2B5EAA963EBF}" type="datetime1">
              <a:rPr lang="fi-FI" smtClean="0"/>
              <a:t>9.1.2023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34" name="Straight Connector 4"/>
          <p:cNvCxnSpPr/>
          <p:nvPr userDrawn="1"/>
        </p:nvCxnSpPr>
        <p:spPr>
          <a:xfrm>
            <a:off x="468316" y="4385706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055876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4623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6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916" b="1" spc="-81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135451"/>
            <a:ext cx="8207374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1" b="1">
                <a:latin typeface="+mj-lt"/>
              </a:defRPr>
            </a:lvl1pPr>
            <a:lvl2pPr marL="192456" indent="-172044">
              <a:buFont typeface="Arial"/>
              <a:buChar char="•"/>
              <a:defRPr sz="1620">
                <a:latin typeface="Georgia"/>
              </a:defRPr>
            </a:lvl2pPr>
            <a:lvl3pPr marL="373248" indent="-186624">
              <a:buFont typeface="Lucida Grande"/>
              <a:buChar char="-"/>
              <a:defRPr sz="1296" i="1">
                <a:latin typeface="Georgia"/>
                <a:cs typeface="Georgia"/>
              </a:defRPr>
            </a:lvl3pPr>
            <a:lvl4pPr marL="641520" indent="-157464">
              <a:buFont typeface="Arial"/>
              <a:buChar char="•"/>
              <a:defRPr sz="1134" baseline="0">
                <a:latin typeface="Georgia"/>
              </a:defRPr>
            </a:lvl4pPr>
            <a:lvl5pPr marL="880632" indent="-185166">
              <a:buFont typeface="Courier New"/>
              <a:buChar char="o"/>
              <a:defRPr sz="1053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C5285-7526-43D5-81FF-B1103F667C54}" type="datetime1">
              <a:rPr lang="fi-FI" smtClean="0"/>
              <a:t>9.1.2023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0" name="Straight Connector 4"/>
          <p:cNvCxnSpPr/>
          <p:nvPr userDrawn="1"/>
        </p:nvCxnSpPr>
        <p:spPr>
          <a:xfrm>
            <a:off x="468316" y="4385706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146364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24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6" y="1434202"/>
            <a:ext cx="820737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249" b="1" spc="-146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6" y="4386263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055876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7282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38602"/>
            <a:ext cx="8212380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916" b="1" spc="-81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11" y="1135451"/>
            <a:ext cx="3988079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1" b="1">
                <a:latin typeface="+mj-lt"/>
              </a:defRPr>
            </a:lvl1pPr>
            <a:lvl2pPr marL="192456" indent="-172044">
              <a:buFont typeface="Arial"/>
              <a:buChar char="•"/>
              <a:defRPr sz="1620">
                <a:latin typeface="Georgia"/>
              </a:defRPr>
            </a:lvl2pPr>
            <a:lvl3pPr marL="373248" indent="-186624">
              <a:buFont typeface="Lucida Grande"/>
              <a:buChar char="-"/>
              <a:defRPr sz="1296" i="1">
                <a:latin typeface="Georgia"/>
                <a:cs typeface="Georgia"/>
              </a:defRPr>
            </a:lvl3pPr>
            <a:lvl4pPr marL="641520" indent="-157464">
              <a:buFont typeface="Arial"/>
              <a:buChar char="•"/>
              <a:defRPr sz="1134" baseline="0">
                <a:latin typeface="Georgia"/>
              </a:defRPr>
            </a:lvl4pPr>
            <a:lvl5pPr marL="880632" indent="-185166">
              <a:buFont typeface="Courier New"/>
              <a:buChar char="o"/>
              <a:defRPr sz="1053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11" y="1135451"/>
            <a:ext cx="3988079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1" b="1">
                <a:latin typeface="+mj-lt"/>
              </a:defRPr>
            </a:lvl1pPr>
            <a:lvl2pPr marL="192456" indent="-172044">
              <a:buFont typeface="Arial"/>
              <a:buChar char="•"/>
              <a:defRPr sz="1620">
                <a:latin typeface="Georgia"/>
              </a:defRPr>
            </a:lvl2pPr>
            <a:lvl3pPr marL="373248" indent="-186624">
              <a:buFont typeface="Lucida Grande"/>
              <a:buChar char="-"/>
              <a:defRPr sz="1296" i="1">
                <a:latin typeface="Georgia"/>
                <a:cs typeface="Georgia"/>
              </a:defRPr>
            </a:lvl3pPr>
            <a:lvl4pPr marL="641520" indent="-157464">
              <a:buFont typeface="Arial"/>
              <a:buChar char="•"/>
              <a:defRPr sz="1134" baseline="0">
                <a:latin typeface="Georgia"/>
              </a:defRPr>
            </a:lvl4pPr>
            <a:lvl5pPr marL="880632" indent="-185166">
              <a:buFont typeface="Courier New"/>
              <a:buChar char="o"/>
              <a:defRPr sz="1053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t>9.1.2023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6" y="4385706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113788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7047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68316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916" b="1" spc="-81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8316" y="1135450"/>
            <a:ext cx="3988079" cy="300298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1" b="1">
                <a:latin typeface="+mj-lt"/>
              </a:defRPr>
            </a:lvl1pPr>
            <a:lvl2pPr marL="192456" indent="-172044">
              <a:buFont typeface="Arial"/>
              <a:buChar char="•"/>
              <a:defRPr sz="1620">
                <a:latin typeface="Georgia"/>
              </a:defRPr>
            </a:lvl2pPr>
            <a:lvl3pPr marL="373248" indent="-186624">
              <a:buFont typeface="Lucida Grande"/>
              <a:buChar char="-"/>
              <a:defRPr sz="1296" i="1">
                <a:latin typeface="Georgia"/>
                <a:cs typeface="Georgia"/>
              </a:defRPr>
            </a:lvl3pPr>
            <a:lvl4pPr marL="641520" indent="-157464">
              <a:buFont typeface="Arial"/>
              <a:buChar char="•"/>
              <a:defRPr sz="1134" baseline="0">
                <a:latin typeface="Georgia"/>
              </a:defRPr>
            </a:lvl4pPr>
            <a:lvl5pPr marL="880632" indent="-185166">
              <a:buFont typeface="Courier New"/>
              <a:buChar char="o"/>
              <a:defRPr sz="1053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87611" y="1134944"/>
            <a:ext cx="3988079" cy="300298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1" b="1">
                <a:latin typeface="+mj-lt"/>
              </a:defRPr>
            </a:lvl1pPr>
            <a:lvl2pPr marL="192456" indent="-172044">
              <a:buFont typeface="Arial"/>
              <a:buChar char="•"/>
              <a:defRPr sz="1620">
                <a:latin typeface="Georgia"/>
              </a:defRPr>
            </a:lvl2pPr>
            <a:lvl3pPr marL="373248" indent="-186624">
              <a:buFont typeface="Lucida Grande"/>
              <a:buChar char="-"/>
              <a:defRPr sz="1296" i="1">
                <a:latin typeface="Georgia"/>
                <a:cs typeface="Georgia"/>
              </a:defRPr>
            </a:lvl3pPr>
            <a:lvl4pPr marL="641520" indent="-157464">
              <a:buFont typeface="Arial"/>
              <a:buChar char="•"/>
              <a:defRPr sz="1134" baseline="0">
                <a:latin typeface="Georgia"/>
              </a:defRPr>
            </a:lvl4pPr>
            <a:lvl5pPr marL="880632" indent="-185166">
              <a:buFont typeface="Courier New"/>
              <a:buChar char="o"/>
              <a:defRPr sz="1053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F29C9-51F7-4E61-B7C7-5CEFA78BD6B3}" type="datetime1">
              <a:rPr lang="fi-FI" smtClean="0"/>
              <a:t>9.1.2023</a:t>
            </a:fld>
            <a:endParaRPr lang="fi-FI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6" y="4385706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055876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4667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6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916" b="1" spc="-81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6" y="1135451"/>
            <a:ext cx="3988079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1" b="1">
                <a:latin typeface="+mj-lt"/>
              </a:defRPr>
            </a:lvl1pPr>
            <a:lvl2pPr marL="192456" indent="-172044">
              <a:buFont typeface="Arial"/>
              <a:buChar char="•"/>
              <a:defRPr sz="1620">
                <a:latin typeface="Georgia"/>
              </a:defRPr>
            </a:lvl2pPr>
            <a:lvl3pPr marL="373248" indent="-186624">
              <a:buFont typeface="Lucida Grande"/>
              <a:buChar char="-"/>
              <a:defRPr sz="1296" i="1">
                <a:latin typeface="Georgia"/>
                <a:cs typeface="Georgia"/>
              </a:defRPr>
            </a:lvl3pPr>
            <a:lvl4pPr marL="641520" indent="-157464">
              <a:buFont typeface="Arial"/>
              <a:buChar char="•"/>
              <a:defRPr sz="1134" baseline="0">
                <a:latin typeface="Georgia"/>
              </a:defRPr>
            </a:lvl4pPr>
            <a:lvl5pPr marL="880632" indent="-185166">
              <a:buFont typeface="Courier New"/>
              <a:buChar char="o"/>
              <a:defRPr sz="1053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D0ED-27AA-4BEE-8827-0A59147D95E5}" type="datetime1">
              <a:rPr lang="fi-FI" smtClean="0"/>
              <a:t>9.1.2023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6" y="4385706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0"/>
          <p:cNvSpPr>
            <a:spLocks noGrp="1"/>
          </p:cNvSpPr>
          <p:nvPr>
            <p:ph sz="quarter" idx="18"/>
          </p:nvPr>
        </p:nvSpPr>
        <p:spPr>
          <a:xfrm>
            <a:off x="4687611" y="1135451"/>
            <a:ext cx="3988079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1" b="1">
                <a:latin typeface="+mj-lt"/>
              </a:defRPr>
            </a:lvl1pPr>
            <a:lvl2pPr marL="192456" indent="-172044">
              <a:buFont typeface="Arial"/>
              <a:buChar char="•"/>
              <a:defRPr sz="1620">
                <a:latin typeface="Georgia"/>
              </a:defRPr>
            </a:lvl2pPr>
            <a:lvl3pPr marL="373248" indent="-186624">
              <a:buFont typeface="Lucida Grande"/>
              <a:buChar char="-"/>
              <a:defRPr sz="1296" i="1">
                <a:latin typeface="Georgia"/>
                <a:cs typeface="Georgia"/>
              </a:defRPr>
            </a:lvl3pPr>
            <a:lvl4pPr marL="641520" indent="-157464">
              <a:buFont typeface="Arial"/>
              <a:buChar char="•"/>
              <a:defRPr sz="1134" baseline="0">
                <a:latin typeface="Georgia"/>
              </a:defRPr>
            </a:lvl4pPr>
            <a:lvl5pPr marL="880632" indent="-185166">
              <a:buFont typeface="Courier New"/>
              <a:buChar char="o"/>
              <a:defRPr sz="1053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146364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5801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6" y="1275606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32" b="1" spc="-16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96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7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1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74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6" y="1275606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32" b="1" spc="-16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96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7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1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9257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6" y="1275606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32" b="1" spc="-16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96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7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1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9641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6" y="1275872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32" b="1" spc="-16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96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7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1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3784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2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6" y="1275872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32" b="1" spc="-16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96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7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1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620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3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6" y="1275872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32" b="1" spc="-16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96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7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1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7055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276560"/>
            <a:ext cx="8208000" cy="2656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5832" b="1" spc="-162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388448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96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7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1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36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6" y="1434202"/>
            <a:ext cx="820737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249" b="1" spc="-146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6" y="4386263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" y="4241162"/>
            <a:ext cx="2146364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6063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276560"/>
            <a:ext cx="8208000" cy="2656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5832" b="1" spc="-162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7" y="3986773"/>
            <a:ext cx="5379423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96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7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1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1965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276560"/>
            <a:ext cx="8208000" cy="2656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5832" b="1" spc="-162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388448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96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7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1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1667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6" y="1491967"/>
            <a:ext cx="3319477" cy="24246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4860" b="1" spc="-162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6" y="4078566"/>
            <a:ext cx="3319477" cy="437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96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7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35000"/>
            <a:ext cx="4629692" cy="4873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1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1135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35000"/>
            <a:ext cx="4629692" cy="4873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6" y="1491967"/>
            <a:ext cx="3319477" cy="24246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4860" b="1" spc="-162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6" y="4078566"/>
            <a:ext cx="3319477" cy="437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96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7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1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4392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35000"/>
            <a:ext cx="4629692" cy="4873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6" y="1470029"/>
            <a:ext cx="3319477" cy="24246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4860" b="1" spc="-162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8316" y="4056628"/>
            <a:ext cx="3319477" cy="437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96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7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1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724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6" y="1434200"/>
            <a:ext cx="820737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832" b="1" spc="-16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113788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3421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6" y="1434200"/>
            <a:ext cx="820737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832" b="1" spc="-16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6" y="4386263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055876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1301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6" y="1434200"/>
            <a:ext cx="820737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832" b="1" spc="-16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6" y="4386263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146364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0073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6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916" b="1" spc="-81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145993"/>
            <a:ext cx="8207374" cy="2991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1" b="1">
                <a:latin typeface="+mj-lt"/>
              </a:defRPr>
            </a:lvl1pPr>
            <a:lvl2pPr marL="192456" indent="-172044">
              <a:buFont typeface="Arial"/>
              <a:buChar char="•"/>
              <a:defRPr sz="1620">
                <a:latin typeface="Georgia"/>
              </a:defRPr>
            </a:lvl2pPr>
            <a:lvl3pPr marL="373248" indent="-186624">
              <a:buFont typeface="Lucida Grande"/>
              <a:buChar char="-"/>
              <a:defRPr sz="1296" i="1">
                <a:latin typeface="Georgia"/>
                <a:cs typeface="Georgia"/>
              </a:defRPr>
            </a:lvl3pPr>
            <a:lvl4pPr marL="641520" indent="-157464">
              <a:buFont typeface="Arial"/>
              <a:buChar char="•"/>
              <a:defRPr sz="1134" baseline="0">
                <a:latin typeface="Georgia"/>
              </a:defRPr>
            </a:lvl4pPr>
            <a:lvl5pPr marL="880632" indent="-185166">
              <a:buFont typeface="Courier New"/>
              <a:buChar char="o"/>
              <a:defRPr sz="105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113788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9230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6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916" b="1" spc="-81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135451"/>
            <a:ext cx="8207374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1" b="1">
                <a:latin typeface="+mj-lt"/>
              </a:defRPr>
            </a:lvl1pPr>
            <a:lvl2pPr marL="192456" indent="-172044">
              <a:buFont typeface="Arial"/>
              <a:buChar char="•"/>
              <a:defRPr sz="1620">
                <a:latin typeface="Georgia"/>
              </a:defRPr>
            </a:lvl2pPr>
            <a:lvl3pPr marL="373248" indent="-186624">
              <a:buFont typeface="Lucida Grande"/>
              <a:buChar char="-"/>
              <a:defRPr sz="1296" i="1">
                <a:latin typeface="Georgia"/>
                <a:cs typeface="Georgia"/>
              </a:defRPr>
            </a:lvl3pPr>
            <a:lvl4pPr marL="641520" indent="-157464">
              <a:buFont typeface="Arial"/>
              <a:buChar char="•"/>
              <a:defRPr sz="1134" baseline="0">
                <a:latin typeface="Georgia"/>
              </a:defRPr>
            </a:lvl4pPr>
            <a:lvl5pPr marL="880632" indent="-185166">
              <a:buFont typeface="Courier New"/>
              <a:buChar char="o"/>
              <a:defRPr sz="105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6687-CBD3-415D-8421-2B5EAA963EBF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055876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98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6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624" b="1" spc="-7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5" y="1145992"/>
            <a:ext cx="8207374" cy="2991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31" b="1">
                <a:latin typeface="+mj-lt"/>
              </a:defRPr>
            </a:lvl1pPr>
            <a:lvl2pPr marL="173210" indent="-154840">
              <a:buFont typeface="Arial"/>
              <a:buChar char="•"/>
              <a:defRPr sz="1458">
                <a:latin typeface="Georgia"/>
              </a:defRPr>
            </a:lvl2pPr>
            <a:lvl3pPr marL="335923" indent="-167962">
              <a:buFont typeface="Lucida Grande"/>
              <a:buChar char="-"/>
              <a:defRPr sz="1166" i="1">
                <a:latin typeface="Georgia"/>
                <a:cs typeface="Georgia"/>
              </a:defRPr>
            </a:lvl3pPr>
            <a:lvl4pPr marL="577368" indent="-141718">
              <a:buFont typeface="Arial"/>
              <a:buChar char="•"/>
              <a:defRPr sz="1021" baseline="0">
                <a:latin typeface="Georgia"/>
              </a:defRPr>
            </a:lvl4pPr>
            <a:lvl5pPr marL="792569" indent="-166649">
              <a:buFont typeface="Courier New"/>
              <a:buChar char="o"/>
              <a:defRPr sz="948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9.1.2023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6" y="4385706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113788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584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6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916" b="1" spc="-81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135451"/>
            <a:ext cx="8207374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1" b="1">
                <a:latin typeface="+mj-lt"/>
              </a:defRPr>
            </a:lvl1pPr>
            <a:lvl2pPr marL="192456" indent="-172044">
              <a:buFont typeface="Arial"/>
              <a:buChar char="•"/>
              <a:defRPr sz="1620">
                <a:latin typeface="Georgia"/>
              </a:defRPr>
            </a:lvl2pPr>
            <a:lvl3pPr marL="373248" indent="-186624">
              <a:buFont typeface="Lucida Grande"/>
              <a:buChar char="-"/>
              <a:defRPr sz="1296" i="1">
                <a:latin typeface="Georgia"/>
                <a:cs typeface="Georgia"/>
              </a:defRPr>
            </a:lvl3pPr>
            <a:lvl4pPr marL="641520" indent="-157464">
              <a:buFont typeface="Arial"/>
              <a:buChar char="•"/>
              <a:defRPr sz="1134" baseline="0">
                <a:latin typeface="Georgia"/>
              </a:defRPr>
            </a:lvl4pPr>
            <a:lvl5pPr marL="880632" indent="-185166">
              <a:buFont typeface="Courier New"/>
              <a:buChar char="o"/>
              <a:defRPr sz="105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C5285-7526-43D5-81FF-B1103F667C54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4"/>
          <p:cNvCxnSpPr/>
          <p:nvPr userDrawn="1"/>
        </p:nvCxnSpPr>
        <p:spPr>
          <a:xfrm>
            <a:off x="468316" y="4385706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146364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7723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38602"/>
            <a:ext cx="8212380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916" b="1" spc="-81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11" y="1135451"/>
            <a:ext cx="3988079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1" b="1">
                <a:latin typeface="+mj-lt"/>
              </a:defRPr>
            </a:lvl1pPr>
            <a:lvl2pPr marL="192456" indent="-172044">
              <a:buFont typeface="Arial"/>
              <a:buChar char="•"/>
              <a:defRPr sz="1620">
                <a:latin typeface="Georgia"/>
              </a:defRPr>
            </a:lvl2pPr>
            <a:lvl3pPr marL="373248" indent="-186624">
              <a:buFont typeface="Lucida Grande"/>
              <a:buChar char="-"/>
              <a:defRPr sz="1296" i="1">
                <a:latin typeface="Georgia"/>
                <a:cs typeface="Georgia"/>
              </a:defRPr>
            </a:lvl3pPr>
            <a:lvl4pPr marL="641520" indent="-157464">
              <a:buFont typeface="Arial"/>
              <a:buChar char="•"/>
              <a:defRPr sz="1134" baseline="0">
                <a:latin typeface="Georgia"/>
              </a:defRPr>
            </a:lvl4pPr>
            <a:lvl5pPr marL="880632" indent="-185166">
              <a:buFont typeface="Courier New"/>
              <a:buChar char="o"/>
              <a:defRPr sz="105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11" y="1135451"/>
            <a:ext cx="3988079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1" b="1">
                <a:latin typeface="+mj-lt"/>
              </a:defRPr>
            </a:lvl1pPr>
            <a:lvl2pPr marL="192456" indent="-172044">
              <a:buFont typeface="Arial"/>
              <a:buChar char="•"/>
              <a:defRPr sz="1620">
                <a:latin typeface="Georgia"/>
              </a:defRPr>
            </a:lvl2pPr>
            <a:lvl3pPr marL="373248" indent="-186624">
              <a:buFont typeface="Lucida Grande"/>
              <a:buChar char="-"/>
              <a:defRPr sz="1296" i="1">
                <a:latin typeface="Georgia"/>
                <a:cs typeface="Georgia"/>
              </a:defRPr>
            </a:lvl3pPr>
            <a:lvl4pPr marL="641520" indent="-157464">
              <a:buFont typeface="Arial"/>
              <a:buChar char="•"/>
              <a:defRPr sz="1134" baseline="0">
                <a:latin typeface="Georgia"/>
              </a:defRPr>
            </a:lvl4pPr>
            <a:lvl5pPr marL="880632" indent="-185166">
              <a:buFont typeface="Courier New"/>
              <a:buChar char="o"/>
              <a:defRPr sz="105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113788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8902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68316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916" b="1" spc="-81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8316" y="1135450"/>
            <a:ext cx="3988079" cy="300298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1" b="1">
                <a:latin typeface="+mj-lt"/>
              </a:defRPr>
            </a:lvl1pPr>
            <a:lvl2pPr marL="192456" indent="-172044">
              <a:buFont typeface="Arial"/>
              <a:buChar char="•"/>
              <a:defRPr sz="1620">
                <a:latin typeface="Georgia"/>
              </a:defRPr>
            </a:lvl2pPr>
            <a:lvl3pPr marL="373248" indent="-186624">
              <a:buFont typeface="Lucida Grande"/>
              <a:buChar char="-"/>
              <a:defRPr sz="1296" i="1">
                <a:latin typeface="Georgia"/>
                <a:cs typeface="Georgia"/>
              </a:defRPr>
            </a:lvl3pPr>
            <a:lvl4pPr marL="641520" indent="-157464">
              <a:buFont typeface="Arial"/>
              <a:buChar char="•"/>
              <a:defRPr sz="1134" baseline="0">
                <a:latin typeface="Georgia"/>
              </a:defRPr>
            </a:lvl4pPr>
            <a:lvl5pPr marL="880632" indent="-185166">
              <a:buFont typeface="Courier New"/>
              <a:buChar char="o"/>
              <a:defRPr sz="105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87611" y="1134944"/>
            <a:ext cx="3988079" cy="300298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1" b="1">
                <a:latin typeface="+mj-lt"/>
              </a:defRPr>
            </a:lvl1pPr>
            <a:lvl2pPr marL="192456" indent="-172044">
              <a:buFont typeface="Arial"/>
              <a:buChar char="•"/>
              <a:defRPr sz="1620">
                <a:latin typeface="Georgia"/>
              </a:defRPr>
            </a:lvl2pPr>
            <a:lvl3pPr marL="373248" indent="-186624">
              <a:buFont typeface="Lucida Grande"/>
              <a:buChar char="-"/>
              <a:defRPr sz="1296" i="1">
                <a:latin typeface="Georgia"/>
                <a:cs typeface="Georgia"/>
              </a:defRPr>
            </a:lvl3pPr>
            <a:lvl4pPr marL="641520" indent="-157464">
              <a:buFont typeface="Arial"/>
              <a:buChar char="•"/>
              <a:defRPr sz="1134" baseline="0">
                <a:latin typeface="Georgia"/>
              </a:defRPr>
            </a:lvl4pPr>
            <a:lvl5pPr marL="880632" indent="-185166">
              <a:buFont typeface="Courier New"/>
              <a:buChar char="o"/>
              <a:defRPr sz="105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F29C9-51F7-4E61-B7C7-5CEFA78BD6B3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6" y="4385706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055876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0333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6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916" b="1" spc="-81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6" y="1135451"/>
            <a:ext cx="3988079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1" b="1">
                <a:latin typeface="+mj-lt"/>
              </a:defRPr>
            </a:lvl1pPr>
            <a:lvl2pPr marL="192456" indent="-172044">
              <a:buFont typeface="Arial"/>
              <a:buChar char="•"/>
              <a:defRPr sz="1620">
                <a:latin typeface="Georgia"/>
              </a:defRPr>
            </a:lvl2pPr>
            <a:lvl3pPr marL="373248" indent="-186624">
              <a:buFont typeface="Lucida Grande"/>
              <a:buChar char="-"/>
              <a:defRPr sz="1296" i="1">
                <a:latin typeface="Georgia"/>
                <a:cs typeface="Georgia"/>
              </a:defRPr>
            </a:lvl3pPr>
            <a:lvl4pPr marL="641520" indent="-157464">
              <a:buFont typeface="Arial"/>
              <a:buChar char="•"/>
              <a:defRPr sz="1134" baseline="0">
                <a:latin typeface="Georgia"/>
              </a:defRPr>
            </a:lvl4pPr>
            <a:lvl5pPr marL="880632" indent="-185166">
              <a:buFont typeface="Courier New"/>
              <a:buChar char="o"/>
              <a:defRPr sz="105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D0ED-27AA-4BEE-8827-0A59147D95E5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6" y="4385706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0"/>
          <p:cNvSpPr>
            <a:spLocks noGrp="1"/>
          </p:cNvSpPr>
          <p:nvPr>
            <p:ph sz="quarter" idx="18"/>
          </p:nvPr>
        </p:nvSpPr>
        <p:spPr>
          <a:xfrm>
            <a:off x="4687611" y="1135451"/>
            <a:ext cx="3988079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1" b="1">
                <a:latin typeface="+mj-lt"/>
              </a:defRPr>
            </a:lvl1pPr>
            <a:lvl2pPr marL="192456" indent="-172044">
              <a:buFont typeface="Arial"/>
              <a:buChar char="•"/>
              <a:defRPr sz="1620">
                <a:latin typeface="Georgia"/>
              </a:defRPr>
            </a:lvl2pPr>
            <a:lvl3pPr marL="373248" indent="-186624">
              <a:buFont typeface="Lucida Grande"/>
              <a:buChar char="-"/>
              <a:defRPr sz="1296" i="1">
                <a:latin typeface="Georgia"/>
                <a:cs typeface="Georgia"/>
              </a:defRPr>
            </a:lvl3pPr>
            <a:lvl4pPr marL="641520" indent="-157464">
              <a:buFont typeface="Arial"/>
              <a:buChar char="•"/>
              <a:defRPr sz="1134" baseline="0">
                <a:latin typeface="Georgia"/>
              </a:defRPr>
            </a:lvl4pPr>
            <a:lvl5pPr marL="880632" indent="-185166">
              <a:buFont typeface="Courier New"/>
              <a:buChar char="o"/>
              <a:defRPr sz="105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146364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7474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9" y="238602"/>
            <a:ext cx="8212380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916" b="1" spc="-81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12" y="1135451"/>
            <a:ext cx="3988079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1" b="1">
                <a:latin typeface="+mj-lt"/>
              </a:defRPr>
            </a:lvl1pPr>
            <a:lvl2pPr marL="192459" indent="-172047">
              <a:buFont typeface="Arial"/>
              <a:buChar char="•"/>
              <a:defRPr sz="1620">
                <a:latin typeface="Georgia"/>
              </a:defRPr>
            </a:lvl2pPr>
            <a:lvl3pPr marL="373253" indent="-186627">
              <a:buFont typeface="Lucida Grande"/>
              <a:buChar char="-"/>
              <a:defRPr sz="1296" i="1">
                <a:latin typeface="Georgia"/>
                <a:cs typeface="Georgia"/>
              </a:defRPr>
            </a:lvl3pPr>
            <a:lvl4pPr marL="641528" indent="-157466">
              <a:buFont typeface="Arial"/>
              <a:buChar char="•"/>
              <a:defRPr sz="1134" baseline="0">
                <a:latin typeface="Georgia"/>
              </a:defRPr>
            </a:lvl4pPr>
            <a:lvl5pPr marL="880644" indent="-185169">
              <a:buFont typeface="Courier New"/>
              <a:buChar char="o"/>
              <a:defRPr sz="1053" baseline="0"/>
            </a:lvl5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11" y="1135451"/>
            <a:ext cx="3988079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1" b="1">
                <a:latin typeface="+mj-lt"/>
              </a:defRPr>
            </a:lvl1pPr>
            <a:lvl2pPr marL="192459" indent="-172047">
              <a:buFont typeface="Arial"/>
              <a:buChar char="•"/>
              <a:defRPr sz="1620">
                <a:latin typeface="Georgia"/>
              </a:defRPr>
            </a:lvl2pPr>
            <a:lvl3pPr marL="373253" indent="-186627">
              <a:buFont typeface="Lucida Grande"/>
              <a:buChar char="-"/>
              <a:defRPr sz="1296" i="1">
                <a:latin typeface="Georgia"/>
                <a:cs typeface="Georgia"/>
              </a:defRPr>
            </a:lvl3pPr>
            <a:lvl4pPr marL="641528" indent="-157466">
              <a:buFont typeface="Arial"/>
              <a:buChar char="•"/>
              <a:defRPr sz="1134" baseline="0">
                <a:latin typeface="Georgia"/>
              </a:defRPr>
            </a:lvl4pPr>
            <a:lvl5pPr marL="880644" indent="-185169">
              <a:buFont typeface="Courier New"/>
              <a:buChar char="o"/>
              <a:defRPr sz="1053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3"/>
            <a:ext cx="2113788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5486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32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img_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546350" y="1838634"/>
            <a:ext cx="2286000" cy="4163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2106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1_Empty_img_bg</a:t>
            </a:r>
            <a:endParaRPr lang="fi-FI" sz="1094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21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916" b="1" spc="-81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1031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366714"/>
            <a:ext cx="7988300" cy="810816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4608900"/>
            <a:ext cx="1537200" cy="286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578"/>
              </a:lnSpc>
              <a:spcBef>
                <a:spcPts val="0"/>
              </a:spcBef>
              <a:buNone/>
              <a:defRPr sz="578" b="1">
                <a:solidFill>
                  <a:schemeClr val="bg2"/>
                </a:solidFill>
              </a:defRPr>
            </a:lvl1pPr>
            <a:lvl2pPr marL="165878" indent="-62687">
              <a:defRPr lang="en-US" sz="578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878" indent="-56900">
              <a:buFont typeface="Symbol" pitchFamily="18" charset="2"/>
              <a:buNone/>
              <a:defRPr sz="547"/>
            </a:lvl3pPr>
            <a:lvl4pPr marL="165878" indent="-56900">
              <a:defRPr sz="547"/>
            </a:lvl4pPr>
            <a:lvl5pPr marL="165878" indent="-56900">
              <a:buFont typeface="Symbol" pitchFamily="18" charset="2"/>
              <a:buChar char="-"/>
              <a:defRPr sz="547"/>
            </a:lvl5pPr>
            <a:lvl6pPr marL="166212" indent="-56862">
              <a:spcBef>
                <a:spcPts val="183"/>
              </a:spcBef>
              <a:buFont typeface="Symbol" pitchFamily="18" charset="2"/>
              <a:buChar char="-"/>
              <a:defRPr sz="547"/>
            </a:lvl6pPr>
            <a:lvl7pPr marL="166212" indent="-56862">
              <a:spcBef>
                <a:spcPts val="183"/>
              </a:spcBef>
              <a:buFont typeface="Symbol" pitchFamily="18" charset="2"/>
              <a:buChar char="-"/>
              <a:defRPr sz="547"/>
            </a:lvl7pPr>
            <a:lvl8pPr marL="166212" indent="-56862">
              <a:spcBef>
                <a:spcPts val="183"/>
              </a:spcBef>
              <a:buFont typeface="Symbol" pitchFamily="18" charset="2"/>
              <a:buChar char="-"/>
              <a:defRPr sz="547"/>
            </a:lvl8pPr>
            <a:lvl9pPr marL="166212" indent="-56862">
              <a:spcBef>
                <a:spcPts val="183"/>
              </a:spcBef>
              <a:buFont typeface="Symbol" pitchFamily="18" charset="2"/>
              <a:buChar char="-"/>
              <a:defRPr sz="547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4608900"/>
            <a:ext cx="1702800" cy="286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578"/>
              </a:lnSpc>
              <a:spcBef>
                <a:spcPts val="0"/>
              </a:spcBef>
              <a:buNone/>
              <a:defRPr sz="578" b="1">
                <a:solidFill>
                  <a:schemeClr val="bg2"/>
                </a:solidFill>
              </a:defRPr>
            </a:lvl1pPr>
            <a:lvl2pPr marL="165878" indent="-62687">
              <a:defRPr lang="en-US" sz="578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878" indent="-56900">
              <a:buFont typeface="Symbol" pitchFamily="18" charset="2"/>
              <a:buNone/>
              <a:defRPr sz="547"/>
            </a:lvl3pPr>
            <a:lvl4pPr marL="165878" indent="-56900">
              <a:defRPr sz="547"/>
            </a:lvl4pPr>
            <a:lvl5pPr marL="165878" indent="-56900">
              <a:buFont typeface="Symbol" pitchFamily="18" charset="2"/>
              <a:buChar char="-"/>
              <a:defRPr sz="547"/>
            </a:lvl5pPr>
            <a:lvl6pPr marL="166212" indent="-56862">
              <a:spcBef>
                <a:spcPts val="183"/>
              </a:spcBef>
              <a:buFont typeface="Symbol" pitchFamily="18" charset="2"/>
              <a:buChar char="-"/>
              <a:defRPr sz="547"/>
            </a:lvl6pPr>
            <a:lvl7pPr marL="166212" indent="-56862">
              <a:spcBef>
                <a:spcPts val="183"/>
              </a:spcBef>
              <a:buFont typeface="Symbol" pitchFamily="18" charset="2"/>
              <a:buChar char="-"/>
              <a:defRPr sz="547"/>
            </a:lvl7pPr>
            <a:lvl8pPr marL="166212" indent="-56862">
              <a:spcBef>
                <a:spcPts val="183"/>
              </a:spcBef>
              <a:buFont typeface="Symbol" pitchFamily="18" charset="2"/>
              <a:buChar char="-"/>
              <a:defRPr sz="547"/>
            </a:lvl8pPr>
            <a:lvl9pPr marL="166212" indent="-56862">
              <a:spcBef>
                <a:spcPts val="183"/>
              </a:spcBef>
              <a:buFont typeface="Symbol" pitchFamily="18" charset="2"/>
              <a:buChar char="-"/>
              <a:defRPr sz="547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F1B12-A75E-4D87-8AD0-59A704646EF3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61255-CF88-4960-9EBC-1D0C61F19FC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4390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8000" y="1"/>
            <a:ext cx="9144000" cy="5164298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555498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094" kern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6" y="1275606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832" b="1" spc="-162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96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7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6538730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12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616CEDF-8284-7A4F-A2B1-5FB64A23A52C}"/>
              </a:ext>
            </a:extLst>
          </p:cNvPr>
          <p:cNvSpPr/>
          <p:nvPr userDrawn="1"/>
        </p:nvSpPr>
        <p:spPr>
          <a:xfrm>
            <a:off x="-753415" y="-920839"/>
            <a:ext cx="4623516" cy="46235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15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C059ED-DFE3-B543-B939-3A849F2E6B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57" y="3483735"/>
            <a:ext cx="1701380" cy="1646887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buNone/>
              <a:defRPr sz="4140" b="1" baseline="0">
                <a:solidFill>
                  <a:schemeClr val="tx1"/>
                </a:solidFill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2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520" b="1" i="0" baseline="0">
                <a:solidFill>
                  <a:schemeClr val="tx1"/>
                </a:solidFill>
                <a:latin typeface="arial" charset="0"/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4" y="4215388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15" b="1" i="0" baseline="0">
                <a:solidFill>
                  <a:schemeClr val="tx1"/>
                </a:solidFill>
                <a:latin typeface="arial" charset="0"/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4" y="4509807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15" b="1" i="0" baseline="0">
                <a:solidFill>
                  <a:schemeClr val="tx1"/>
                </a:solidFill>
                <a:latin typeface="arial" charset="0"/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33446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6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624" b="1" spc="-7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5" y="1135452"/>
            <a:ext cx="8207374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31" b="1">
                <a:latin typeface="+mj-lt"/>
              </a:defRPr>
            </a:lvl1pPr>
            <a:lvl2pPr marL="173210" indent="-154840">
              <a:buFont typeface="Arial"/>
              <a:buChar char="•"/>
              <a:defRPr sz="1458">
                <a:latin typeface="Georgia"/>
              </a:defRPr>
            </a:lvl2pPr>
            <a:lvl3pPr marL="335923" indent="-167962">
              <a:buFont typeface="Lucida Grande"/>
              <a:buChar char="-"/>
              <a:defRPr sz="1166" i="1">
                <a:latin typeface="Georgia"/>
                <a:cs typeface="Georgia"/>
              </a:defRPr>
            </a:lvl3pPr>
            <a:lvl4pPr marL="577368" indent="-141718">
              <a:buFont typeface="Arial"/>
              <a:buChar char="•"/>
              <a:defRPr sz="1021" baseline="0">
                <a:latin typeface="Georgia"/>
              </a:defRPr>
            </a:lvl4pPr>
            <a:lvl5pPr marL="792569" indent="-166649">
              <a:buFont typeface="Courier New"/>
              <a:buChar char="o"/>
              <a:defRPr sz="948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6687-CBD3-415D-8421-2B5EAA963EBF}" type="datetime1">
              <a:rPr lang="fi-FI" smtClean="0"/>
              <a:t>9.1.2023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34" name="Straight Connector 4"/>
          <p:cNvCxnSpPr/>
          <p:nvPr userDrawn="1"/>
        </p:nvCxnSpPr>
        <p:spPr>
          <a:xfrm>
            <a:off x="468316" y="4385706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055876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6828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12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1338A83-C750-3041-9AD6-6E8E4FC47B7C}"/>
              </a:ext>
            </a:extLst>
          </p:cNvPr>
          <p:cNvSpPr/>
          <p:nvPr userDrawn="1"/>
        </p:nvSpPr>
        <p:spPr>
          <a:xfrm>
            <a:off x="-753415" y="-920839"/>
            <a:ext cx="4623516" cy="46235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15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1069875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6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1954474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520"/>
              </a:lnSpc>
              <a:buNone/>
              <a:defRPr sz="2520" b="1" i="0" baseline="0">
                <a:solidFill>
                  <a:schemeClr val="tx1"/>
                </a:solidFill>
                <a:latin typeface="arial" charset="0"/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0" y="1761537"/>
            <a:ext cx="379683" cy="0"/>
          </a:xfrm>
          <a:prstGeom prst="line">
            <a:avLst/>
          </a:prstGeom>
          <a:ln w="571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2967307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20" b="1" i="0" baseline="0">
                <a:solidFill>
                  <a:schemeClr val="tx1"/>
                </a:solidFill>
                <a:latin typeface="arial" charset="0"/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3261726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20" b="1" i="0" baseline="0">
                <a:solidFill>
                  <a:schemeClr val="tx1"/>
                </a:solidFill>
                <a:latin typeface="arial" charset="0"/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143500"/>
          </a:xfrm>
          <a:prstGeom prst="rect">
            <a:avLst/>
          </a:prstGeom>
        </p:spPr>
        <p:txBody>
          <a:bodyPr/>
          <a:lstStyle>
            <a:lvl1pPr marL="0" marR="0" indent="0" algn="l" defTabSz="617220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6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r>
              <a:rPr lang="en-US"/>
              <a:t>Click icon to add image.</a:t>
            </a:r>
          </a:p>
          <a:p>
            <a:r>
              <a:rPr lang="fi-FI" err="1"/>
              <a:t>Fit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0BC9C8-1F9A-DD43-A858-D63BC85598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57" y="3483735"/>
            <a:ext cx="1701380" cy="164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096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30" y="125416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600"/>
              </a:lnSpc>
              <a:buNone/>
              <a:defRPr sz="3600" b="1" baseline="0">
                <a:solidFill>
                  <a:schemeClr val="tx1"/>
                </a:solidFill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30" y="1234540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17220" rtl="0" eaLnBrk="1" fontAlgn="auto" latinLnBrk="0" hangingPunct="1">
              <a:lnSpc>
                <a:spcPts val="234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90" b="1" baseline="0">
                <a:solidFill>
                  <a:schemeClr val="tx1"/>
                </a:solidFill>
              </a:defRPr>
            </a:lvl1pPr>
            <a:lvl2pPr marL="565785" indent="-244317">
              <a:buFont typeface="Arial" panose="020B0604020202020204" pitchFamily="34" charset="0"/>
              <a:buChar char="•"/>
              <a:defRPr sz="1890"/>
            </a:lvl2pPr>
            <a:lvl3pPr marL="724377" indent="-158592">
              <a:buFont typeface="Arial" panose="020B0604020202020204" pitchFamily="34" charset="0"/>
              <a:buChar char="•"/>
              <a:defRPr sz="144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13387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30" y="125416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600"/>
              </a:lnSpc>
              <a:buNone/>
              <a:defRPr sz="3600" b="1" baseline="0">
                <a:solidFill>
                  <a:schemeClr val="tx1"/>
                </a:solidFill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30" y="2024418"/>
            <a:ext cx="8492897" cy="22595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17220" rtl="0" eaLnBrk="1" fontAlgn="auto" latinLnBrk="0" hangingPunct="1">
              <a:lnSpc>
                <a:spcPts val="234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90" b="1" baseline="0">
                <a:solidFill>
                  <a:schemeClr val="tx1"/>
                </a:solidFill>
              </a:defRPr>
            </a:lvl1pPr>
            <a:lvl2pPr marL="565785" indent="-244317">
              <a:buFont typeface="Arial" panose="020B0604020202020204" pitchFamily="34" charset="0"/>
              <a:buChar char="•"/>
              <a:defRPr sz="1890"/>
            </a:lvl2pPr>
            <a:lvl3pPr marL="724377" indent="-158592">
              <a:buFont typeface="Arial" panose="020B0604020202020204" pitchFamily="34" charset="0"/>
              <a:buChar char="•"/>
              <a:defRPr sz="144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30" y="1234540"/>
            <a:ext cx="8492897" cy="648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17220" rtl="0" eaLnBrk="1" fontAlgn="auto" latinLnBrk="0" hangingPunct="1">
              <a:lnSpc>
                <a:spcPts val="234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20" b="1" baseline="0">
                <a:solidFill>
                  <a:schemeClr val="tx1"/>
                </a:solidFill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Sub Headline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35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2" y="130862"/>
            <a:ext cx="8497093" cy="101629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ts val="3600"/>
              </a:lnSpc>
              <a:buNone/>
              <a:defRPr sz="3600" b="1" baseline="0">
                <a:solidFill>
                  <a:schemeClr val="tx1"/>
                </a:solidFill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2" cy="2936212"/>
          </a:xfrm>
          <a:prstGeom prst="rect">
            <a:avLst/>
          </a:prstGeom>
        </p:spPr>
        <p:txBody>
          <a:bodyPr lIns="0" tIns="0" rIns="0" bIns="0"/>
          <a:lstStyle>
            <a:lvl1pPr marL="308610" marR="0" indent="-308610" algn="l" defTabSz="617220" rtl="0" eaLnBrk="1" fontAlgn="auto" latinLnBrk="0" hangingPunct="1">
              <a:lnSpc>
                <a:spcPts val="198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90" b="1" baseline="0">
                <a:solidFill>
                  <a:schemeClr val="tx1"/>
                </a:solidFill>
              </a:defRPr>
            </a:lvl1pPr>
            <a:lvl2pPr marL="565785" indent="-257175">
              <a:buFont typeface="Arial" panose="020B0604020202020204" pitchFamily="34" charset="0"/>
              <a:buChar char="•"/>
              <a:defRPr sz="1890"/>
            </a:lvl2pPr>
            <a:lvl3pPr marL="724377" indent="-158592">
              <a:buFont typeface="Arial" panose="020B0604020202020204" pitchFamily="34" charset="0"/>
              <a:buChar char="•"/>
              <a:defRPr sz="144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08610" marR="0" indent="-308610" algn="l" defTabSz="617220" rtl="0" eaLnBrk="1" fontAlgn="auto" latinLnBrk="0" hangingPunct="1">
              <a:lnSpc>
                <a:spcPts val="198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90" b="1" baseline="0">
                <a:solidFill>
                  <a:schemeClr val="tx1"/>
                </a:solidFill>
              </a:defRPr>
            </a:lvl1pPr>
            <a:lvl2pPr marL="565785" indent="-257175">
              <a:buFont typeface="Arial" panose="020B0604020202020204" pitchFamily="34" charset="0"/>
              <a:buChar char="•"/>
              <a:defRPr sz="1890"/>
            </a:lvl2pPr>
            <a:lvl3pPr marL="724377" indent="-158592">
              <a:buFont typeface="Arial" panose="020B0604020202020204" pitchFamily="34" charset="0"/>
              <a:buChar char="•"/>
              <a:defRPr sz="144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7520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pos="181">
          <p15:clr>
            <a:srgbClr val="FBAE40"/>
          </p15:clr>
        </p15:guide>
        <p15:guide id="9" orient="horz" pos="849">
          <p15:clr>
            <a:srgbClr val="FBAE40"/>
          </p15:clr>
        </p15:guide>
      </p15:sldGuideLst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0"/>
            <a:ext cx="2052735" cy="857237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5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image</a:t>
            </a:r>
            <a:br>
              <a:rPr lang="fi-FI"/>
            </a:br>
            <a:br>
              <a:rPr lang="fi-FI"/>
            </a:br>
            <a:r>
              <a:rPr lang="fi-FI" err="1"/>
              <a:t>Fit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40" y="1358537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17220" rtl="0" eaLnBrk="1" fontAlgn="auto" latinLnBrk="0" hangingPunct="1">
              <a:lnSpc>
                <a:spcPts val="234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90" b="1" smtClean="0"/>
            </a:lvl1pPr>
            <a:lvl2pPr marL="308610" indent="0">
              <a:buFontTx/>
              <a:buNone/>
              <a:defRPr sz="1890"/>
            </a:lvl2pPr>
            <a:lvl3pPr marL="565785" indent="0">
              <a:buFontTx/>
              <a:buNone/>
              <a:defRPr sz="144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40" y="124851"/>
            <a:ext cx="4052221" cy="1041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600"/>
              </a:lnSpc>
              <a:buNone/>
              <a:defRPr sz="3600" b="1" baseline="0">
                <a:solidFill>
                  <a:schemeClr val="tx1"/>
                </a:solidFill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Body slide title</a:t>
            </a:r>
          </a:p>
        </p:txBody>
      </p:sp>
    </p:spTree>
    <p:extLst>
      <p:ext uri="{BB962C8B-B14F-4D97-AF65-F5344CB8AC3E}">
        <p14:creationId xmlns:p14="http://schemas.microsoft.com/office/powerpoint/2010/main" val="1653070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12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5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17220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6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r>
              <a:rPr lang="en-US"/>
              <a:t>Click icon to add image.</a:t>
            </a:r>
            <a:br>
              <a:rPr lang="en-US"/>
            </a:br>
            <a:br>
              <a:rPr lang="en-US"/>
            </a:br>
            <a:r>
              <a:rPr lang="fi-FI" err="1"/>
              <a:t>Fit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4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600"/>
              </a:lnSpc>
              <a:buNone/>
              <a:defRPr sz="297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Mauris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diam</a:t>
            </a:r>
            <a:r>
              <a:rPr lang="en-US"/>
              <a:t> vitae </a:t>
            </a:r>
            <a:r>
              <a:rPr lang="en-US" err="1"/>
              <a:t>arcu</a:t>
            </a:r>
            <a:r>
              <a:rPr lang="en-US"/>
              <a:t>. </a:t>
            </a:r>
            <a:r>
              <a:rPr lang="en-US" err="1"/>
              <a:t>Sed</a:t>
            </a:r>
            <a:r>
              <a:rPr lang="en-US"/>
              <a:t> arcu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vitae, consectetuer et </a:t>
            </a:r>
            <a:r>
              <a:rPr lang="en-US" err="1"/>
              <a:t>venenatis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. 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68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12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CE800F-533F-7D4F-860F-9D609D5B3208}"/>
              </a:ext>
            </a:extLst>
          </p:cNvPr>
          <p:cNvSpPr/>
          <p:nvPr userDrawn="1"/>
        </p:nvSpPr>
        <p:spPr>
          <a:xfrm>
            <a:off x="-753415" y="-920839"/>
            <a:ext cx="4623516" cy="46235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15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954510-12C3-844B-9445-C52B42D97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878" y="4282227"/>
            <a:ext cx="2026019" cy="880590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40" y="1759426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ts val="3600"/>
              </a:lnSpc>
              <a:spcBef>
                <a:spcPts val="0"/>
              </a:spcBef>
              <a:buNone/>
              <a:defRPr sz="3600" b="1" baseline="0">
                <a:solidFill>
                  <a:schemeClr val="tx1"/>
                </a:solidFill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Divider – Headline</a:t>
            </a:r>
          </a:p>
        </p:txBody>
      </p:sp>
    </p:spTree>
    <p:extLst>
      <p:ext uri="{BB962C8B-B14F-4D97-AF65-F5344CB8AC3E}">
        <p14:creationId xmlns:p14="http://schemas.microsoft.com/office/powerpoint/2010/main" val="750746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</p15:sldGuideLst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Kuvan paikkamerkki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i-FI" err="1"/>
              <a:t>Change</a:t>
            </a:r>
            <a:r>
              <a:rPr lang="fi-FI"/>
              <a:t>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47790"/>
            <a:ext cx="4150122" cy="29389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17220" rtl="0" eaLnBrk="1" fontAlgn="auto" latinLnBrk="0" hangingPunct="1">
              <a:lnSpc>
                <a:spcPts val="234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90" b="1" smtClean="0">
                <a:solidFill>
                  <a:srgbClr val="FFFFFF"/>
                </a:solidFill>
              </a:defRPr>
            </a:lvl1pPr>
            <a:lvl2pPr marL="565785" indent="-257175">
              <a:buFont typeface="Arial" panose="020B0604020202020204" pitchFamily="34" charset="0"/>
              <a:buChar char="•"/>
              <a:defRPr sz="1890">
                <a:solidFill>
                  <a:srgbClr val="FFFFFF"/>
                </a:solidFill>
              </a:defRPr>
            </a:lvl2pPr>
            <a:lvl3pPr marL="724377" indent="-158592">
              <a:buFont typeface="Arial" panose="020B0604020202020204" pitchFamily="34" charset="0"/>
              <a:buChar char="•"/>
              <a:defRPr sz="1440">
                <a:solidFill>
                  <a:srgbClr val="FFFFFF"/>
                </a:solidFill>
              </a:defRPr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40" y="125416"/>
            <a:ext cx="8497093" cy="8998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600"/>
              </a:lnSpc>
              <a:buNone/>
              <a:defRPr sz="3600" b="1" baseline="0">
                <a:solidFill>
                  <a:schemeClr val="bg1"/>
                </a:solidFill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2" y="1347789"/>
            <a:ext cx="4077891" cy="29406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17220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00" b="1">
                <a:solidFill>
                  <a:srgbClr val="FFFFFF"/>
                </a:solidFill>
              </a:defRPr>
            </a:lvl1pPr>
            <a:lvl2pPr marL="565785" indent="-257175">
              <a:buFont typeface="Arial" panose="020B0604020202020204" pitchFamily="34" charset="0"/>
              <a:buChar char="•"/>
              <a:defRPr sz="1890">
                <a:solidFill>
                  <a:srgbClr val="FFFFFF"/>
                </a:solidFill>
              </a:defRPr>
            </a:lvl2pPr>
            <a:lvl3pPr marL="724377" indent="-158592">
              <a:buFont typeface="Arial" panose="020B0604020202020204" pitchFamily="34" charset="0"/>
              <a:buChar char="•"/>
              <a:defRPr sz="1440">
                <a:solidFill>
                  <a:srgbClr val="FFFFFF"/>
                </a:solidFill>
              </a:defRPr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Your text here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47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5">
          <p15:clr>
            <a:srgbClr val="FBAE40"/>
          </p15:clr>
        </p15:guide>
        <p15:guide id="2" pos="2965">
          <p15:clr>
            <a:srgbClr val="FBAE40"/>
          </p15:clr>
        </p15:guide>
        <p15:guide id="3" orient="horz" pos="849">
          <p15:clr>
            <a:srgbClr val="FBAE40"/>
          </p15:clr>
        </p15:guide>
      </p15:sldGuideLst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143500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58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CE01CF-A79F-784C-8F75-EC32DC6B0079}"/>
              </a:ext>
            </a:extLst>
          </p:cNvPr>
          <p:cNvSpPr/>
          <p:nvPr userDrawn="1"/>
        </p:nvSpPr>
        <p:spPr>
          <a:xfrm>
            <a:off x="-1249251" y="-2067059"/>
            <a:ext cx="4623516" cy="46235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15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7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620" spc="0" baseline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41" y="2868217"/>
            <a:ext cx="2955323" cy="353760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90" y="1364642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3600" b="1">
                <a:solidFill>
                  <a:schemeClr val="tx1"/>
                </a:solidFill>
                <a:latin typeface="+mj-lt"/>
              </a:defRPr>
            </a:lvl1pPr>
            <a:lvl2pPr marL="308610" indent="0">
              <a:buNone/>
              <a:defRPr/>
            </a:lvl2pPr>
          </a:lstStyle>
          <a:p>
            <a:pPr lvl="0"/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AF3F2F-BA4A-A443-B54D-FDD3EB6667F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257" y="1"/>
            <a:ext cx="1701380" cy="164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61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>
          <p15:clr>
            <a:srgbClr val="FBAE40"/>
          </p15:clr>
        </p15:guide>
        <p15:guide id="2" orient="horz" pos="2028">
          <p15:clr>
            <a:srgbClr val="FBAE40"/>
          </p15:clr>
        </p15:guide>
      </p15:sldGuideLst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85750"/>
            <a:ext cx="8085600" cy="8001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90000"/>
              </a:lnSpc>
              <a:defRPr sz="3240" b="1" spc="-81">
                <a:solidFill>
                  <a:srgbClr val="0065BD"/>
                </a:solidFill>
              </a:defRPr>
            </a:lvl1pPr>
          </a:lstStyle>
          <a:p>
            <a:r>
              <a:rPr lang="fi-FI" err="1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33400" y="1200150"/>
            <a:ext cx="8085600" cy="29146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1" b="1">
                <a:latin typeface="Arial"/>
                <a:cs typeface="Arial"/>
              </a:defRPr>
            </a:lvl1pPr>
            <a:lvl2pPr marL="144018" indent="-144018">
              <a:buFont typeface="Arial"/>
              <a:buChar char="•"/>
              <a:defRPr sz="1458">
                <a:latin typeface="Georgia"/>
                <a:cs typeface="Georgia"/>
              </a:defRPr>
            </a:lvl2pPr>
            <a:lvl3pPr marL="360045" indent="-216027">
              <a:buFont typeface="Lucida Grande"/>
              <a:buChar char="-"/>
              <a:defRPr sz="1215" i="1">
                <a:latin typeface="Georgia"/>
                <a:cs typeface="Georgia"/>
              </a:defRPr>
            </a:lvl3pPr>
            <a:lvl4pPr marL="586359" indent="-154305">
              <a:buFont typeface="Arial"/>
              <a:buChar char="•"/>
              <a:defRPr sz="1053">
                <a:latin typeface="Georgia"/>
                <a:cs typeface="Georgia"/>
              </a:defRPr>
            </a:lvl4pPr>
            <a:lvl5pPr marL="802386" indent="-144018">
              <a:buFont typeface="Courier New"/>
              <a:buChar char="o"/>
              <a:tabLst/>
              <a:defRPr sz="972"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57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6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624" b="1" spc="-7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5" y="1135452"/>
            <a:ext cx="8207374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31" b="1">
                <a:latin typeface="+mj-lt"/>
              </a:defRPr>
            </a:lvl1pPr>
            <a:lvl2pPr marL="173210" indent="-154840">
              <a:buFont typeface="Arial"/>
              <a:buChar char="•"/>
              <a:defRPr sz="1458">
                <a:latin typeface="Georgia"/>
              </a:defRPr>
            </a:lvl2pPr>
            <a:lvl3pPr marL="335923" indent="-167962">
              <a:buFont typeface="Lucida Grande"/>
              <a:buChar char="-"/>
              <a:defRPr sz="1166" i="1">
                <a:latin typeface="Georgia"/>
                <a:cs typeface="Georgia"/>
              </a:defRPr>
            </a:lvl3pPr>
            <a:lvl4pPr marL="577368" indent="-141718">
              <a:buFont typeface="Arial"/>
              <a:buChar char="•"/>
              <a:defRPr sz="1021" baseline="0">
                <a:latin typeface="Georgia"/>
              </a:defRPr>
            </a:lvl4pPr>
            <a:lvl5pPr marL="792569" indent="-166649">
              <a:buFont typeface="Courier New"/>
              <a:buChar char="o"/>
              <a:defRPr sz="948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C5285-7526-43D5-81FF-B1103F667C54}" type="datetime1">
              <a:rPr lang="fi-FI" smtClean="0"/>
              <a:t>9.1.2023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0" name="Straight Connector 4"/>
          <p:cNvCxnSpPr/>
          <p:nvPr userDrawn="1"/>
        </p:nvCxnSpPr>
        <p:spPr>
          <a:xfrm>
            <a:off x="468316" y="4385706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" y="4241162"/>
            <a:ext cx="2146364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5196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12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3600" b="1" baseline="0">
                <a:solidFill>
                  <a:schemeClr val="bg1"/>
                </a:solidFill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2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520" b="1" i="0" baseline="0">
                <a:solidFill>
                  <a:schemeClr val="bg1"/>
                </a:solidFill>
                <a:latin typeface="arial" charset="0"/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4" y="4215388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15" b="1" i="0" baseline="0">
                <a:solidFill>
                  <a:schemeClr val="bg1"/>
                </a:solidFill>
                <a:latin typeface="arial" charset="0"/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4" y="4509807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15" b="1" i="0" baseline="0">
                <a:solidFill>
                  <a:schemeClr val="bg1"/>
                </a:solidFill>
                <a:latin typeface="arial" charset="0"/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467896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61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>
          <p15:clr>
            <a:srgbClr val="FBAE40"/>
          </p15:clr>
        </p15:guide>
      </p15:sldGuideLst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12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896700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520" b="1" i="0" baseline="0">
                <a:solidFill>
                  <a:schemeClr val="bg1"/>
                </a:solidFill>
                <a:latin typeface="arial" charset="0"/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2794133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620" b="1" i="0" baseline="0">
                <a:solidFill>
                  <a:schemeClr val="bg1"/>
                </a:solidFill>
                <a:latin typeface="arial" charset="0"/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620" b="1" i="0" baseline="0">
                <a:solidFill>
                  <a:schemeClr val="bg1"/>
                </a:solidFill>
                <a:latin typeface="arial" charset="0"/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143500"/>
          </a:xfrm>
          <a:prstGeom prst="rect">
            <a:avLst/>
          </a:prstGeom>
        </p:spPr>
        <p:txBody>
          <a:bodyPr/>
          <a:lstStyle>
            <a:lvl1pPr marL="0" marR="0" indent="0" algn="l" defTabSz="617220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6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r>
              <a:rPr lang="en-US"/>
              <a:t>Click icon to add image.</a:t>
            </a:r>
          </a:p>
          <a:p>
            <a:r>
              <a:rPr lang="fi-FI" err="1"/>
              <a:t>Fit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467896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33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30" y="28438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600" b="1" baseline="0">
                <a:solidFill>
                  <a:schemeClr val="tx1"/>
                </a:solidFill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30" y="1241468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1722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90" b="1" baseline="0">
                <a:solidFill>
                  <a:schemeClr val="tx1"/>
                </a:solidFill>
              </a:defRPr>
            </a:lvl1pPr>
            <a:lvl2pPr marL="565785" indent="-244317">
              <a:buFont typeface="Arial" panose="020B0604020202020204" pitchFamily="34" charset="0"/>
              <a:buChar char="•"/>
              <a:defRPr sz="1890"/>
            </a:lvl2pPr>
            <a:lvl3pPr marL="724377" indent="-158592">
              <a:buFont typeface="Arial" panose="020B0604020202020204" pitchFamily="34" charset="0"/>
              <a:buChar char="•"/>
              <a:defRPr sz="144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84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30" y="28437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600" b="1" baseline="0">
                <a:solidFill>
                  <a:schemeClr val="tx1"/>
                </a:solidFill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30" y="2024418"/>
            <a:ext cx="8492897" cy="22595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1722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90" b="1" baseline="0">
                <a:solidFill>
                  <a:schemeClr val="tx1"/>
                </a:solidFill>
              </a:defRPr>
            </a:lvl1pPr>
            <a:lvl2pPr marL="565785" indent="-244317">
              <a:buFont typeface="Arial" panose="020B0604020202020204" pitchFamily="34" charset="0"/>
              <a:buChar char="•"/>
              <a:defRPr sz="1890"/>
            </a:lvl2pPr>
            <a:lvl3pPr marL="724377" indent="-158592">
              <a:buFont typeface="Arial" panose="020B0604020202020204" pitchFamily="34" charset="0"/>
              <a:buChar char="•"/>
              <a:defRPr sz="144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30" y="1199905"/>
            <a:ext cx="8492897" cy="648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1722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20" b="1" baseline="0">
                <a:solidFill>
                  <a:schemeClr val="tx1"/>
                </a:solidFill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Sub Headline</a:t>
            </a:r>
          </a:p>
          <a:p>
            <a:pPr lvl="0"/>
            <a:endParaRPr lang="en-US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26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2" y="26955"/>
            <a:ext cx="8497093" cy="101629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3600" b="1" baseline="0">
                <a:solidFill>
                  <a:schemeClr val="tx1"/>
                </a:solidFill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2" cy="2936212"/>
          </a:xfrm>
          <a:prstGeom prst="rect">
            <a:avLst/>
          </a:prstGeom>
        </p:spPr>
        <p:txBody>
          <a:bodyPr lIns="0" tIns="0" rIns="0" bIns="0"/>
          <a:lstStyle>
            <a:lvl1pPr marL="308610" marR="0" indent="-308610" algn="l" defTabSz="61722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90" b="1" baseline="0">
                <a:solidFill>
                  <a:schemeClr val="tx1"/>
                </a:solidFill>
              </a:defRPr>
            </a:lvl1pPr>
            <a:lvl2pPr marL="565785" indent="-257175">
              <a:buFont typeface="Arial" panose="020B0604020202020204" pitchFamily="34" charset="0"/>
              <a:buChar char="•"/>
              <a:defRPr sz="1890"/>
            </a:lvl2pPr>
            <a:lvl3pPr marL="724377" indent="-158592">
              <a:buFont typeface="Arial" panose="020B0604020202020204" pitchFamily="34" charset="0"/>
              <a:buChar char="•"/>
              <a:defRPr sz="144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08610" marR="0" indent="-308610" algn="l" defTabSz="61722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90" b="1" baseline="0">
                <a:solidFill>
                  <a:schemeClr val="tx1"/>
                </a:solidFill>
              </a:defRPr>
            </a:lvl1pPr>
            <a:lvl2pPr marL="565785" indent="-257175">
              <a:buFont typeface="Arial" panose="020B0604020202020204" pitchFamily="34" charset="0"/>
              <a:buChar char="•"/>
              <a:defRPr sz="1890"/>
            </a:lvl2pPr>
            <a:lvl3pPr marL="724377" indent="-158592">
              <a:buFont typeface="Arial" panose="020B0604020202020204" pitchFamily="34" charset="0"/>
              <a:buChar char="•"/>
              <a:defRPr sz="144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42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pos="181">
          <p15:clr>
            <a:srgbClr val="FBAE40"/>
          </p15:clr>
        </p15:guide>
        <p15:guide id="9" orient="horz" pos="849">
          <p15:clr>
            <a:srgbClr val="FBAE40"/>
          </p15:clr>
        </p15:guide>
      </p15:sldGuideLst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5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image</a:t>
            </a:r>
            <a:br>
              <a:rPr lang="fi-FI"/>
            </a:br>
            <a:br>
              <a:rPr lang="fi-FI"/>
            </a:br>
            <a:r>
              <a:rPr lang="fi-FI" err="1"/>
              <a:t>Fit</a:t>
            </a:r>
            <a:r>
              <a:rPr lang="fi-FI"/>
              <a:t> the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40" y="1358537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1722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90" b="1" smtClean="0"/>
            </a:lvl1pPr>
            <a:lvl2pPr marL="308610" indent="0">
              <a:buFontTx/>
              <a:buNone/>
              <a:defRPr sz="1890"/>
            </a:lvl2pPr>
            <a:lvl3pPr marL="565785" indent="0">
              <a:buFontTx/>
              <a:buNone/>
              <a:defRPr sz="144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40" y="34800"/>
            <a:ext cx="4052221" cy="1041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600" b="1" baseline="0">
                <a:solidFill>
                  <a:schemeClr val="tx1"/>
                </a:solidFill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F163B2-18E8-724A-BF95-78F551D830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284000"/>
            <a:ext cx="2052735" cy="85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311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12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5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17220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6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r>
              <a:rPr lang="en-US"/>
              <a:t>Click icon to add image.</a:t>
            </a:r>
            <a:br>
              <a:rPr lang="en-US"/>
            </a:br>
            <a:br>
              <a:rPr lang="en-US"/>
            </a:br>
            <a:r>
              <a:rPr lang="fi-FI" err="1"/>
              <a:t>Fit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4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97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</a:t>
            </a:r>
            <a:r>
              <a:rPr lang="fi-FI" err="1"/>
              <a:t>adipiscing</a:t>
            </a:r>
            <a:r>
              <a:rPr lang="fi-FI"/>
              <a:t> elit. Maecenas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4717074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12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2" y="1759426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Divider – Headline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425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284000"/>
            <a:ext cx="2052735" cy="85723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6" cy="16451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520" b="1" i="0" baseline="0">
                <a:solidFill>
                  <a:schemeClr val="tx1"/>
                </a:solidFill>
                <a:latin typeface="arial" charset="0"/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01354"/>
            <a:ext cx="3015456" cy="1747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600" b="1" baseline="0">
                <a:solidFill>
                  <a:schemeClr val="tx1"/>
                </a:solidFill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463696"/>
            <a:ext cx="5130402" cy="3797357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1722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9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8610" indent="0">
              <a:buFontTx/>
              <a:buNone/>
              <a:defRPr sz="1890"/>
            </a:lvl2pPr>
            <a:lvl3pPr marL="565785" indent="0">
              <a:buFontTx/>
              <a:buNone/>
              <a:defRPr sz="144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0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1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7906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1">
          <p15:clr>
            <a:srgbClr val="FBAE40"/>
          </p15:clr>
        </p15:guide>
        <p15:guide id="2" pos="2302">
          <p15:clr>
            <a:srgbClr val="FBAE40"/>
          </p15:clr>
        </p15:guide>
        <p15:guide id="3" pos="5534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12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47790"/>
            <a:ext cx="4150122" cy="29389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1722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90" b="1" smtClean="0">
                <a:solidFill>
                  <a:srgbClr val="FFFFFF"/>
                </a:solidFill>
              </a:defRPr>
            </a:lvl1pPr>
            <a:lvl2pPr marL="565785" indent="-257175">
              <a:buFont typeface="Arial" panose="020B0604020202020204" pitchFamily="34" charset="0"/>
              <a:buChar char="•"/>
              <a:defRPr sz="1890">
                <a:solidFill>
                  <a:srgbClr val="FFFFFF"/>
                </a:solidFill>
              </a:defRPr>
            </a:lvl2pPr>
            <a:lvl3pPr marL="724377" indent="-158592">
              <a:buFont typeface="Arial" panose="020B0604020202020204" pitchFamily="34" charset="0"/>
              <a:buChar char="•"/>
              <a:defRPr sz="1440">
                <a:solidFill>
                  <a:srgbClr val="FFFFFF"/>
                </a:solidFill>
              </a:defRPr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40" y="21511"/>
            <a:ext cx="8497093" cy="1153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600" b="1" baseline="0">
                <a:solidFill>
                  <a:schemeClr val="bg1"/>
                </a:solidFill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2" y="1347789"/>
            <a:ext cx="4077891" cy="29406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1722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800" b="1">
                <a:solidFill>
                  <a:srgbClr val="FFFFFF"/>
                </a:solidFill>
              </a:defRPr>
            </a:lvl1pPr>
            <a:lvl2pPr marL="565785" indent="-257175">
              <a:buFont typeface="Arial" panose="020B0604020202020204" pitchFamily="34" charset="0"/>
              <a:buChar char="•"/>
              <a:defRPr sz="1890">
                <a:solidFill>
                  <a:srgbClr val="FFFFFF"/>
                </a:solidFill>
              </a:defRPr>
            </a:lvl2pPr>
            <a:lvl3pPr marL="724377" indent="-158592">
              <a:buFont typeface="Arial" panose="020B0604020202020204" pitchFamily="34" charset="0"/>
              <a:buChar char="•"/>
              <a:defRPr sz="1440">
                <a:solidFill>
                  <a:srgbClr val="FFFFFF"/>
                </a:solidFill>
              </a:defRPr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Your text here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44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5">
          <p15:clr>
            <a:srgbClr val="FBAE40"/>
          </p15:clr>
        </p15:guide>
        <p15:guide id="2" pos="2965">
          <p15:clr>
            <a:srgbClr val="FBAE40"/>
          </p15:clr>
        </p15:guide>
        <p15:guide id="3" orient="horz" pos="84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38602"/>
            <a:ext cx="8212380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624" b="1" spc="-7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11" y="1135452"/>
            <a:ext cx="3988079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31" b="1">
                <a:latin typeface="+mj-lt"/>
              </a:defRPr>
            </a:lvl1pPr>
            <a:lvl2pPr marL="173210" indent="-154840">
              <a:buFont typeface="Arial"/>
              <a:buChar char="•"/>
              <a:defRPr sz="1458">
                <a:latin typeface="Georgia"/>
              </a:defRPr>
            </a:lvl2pPr>
            <a:lvl3pPr marL="335923" indent="-167962">
              <a:buFont typeface="Lucida Grande"/>
              <a:buChar char="-"/>
              <a:defRPr sz="1166" i="1">
                <a:latin typeface="Georgia"/>
                <a:cs typeface="Georgia"/>
              </a:defRPr>
            </a:lvl3pPr>
            <a:lvl4pPr marL="577368" indent="-141718">
              <a:buFont typeface="Arial"/>
              <a:buChar char="•"/>
              <a:defRPr sz="1021" baseline="0">
                <a:latin typeface="Georgia"/>
              </a:defRPr>
            </a:lvl4pPr>
            <a:lvl5pPr marL="792569" indent="-166649">
              <a:buFont typeface="Courier New"/>
              <a:buChar char="o"/>
              <a:defRPr sz="948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11" y="1135452"/>
            <a:ext cx="3988079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31" b="1">
                <a:latin typeface="+mj-lt"/>
              </a:defRPr>
            </a:lvl1pPr>
            <a:lvl2pPr marL="173210" indent="-154840">
              <a:buFont typeface="Arial"/>
              <a:buChar char="•"/>
              <a:defRPr sz="1458">
                <a:latin typeface="Georgia"/>
              </a:defRPr>
            </a:lvl2pPr>
            <a:lvl3pPr marL="335923" indent="-167962">
              <a:buFont typeface="Lucida Grande"/>
              <a:buChar char="-"/>
              <a:defRPr sz="1166" i="1">
                <a:latin typeface="Georgia"/>
                <a:cs typeface="Georgia"/>
              </a:defRPr>
            </a:lvl3pPr>
            <a:lvl4pPr marL="577368" indent="-141718">
              <a:buFont typeface="Arial"/>
              <a:buChar char="•"/>
              <a:defRPr sz="1021" baseline="0">
                <a:latin typeface="Georgia"/>
              </a:defRPr>
            </a:lvl4pPr>
            <a:lvl5pPr marL="792569" indent="-166649">
              <a:buFont typeface="Courier New"/>
              <a:buChar char="o"/>
              <a:defRPr sz="948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t>9.1.2023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6" y="4385706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113788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8224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40" y="28436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600" b="1" baseline="0">
                <a:solidFill>
                  <a:schemeClr val="tx1"/>
                </a:solidFill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40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0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1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6814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284000"/>
            <a:ext cx="2052735" cy="857237"/>
          </a:xfrm>
          <a:prstGeom prst="rect">
            <a:avLst/>
          </a:prstGeom>
        </p:spPr>
      </p:pic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198548"/>
            <a:ext cx="5486014" cy="144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2803849"/>
            <a:ext cx="5486014" cy="1480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198546"/>
            <a:ext cx="2167128" cy="31120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912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40" y="27451"/>
            <a:ext cx="8167909" cy="10095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600" b="1" baseline="0">
                <a:solidFill>
                  <a:schemeClr val="tx1"/>
                </a:solidFill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450910"/>
            <a:ext cx="1624668" cy="2623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53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35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35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35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35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0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1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7898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284000"/>
            <a:ext cx="2052735" cy="85723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0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1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30" y="519112"/>
            <a:ext cx="5130403" cy="4153628"/>
          </a:xfrm>
          <a:prstGeom prst="rect">
            <a:avLst/>
          </a:prstGeom>
        </p:spPr>
        <p:txBody>
          <a:bodyPr/>
          <a:lstStyle>
            <a:lvl1pPr marL="0" marR="0" indent="0" algn="l" defTabSz="617220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chart</a:t>
            </a:r>
            <a:endParaRPr lang="fi-FI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1" y="2615909"/>
            <a:ext cx="3015455" cy="16680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520" b="1" i="0" baseline="0">
                <a:solidFill>
                  <a:schemeClr val="tx1"/>
                </a:solidFill>
                <a:latin typeface="arial" charset="0"/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94855"/>
            <a:ext cx="3015456" cy="18722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600" b="1" baseline="0">
                <a:solidFill>
                  <a:schemeClr val="tx1"/>
                </a:solidFill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Body slide title</a:t>
            </a:r>
          </a:p>
        </p:txBody>
      </p:sp>
    </p:spTree>
    <p:extLst>
      <p:ext uri="{BB962C8B-B14F-4D97-AF65-F5344CB8AC3E}">
        <p14:creationId xmlns:p14="http://schemas.microsoft.com/office/powerpoint/2010/main" val="3531716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1">
          <p15:clr>
            <a:srgbClr val="FBAE40"/>
          </p15:clr>
        </p15:guide>
        <p15:guide id="2" pos="2302">
          <p15:clr>
            <a:srgbClr val="FBAE40"/>
          </p15:clr>
        </p15:guide>
        <p15:guide id="3" pos="5534">
          <p15:clr>
            <a:srgbClr val="FBAE40"/>
          </p15:clr>
        </p15:guide>
      </p15:sldGuideLst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7708"/>
            <a:ext cx="8489928" cy="995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600" b="1" baseline="0">
                <a:solidFill>
                  <a:schemeClr val="bg1"/>
                </a:solidFill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534492"/>
            <a:ext cx="1539000" cy="1753903"/>
          </a:xfrm>
          <a:prstGeom prst="rect">
            <a:avLst/>
          </a:prstGeom>
        </p:spPr>
        <p:txBody>
          <a:bodyPr lIns="0" tIns="0" rIns="0" bIns="0"/>
          <a:lstStyle>
            <a:lvl1pPr marL="72900" indent="-72900" algn="l" defTabSz="462992" rtl="0" eaLnBrk="1" latinLnBrk="0" hangingPunct="1">
              <a:lnSpc>
                <a:spcPct val="100000"/>
              </a:lnSpc>
              <a:buFont typeface="Arial" charset="0"/>
              <a:buChar char="•"/>
              <a:defRPr sz="1260" b="1">
                <a:solidFill>
                  <a:schemeClr val="bg1"/>
                </a:solidFill>
              </a:defRPr>
            </a:lvl1pPr>
            <a:lvl2pPr marL="0" indent="0">
              <a:lnSpc>
                <a:spcPts val="1350"/>
              </a:lnSpc>
              <a:buNone/>
              <a:defRPr lang="en-US" sz="1215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09">
                <a:solidFill>
                  <a:schemeClr val="bg1"/>
                </a:solidFill>
              </a:defRPr>
            </a:lvl3pPr>
          </a:lstStyle>
          <a:p>
            <a:pPr marL="72900" lvl="0" indent="-72900" algn="l" defTabSz="462992" rtl="0" eaLnBrk="1" latinLnBrk="0" hangingPunct="1">
              <a:lnSpc>
                <a:spcPts val="878"/>
              </a:lnSpc>
              <a:buFont typeface="Arial" charset="0"/>
              <a:buChar char="•"/>
            </a:pPr>
            <a:r>
              <a:rPr lang="fi-FI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72900" marR="0" indent="-72900" algn="l" defTabSz="462992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260" b="1">
                <a:solidFill>
                  <a:schemeClr val="bg1"/>
                </a:solidFill>
              </a:defRPr>
            </a:lvl1pPr>
            <a:lvl2pPr marL="115729" indent="-115729">
              <a:lnSpc>
                <a:spcPts val="1440"/>
              </a:lnSpc>
              <a:buClr>
                <a:schemeClr val="bg1"/>
              </a:buClr>
              <a:defRPr lang="en-US" sz="1215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72900" marR="0" lvl="0" indent="-72900" algn="l" defTabSz="462992" rtl="0" eaLnBrk="1" fontAlgn="auto" latinLnBrk="0" hangingPunct="1">
              <a:lnSpc>
                <a:spcPts val="878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72900" lvl="0" indent="-72900" algn="l" defTabSz="462992" rtl="0" eaLnBrk="1" latinLnBrk="0" hangingPunct="1">
              <a:lnSpc>
                <a:spcPts val="878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2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688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215" smtClean="0">
                <a:solidFill>
                  <a:schemeClr val="lt1"/>
                </a:solidFill>
              </a:defRPr>
            </a:lvl2pPr>
            <a:lvl3pPr>
              <a:defRPr lang="en-US" sz="1215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462992"/>
            <a:r>
              <a:rPr lang="en-US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70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688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215" smtClean="0">
                <a:solidFill>
                  <a:schemeClr val="lt1"/>
                </a:solidFill>
              </a:defRPr>
            </a:lvl2pPr>
            <a:lvl3pPr>
              <a:defRPr lang="en-US" sz="1215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462992"/>
            <a:r>
              <a:rPr lang="en-US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51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688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215" smtClean="0">
                <a:solidFill>
                  <a:schemeClr val="lt1"/>
                </a:solidFill>
              </a:defRPr>
            </a:lvl2pPr>
            <a:lvl3pPr>
              <a:defRPr lang="en-US" sz="1215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462992"/>
            <a:r>
              <a:rPr lang="en-US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7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688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215" smtClean="0">
                <a:solidFill>
                  <a:schemeClr val="lt1"/>
                </a:solidFill>
              </a:defRPr>
            </a:lvl2pPr>
            <a:lvl3pPr>
              <a:defRPr lang="en-US" sz="1215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462992"/>
            <a:r>
              <a:rPr lang="en-US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3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688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215" smtClean="0">
                <a:solidFill>
                  <a:schemeClr val="lt1"/>
                </a:solidFill>
              </a:defRPr>
            </a:lvl2pPr>
            <a:lvl3pPr>
              <a:defRPr lang="en-US" sz="1215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462992"/>
            <a:r>
              <a:rPr lang="en-US"/>
              <a:t>2018</a:t>
            </a: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72900" marR="0" indent="-72900" algn="l" defTabSz="462992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260" b="1">
                <a:solidFill>
                  <a:schemeClr val="bg1"/>
                </a:solidFill>
              </a:defRPr>
            </a:lvl1pPr>
            <a:lvl2pPr marL="115729" indent="-115729">
              <a:lnSpc>
                <a:spcPts val="1440"/>
              </a:lnSpc>
              <a:buClr>
                <a:schemeClr val="bg1"/>
              </a:buClr>
              <a:defRPr lang="en-US" sz="1215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72900" marR="0" lvl="0" indent="-72900" algn="l" defTabSz="462992" rtl="0" eaLnBrk="1" fontAlgn="auto" latinLnBrk="0" hangingPunct="1">
              <a:lnSpc>
                <a:spcPts val="878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72900" lvl="0" indent="-72900" algn="l" defTabSz="462992" rtl="0" eaLnBrk="1" latinLnBrk="0" hangingPunct="1">
              <a:lnSpc>
                <a:spcPts val="878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72900" marR="0" indent="-72900" algn="l" defTabSz="462992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260" b="1">
                <a:solidFill>
                  <a:schemeClr val="bg1"/>
                </a:solidFill>
              </a:defRPr>
            </a:lvl1pPr>
            <a:lvl2pPr marL="115729" indent="-115729">
              <a:lnSpc>
                <a:spcPts val="1440"/>
              </a:lnSpc>
              <a:buClr>
                <a:schemeClr val="bg1"/>
              </a:buClr>
              <a:defRPr lang="en-US" sz="1215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72900" marR="0" lvl="0" indent="-72900" algn="l" defTabSz="462992" rtl="0" eaLnBrk="1" fontAlgn="auto" latinLnBrk="0" hangingPunct="1">
              <a:lnSpc>
                <a:spcPts val="878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72900" lvl="0" indent="-72900" algn="l" defTabSz="462992" rtl="0" eaLnBrk="1" latinLnBrk="0" hangingPunct="1">
              <a:lnSpc>
                <a:spcPts val="878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72900" marR="0" indent="-72900" algn="l" defTabSz="462992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260" b="1">
                <a:solidFill>
                  <a:schemeClr val="bg1"/>
                </a:solidFill>
              </a:defRPr>
            </a:lvl1pPr>
            <a:lvl2pPr marL="115729" indent="-115729">
              <a:lnSpc>
                <a:spcPts val="1440"/>
              </a:lnSpc>
              <a:buClr>
                <a:schemeClr val="bg1"/>
              </a:buClr>
              <a:defRPr lang="en-US" sz="1215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72900" marR="0" lvl="0" indent="-72900" algn="l" defTabSz="462992" rtl="0" eaLnBrk="1" fontAlgn="auto" latinLnBrk="0" hangingPunct="1">
              <a:lnSpc>
                <a:spcPts val="878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72900" lvl="0" indent="-72900" algn="l" defTabSz="462992" rtl="0" eaLnBrk="1" latinLnBrk="0" hangingPunct="1">
              <a:lnSpc>
                <a:spcPts val="878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40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284000"/>
            <a:ext cx="2052735" cy="85723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0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4672741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40" y="28265"/>
            <a:ext cx="8497093" cy="1136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600" b="1" baseline="0">
                <a:solidFill>
                  <a:schemeClr val="tx1"/>
                </a:solidFill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312197"/>
            <a:ext cx="864000" cy="8588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7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215" smtClean="0">
                <a:solidFill>
                  <a:schemeClr val="lt1"/>
                </a:solidFill>
              </a:defRPr>
            </a:lvl2pPr>
            <a:lvl3pPr>
              <a:defRPr lang="en-US" sz="1215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462992"/>
            <a:r>
              <a:rPr lang="en-US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312197"/>
            <a:ext cx="864000" cy="8588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7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215" smtClean="0">
                <a:solidFill>
                  <a:schemeClr val="lt1"/>
                </a:solidFill>
              </a:defRPr>
            </a:lvl2pPr>
            <a:lvl3pPr>
              <a:defRPr lang="en-US" sz="1215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462992"/>
            <a:r>
              <a:rPr lang="en-US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312197"/>
            <a:ext cx="864000" cy="8588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7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215" smtClean="0">
                <a:solidFill>
                  <a:schemeClr val="lt1"/>
                </a:solidFill>
              </a:defRPr>
            </a:lvl2pPr>
            <a:lvl3pPr>
              <a:defRPr lang="en-US" sz="1215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462992"/>
            <a:r>
              <a:rPr lang="en-US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312197"/>
            <a:ext cx="864000" cy="8588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7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215" smtClean="0">
                <a:solidFill>
                  <a:schemeClr val="lt1"/>
                </a:solidFill>
              </a:defRPr>
            </a:lvl2pPr>
            <a:lvl3pPr>
              <a:defRPr lang="en-US" sz="1215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462992"/>
            <a:r>
              <a:rPr lang="en-US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312197"/>
            <a:ext cx="864000" cy="8588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7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215" smtClean="0">
                <a:solidFill>
                  <a:schemeClr val="lt1"/>
                </a:solidFill>
              </a:defRPr>
            </a:lvl2pPr>
            <a:lvl3pPr>
              <a:defRPr lang="en-US" sz="1215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462992"/>
            <a:r>
              <a:rPr lang="en-US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304306"/>
            <a:ext cx="1539000" cy="197969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1722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260" b="1" smtClean="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318301"/>
            <a:ext cx="1539000" cy="19657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1722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260" b="1" smtClean="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1722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260" b="1" smtClean="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1722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260" b="1" smtClean="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318299"/>
            <a:ext cx="1539000" cy="196570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1722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260" b="1" smtClean="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2819888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8225" y="0"/>
            <a:ext cx="9160449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58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7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620" spc="0" baseline="0">
                <a:solidFill>
                  <a:srgbClr val="FFFFFF"/>
                </a:solidFill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41" y="2868217"/>
            <a:ext cx="2955323" cy="353760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90" y="1364642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3600" b="1">
                <a:solidFill>
                  <a:srgbClr val="FFFFFF"/>
                </a:solidFill>
                <a:latin typeface="+mj-lt"/>
              </a:defRPr>
            </a:lvl1pPr>
            <a:lvl2pPr marL="308610" indent="0">
              <a:buNone/>
              <a:defRPr/>
            </a:lvl2pPr>
          </a:lstStyle>
          <a:p>
            <a:pPr lvl="0"/>
            <a:r>
              <a:rPr lang="fi-FI"/>
              <a:t>Add text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467896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47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>
          <p15:clr>
            <a:srgbClr val="FBAE40"/>
          </p15:clr>
        </p15:guide>
        <p15:guide id="2" orient="horz" pos="2028">
          <p15:clr>
            <a:srgbClr val="FBAE40"/>
          </p15:clr>
        </p15:guide>
      </p15:sldGuideLst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8225" y="0"/>
            <a:ext cx="9160449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58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90" y="1364642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3600" b="1">
                <a:solidFill>
                  <a:schemeClr val="tx1"/>
                </a:solidFill>
                <a:latin typeface="+mj-lt"/>
              </a:defRPr>
            </a:lvl1pPr>
            <a:lvl2pPr marL="308610" indent="0">
              <a:buNone/>
              <a:defRPr/>
            </a:lvl2pPr>
          </a:lstStyle>
          <a:p>
            <a:pPr lvl="0"/>
            <a:r>
              <a:rPr lang="fi-FI"/>
              <a:t>Add text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467896"/>
            <a:ext cx="1734813" cy="16756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D0B75F-0AC7-8D4D-A793-2C9F89DBA0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986" y="3485078"/>
            <a:ext cx="1734813" cy="1679250"/>
          </a:xfrm>
          <a:prstGeom prst="rect">
            <a:avLst/>
          </a:prstGeom>
        </p:spPr>
      </p:pic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B77E38E2-DBB6-A147-83E6-6DAC0F6881A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065" y="2765388"/>
            <a:ext cx="419100" cy="419100"/>
          </a:xfrm>
          <a:prstGeom prst="rect">
            <a:avLst/>
          </a:prstGeom>
        </p:spPr>
      </p:pic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56F26C1B-0957-2C48-8C84-B17FCD9D557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6316" y="2765388"/>
            <a:ext cx="419100" cy="419100"/>
          </a:xfrm>
          <a:prstGeom prst="rect">
            <a:avLst/>
          </a:prstGeom>
        </p:spPr>
      </p:pic>
      <p:pic>
        <p:nvPicPr>
          <p:cNvPr id="8" name="Picture 7">
            <a:hlinkClick r:id="rId8"/>
            <a:extLst>
              <a:ext uri="{FF2B5EF4-FFF2-40B4-BE49-F238E27FC236}">
                <a16:creationId xmlns:a16="http://schemas.microsoft.com/office/drawing/2014/main" id="{3B92C98A-6FEB-314A-9123-18C97B59E3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0567" y="2765388"/>
            <a:ext cx="419100" cy="419100"/>
          </a:xfrm>
          <a:prstGeom prst="rect">
            <a:avLst/>
          </a:prstGeom>
        </p:spPr>
      </p:pic>
      <p:pic>
        <p:nvPicPr>
          <p:cNvPr id="10" name="Picture 9">
            <a:hlinkClick r:id="rId10"/>
            <a:extLst>
              <a:ext uri="{FF2B5EF4-FFF2-40B4-BE49-F238E27FC236}">
                <a16:creationId xmlns:a16="http://schemas.microsoft.com/office/drawing/2014/main" id="{D3F4C9D2-27DE-6A46-A648-A14CC930E81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818" y="2765388"/>
            <a:ext cx="419100" cy="419100"/>
          </a:xfrm>
          <a:prstGeom prst="rect">
            <a:avLst/>
          </a:prstGeom>
        </p:spPr>
      </p:pic>
      <p:pic>
        <p:nvPicPr>
          <p:cNvPr id="15" name="Picture 14">
            <a:hlinkClick r:id="rId12"/>
            <a:extLst>
              <a:ext uri="{FF2B5EF4-FFF2-40B4-BE49-F238E27FC236}">
                <a16:creationId xmlns:a16="http://schemas.microsoft.com/office/drawing/2014/main" id="{31B50901-3116-854E-89C5-9D6F764C131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069" y="2748429"/>
            <a:ext cx="419100" cy="419100"/>
          </a:xfrm>
          <a:prstGeom prst="rect">
            <a:avLst/>
          </a:prstGeom>
        </p:spPr>
      </p:pic>
      <p:pic>
        <p:nvPicPr>
          <p:cNvPr id="19" name="Picture 18">
            <a:hlinkClick r:id="rId14"/>
            <a:extLst>
              <a:ext uri="{FF2B5EF4-FFF2-40B4-BE49-F238E27FC236}">
                <a16:creationId xmlns:a16="http://schemas.microsoft.com/office/drawing/2014/main" id="{754D75F0-D273-C34C-9CC9-6E76282960A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319" y="2748429"/>
            <a:ext cx="419100" cy="419100"/>
          </a:xfrm>
          <a:prstGeom prst="rect">
            <a:avLst/>
          </a:prstGeom>
        </p:spPr>
      </p:pic>
      <p:sp>
        <p:nvSpPr>
          <p:cNvPr id="17" name="Otsikko 1">
            <a:extLst>
              <a:ext uri="{FF2B5EF4-FFF2-40B4-BE49-F238E27FC236}">
                <a16:creationId xmlns:a16="http://schemas.microsoft.com/office/drawing/2014/main" id="{A33829C2-B671-4EA9-855A-01602596E520}"/>
              </a:ext>
            </a:extLst>
          </p:cNvPr>
          <p:cNvSpPr txBox="1">
            <a:spLocks/>
          </p:cNvSpPr>
          <p:nvPr userDrawn="1"/>
        </p:nvSpPr>
        <p:spPr>
          <a:xfrm>
            <a:off x="3717367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620" b="1" spc="0" baseline="0">
                <a:solidFill>
                  <a:schemeClr val="tx1"/>
                </a:solidFill>
                <a:latin typeface="Arial"/>
                <a:cs typeface="Arial"/>
              </a:rPr>
              <a:t>aalto.fi</a:t>
            </a:r>
          </a:p>
        </p:txBody>
      </p:sp>
    </p:spTree>
    <p:extLst>
      <p:ext uri="{BB962C8B-B14F-4D97-AF65-F5344CB8AC3E}">
        <p14:creationId xmlns:p14="http://schemas.microsoft.com/office/powerpoint/2010/main" val="1194164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>
          <p15:clr>
            <a:srgbClr val="FBAE40"/>
          </p15:clr>
        </p15:guide>
        <p15:guide id="2" orient="horz" pos="2028">
          <p15:clr>
            <a:srgbClr val="FBAE40"/>
          </p15:clr>
        </p15:guide>
      </p15:sldGuideLst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467896"/>
            <a:ext cx="1734813" cy="167560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8225" y="0"/>
            <a:ext cx="9160449" cy="5143500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58"/>
          </a:p>
        </p:txBody>
      </p:sp>
      <p:sp>
        <p:nvSpPr>
          <p:cNvPr id="12" name="Otsikko 1"/>
          <p:cNvSpPr txBox="1">
            <a:spLocks/>
          </p:cNvSpPr>
          <p:nvPr userDrawn="1"/>
        </p:nvSpPr>
        <p:spPr>
          <a:xfrm>
            <a:off x="3717367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620" spc="0" baseline="0">
                <a:solidFill>
                  <a:schemeClr val="tx1"/>
                </a:solidFill>
                <a:latin typeface="Arial"/>
                <a:cs typeface="Arial"/>
              </a:rPr>
              <a:t>aalto.fi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90" y="1364642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3600" b="1">
                <a:solidFill>
                  <a:schemeClr val="tx1"/>
                </a:solidFill>
                <a:latin typeface="+mj-lt"/>
              </a:defRPr>
            </a:lvl1pPr>
            <a:lvl2pPr marL="308610" indent="0">
              <a:buNone/>
              <a:defRPr/>
            </a:lvl2pPr>
          </a:lstStyle>
          <a:p>
            <a:pPr lvl="0"/>
            <a:r>
              <a:rPr lang="fi-FI"/>
              <a:t>Add text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D0B75F-0AC7-8D4D-A793-2C9F89DBA0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986" y="3485078"/>
            <a:ext cx="1734813" cy="1679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D8BF06-5BED-9547-80E4-80784D72B5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214" y="2402646"/>
            <a:ext cx="37973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57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>
          <p15:clr>
            <a:srgbClr val="FBAE40"/>
          </p15:clr>
        </p15:guide>
        <p15:guide id="2" orient="horz" pos="2028">
          <p15:clr>
            <a:srgbClr val="FBAE40"/>
          </p15:clr>
        </p15:guide>
      </p15:sldGuideLst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25" y="1275606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1501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25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145992"/>
            <a:ext cx="8207374" cy="2991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193" indent="-159294">
              <a:buFont typeface="Arial"/>
              <a:buChar char="•"/>
              <a:defRPr sz="1500">
                <a:latin typeface="Georgia"/>
              </a:defRPr>
            </a:lvl2pPr>
            <a:lvl3pPr marL="345587" indent="-172793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3977" indent="-145795">
              <a:buFont typeface="Arial"/>
              <a:buChar char="•"/>
              <a:defRPr sz="1050" baseline="0">
                <a:latin typeface="Georgia"/>
              </a:defRPr>
            </a:lvl4pPr>
            <a:lvl5pPr marL="815368" indent="-171443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25" y="4385706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113788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3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6" y="1275606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249" b="1" spc="-146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6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166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33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66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99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3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66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99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33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66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63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68316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624" b="1" spc="-7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8316" y="1135452"/>
            <a:ext cx="3988079" cy="300298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31" b="1">
                <a:latin typeface="+mj-lt"/>
              </a:defRPr>
            </a:lvl1pPr>
            <a:lvl2pPr marL="173210" indent="-154840">
              <a:buFont typeface="Arial"/>
              <a:buChar char="•"/>
              <a:defRPr sz="1458">
                <a:latin typeface="Georgia"/>
              </a:defRPr>
            </a:lvl2pPr>
            <a:lvl3pPr marL="335923" indent="-167962">
              <a:buFont typeface="Lucida Grande"/>
              <a:buChar char="-"/>
              <a:defRPr sz="1166" i="1">
                <a:latin typeface="Georgia"/>
                <a:cs typeface="Georgia"/>
              </a:defRPr>
            </a:lvl3pPr>
            <a:lvl4pPr marL="577368" indent="-141718">
              <a:buFont typeface="Arial"/>
              <a:buChar char="•"/>
              <a:defRPr sz="1021" baseline="0">
                <a:latin typeface="Georgia"/>
              </a:defRPr>
            </a:lvl4pPr>
            <a:lvl5pPr marL="792569" indent="-166649">
              <a:buFont typeface="Courier New"/>
              <a:buChar char="o"/>
              <a:defRPr sz="948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87611" y="1134944"/>
            <a:ext cx="3988079" cy="300298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31" b="1">
                <a:latin typeface="+mj-lt"/>
              </a:defRPr>
            </a:lvl1pPr>
            <a:lvl2pPr marL="173210" indent="-154840">
              <a:buFont typeface="Arial"/>
              <a:buChar char="•"/>
              <a:defRPr sz="1458">
                <a:latin typeface="Georgia"/>
              </a:defRPr>
            </a:lvl2pPr>
            <a:lvl3pPr marL="335923" indent="-167962">
              <a:buFont typeface="Lucida Grande"/>
              <a:buChar char="-"/>
              <a:defRPr sz="1166" i="1">
                <a:latin typeface="Georgia"/>
                <a:cs typeface="Georgia"/>
              </a:defRPr>
            </a:lvl3pPr>
            <a:lvl4pPr marL="577368" indent="-141718">
              <a:buFont typeface="Arial"/>
              <a:buChar char="•"/>
              <a:defRPr sz="1021" baseline="0">
                <a:latin typeface="Georgia"/>
              </a:defRPr>
            </a:lvl4pPr>
            <a:lvl5pPr marL="792569" indent="-166649">
              <a:buFont typeface="Courier New"/>
              <a:buChar char="o"/>
              <a:defRPr sz="948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F29C9-51F7-4E61-B7C7-5CEFA78BD6B3}" type="datetime1">
              <a:rPr lang="fi-FI" smtClean="0"/>
              <a:t>9.1.2023</a:t>
            </a:fld>
            <a:endParaRPr lang="fi-FI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6" y="4385706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055876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8595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25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135453"/>
            <a:ext cx="8207374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193" indent="-159294">
              <a:buFont typeface="Arial"/>
              <a:buChar char="•"/>
              <a:defRPr sz="1500">
                <a:latin typeface="Georgia"/>
              </a:defRPr>
            </a:lvl2pPr>
            <a:lvl3pPr marL="345587" indent="-172793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3977" indent="-145795">
              <a:buFont typeface="Arial"/>
              <a:buChar char="•"/>
              <a:defRPr sz="1050" baseline="0">
                <a:latin typeface="Georgia"/>
              </a:defRPr>
            </a:lvl4pPr>
            <a:lvl5pPr marL="815368" indent="-171443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6687-CBD3-415D-8421-2B5EAA963EBF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4" name="Straight Connector 4"/>
          <p:cNvCxnSpPr/>
          <p:nvPr userDrawn="1"/>
        </p:nvCxnSpPr>
        <p:spPr>
          <a:xfrm>
            <a:off x="468325" y="4385706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055876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369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25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135453"/>
            <a:ext cx="8207374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193" indent="-159294">
              <a:buFont typeface="Arial"/>
              <a:buChar char="•"/>
              <a:defRPr sz="1500">
                <a:latin typeface="Georgia"/>
              </a:defRPr>
            </a:lvl2pPr>
            <a:lvl3pPr marL="345587" indent="-172793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3977" indent="-145795">
              <a:buFont typeface="Arial"/>
              <a:buChar char="•"/>
              <a:defRPr sz="1050" baseline="0">
                <a:latin typeface="Georgia"/>
              </a:defRPr>
            </a:lvl4pPr>
            <a:lvl5pPr marL="815368" indent="-171443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C5285-7526-43D5-81FF-B1103F667C54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4"/>
          <p:cNvCxnSpPr/>
          <p:nvPr userDrawn="1"/>
        </p:nvCxnSpPr>
        <p:spPr>
          <a:xfrm>
            <a:off x="468325" y="4385706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146364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6680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38602"/>
            <a:ext cx="8212380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20" y="1135453"/>
            <a:ext cx="3988079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193" indent="-159294">
              <a:buFont typeface="Arial"/>
              <a:buChar char="•"/>
              <a:defRPr sz="1500">
                <a:latin typeface="Georgia"/>
              </a:defRPr>
            </a:lvl2pPr>
            <a:lvl3pPr marL="345587" indent="-172793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3977" indent="-145795">
              <a:buFont typeface="Arial"/>
              <a:buChar char="•"/>
              <a:defRPr sz="1050" baseline="0">
                <a:latin typeface="Georgia"/>
              </a:defRPr>
            </a:lvl4pPr>
            <a:lvl5pPr marL="815368" indent="-171443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11" y="1135453"/>
            <a:ext cx="3988079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193" indent="-159294">
              <a:buFont typeface="Arial"/>
              <a:buChar char="•"/>
              <a:defRPr sz="1500">
                <a:latin typeface="Georgia"/>
              </a:defRPr>
            </a:lvl2pPr>
            <a:lvl3pPr marL="345587" indent="-172793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3977" indent="-145795">
              <a:buFont typeface="Arial"/>
              <a:buChar char="•"/>
              <a:defRPr sz="1050" baseline="0">
                <a:latin typeface="Georgia"/>
              </a:defRPr>
            </a:lvl4pPr>
            <a:lvl5pPr marL="815368" indent="-171443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25" y="4385706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113788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1472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68325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8325" y="1135452"/>
            <a:ext cx="3988079" cy="300298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193" indent="-159294">
              <a:buFont typeface="Arial"/>
              <a:buChar char="•"/>
              <a:defRPr sz="1500">
                <a:latin typeface="Georgia"/>
              </a:defRPr>
            </a:lvl2pPr>
            <a:lvl3pPr marL="345587" indent="-172793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3977" indent="-145795">
              <a:buFont typeface="Arial"/>
              <a:buChar char="•"/>
              <a:defRPr sz="1050" baseline="0">
                <a:latin typeface="Georgia"/>
              </a:defRPr>
            </a:lvl4pPr>
            <a:lvl5pPr marL="815368" indent="-171443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87611" y="1134944"/>
            <a:ext cx="3988079" cy="300298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193" indent="-159294">
              <a:buFont typeface="Arial"/>
              <a:buChar char="•"/>
              <a:defRPr sz="1500">
                <a:latin typeface="Georgia"/>
              </a:defRPr>
            </a:lvl2pPr>
            <a:lvl3pPr marL="345587" indent="-172793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3977" indent="-145795">
              <a:buFont typeface="Arial"/>
              <a:buChar char="•"/>
              <a:defRPr sz="1050" baseline="0">
                <a:latin typeface="Georgia"/>
              </a:defRPr>
            </a:lvl4pPr>
            <a:lvl5pPr marL="815368" indent="-171443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F29C9-51F7-4E61-B7C7-5CEFA78BD6B3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25" y="4385706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055876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0062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0"/>
            <a:ext cx="2052735" cy="85723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0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4672741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40" y="28265"/>
            <a:ext cx="8497093" cy="1136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600" b="1" baseline="0">
                <a:solidFill>
                  <a:schemeClr val="tx1"/>
                </a:solidFill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7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215" smtClean="0">
                <a:solidFill>
                  <a:schemeClr val="lt1"/>
                </a:solidFill>
              </a:defRPr>
            </a:lvl2pPr>
            <a:lvl3pPr>
              <a:defRPr lang="en-US" sz="1215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462992"/>
            <a:r>
              <a:rPr lang="en-US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7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215" smtClean="0">
                <a:solidFill>
                  <a:schemeClr val="lt1"/>
                </a:solidFill>
              </a:defRPr>
            </a:lvl2pPr>
            <a:lvl3pPr>
              <a:defRPr lang="en-US" sz="1215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462992"/>
            <a:r>
              <a:rPr lang="en-US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7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215" smtClean="0">
                <a:solidFill>
                  <a:schemeClr val="lt1"/>
                </a:solidFill>
              </a:defRPr>
            </a:lvl2pPr>
            <a:lvl3pPr>
              <a:defRPr lang="en-US" sz="1215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462992"/>
            <a:r>
              <a:rPr lang="en-US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7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215" smtClean="0">
                <a:solidFill>
                  <a:schemeClr val="lt1"/>
                </a:solidFill>
              </a:defRPr>
            </a:lvl2pPr>
            <a:lvl3pPr>
              <a:defRPr lang="en-US" sz="1215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462992"/>
            <a:r>
              <a:rPr lang="en-US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7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215" smtClean="0">
                <a:solidFill>
                  <a:schemeClr val="lt1"/>
                </a:solidFill>
              </a:defRPr>
            </a:lvl2pPr>
            <a:lvl3pPr>
              <a:defRPr lang="en-US" sz="1215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462992"/>
            <a:r>
              <a:rPr lang="en-US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304306"/>
            <a:ext cx="1539000" cy="197969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1722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260" b="1" smtClean="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318301"/>
            <a:ext cx="1539000" cy="19657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1722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260" b="1" smtClean="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1722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260" b="1" smtClean="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1722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260" b="1" smtClean="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318299"/>
            <a:ext cx="1539000" cy="196570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1722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260" b="1" smtClean="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849454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20" y="1434202"/>
            <a:ext cx="797538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33" y="4090650"/>
            <a:ext cx="5379423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" y="26326"/>
            <a:ext cx="2238480" cy="153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2540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20" y="1434202"/>
            <a:ext cx="797538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33" y="4090650"/>
            <a:ext cx="5379423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326"/>
            <a:ext cx="2238480" cy="153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7761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20" y="1434202"/>
            <a:ext cx="797538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33" y="4090650"/>
            <a:ext cx="5379423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" y="26326"/>
            <a:ext cx="2238480" cy="153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1258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20" y="1434202"/>
            <a:ext cx="797538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84333" y="4090650"/>
            <a:ext cx="5379423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" y="26326"/>
            <a:ext cx="2238480" cy="153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7896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20" y="1434202"/>
            <a:ext cx="797538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33" y="4090650"/>
            <a:ext cx="5379423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326"/>
            <a:ext cx="2238480" cy="153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88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6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624" b="1" spc="-7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6" y="1135452"/>
            <a:ext cx="3988079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31" b="1">
                <a:latin typeface="+mj-lt"/>
              </a:defRPr>
            </a:lvl1pPr>
            <a:lvl2pPr marL="173210" indent="-154840">
              <a:buFont typeface="Arial"/>
              <a:buChar char="•"/>
              <a:defRPr sz="1458">
                <a:latin typeface="Georgia"/>
              </a:defRPr>
            </a:lvl2pPr>
            <a:lvl3pPr marL="335923" indent="-167962">
              <a:buFont typeface="Lucida Grande"/>
              <a:buChar char="-"/>
              <a:defRPr sz="1166" i="1">
                <a:latin typeface="Georgia"/>
                <a:cs typeface="Georgia"/>
              </a:defRPr>
            </a:lvl3pPr>
            <a:lvl4pPr marL="577368" indent="-141718">
              <a:buFont typeface="Arial"/>
              <a:buChar char="•"/>
              <a:defRPr sz="1021" baseline="0">
                <a:latin typeface="Georgia"/>
              </a:defRPr>
            </a:lvl4pPr>
            <a:lvl5pPr marL="792569" indent="-166649">
              <a:buFont typeface="Courier New"/>
              <a:buChar char="o"/>
              <a:defRPr sz="948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D0ED-27AA-4BEE-8827-0A59147D95E5}" type="datetime1">
              <a:rPr lang="fi-FI" smtClean="0"/>
              <a:t>9.1.2023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6" y="4385706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0"/>
          <p:cNvSpPr>
            <a:spLocks noGrp="1"/>
          </p:cNvSpPr>
          <p:nvPr>
            <p:ph sz="quarter" idx="18"/>
          </p:nvPr>
        </p:nvSpPr>
        <p:spPr>
          <a:xfrm>
            <a:off x="4687611" y="1135452"/>
            <a:ext cx="3988079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31" b="1">
                <a:latin typeface="+mj-lt"/>
              </a:defRPr>
            </a:lvl1pPr>
            <a:lvl2pPr marL="173210" indent="-154840">
              <a:buFont typeface="Arial"/>
              <a:buChar char="•"/>
              <a:defRPr sz="1458">
                <a:latin typeface="Georgia"/>
              </a:defRPr>
            </a:lvl2pPr>
            <a:lvl3pPr marL="335923" indent="-167962">
              <a:buFont typeface="Lucida Grande"/>
              <a:buChar char="-"/>
              <a:defRPr sz="1166" i="1">
                <a:latin typeface="Georgia"/>
                <a:cs typeface="Georgia"/>
              </a:defRPr>
            </a:lvl3pPr>
            <a:lvl4pPr marL="577368" indent="-141718">
              <a:buFont typeface="Arial"/>
              <a:buChar char="•"/>
              <a:defRPr sz="1021" baseline="0">
                <a:latin typeface="Georgia"/>
              </a:defRPr>
            </a:lvl4pPr>
            <a:lvl5pPr marL="792569" indent="-166649">
              <a:buFont typeface="Courier New"/>
              <a:buChar char="o"/>
              <a:defRPr sz="948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" y="4241162"/>
            <a:ext cx="2146364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9783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20" y="1434202"/>
            <a:ext cx="797538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33" y="4090650"/>
            <a:ext cx="5379423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" y="26326"/>
            <a:ext cx="2238480" cy="153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0049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20" y="2055250"/>
            <a:ext cx="7975385" cy="1977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33" y="4128748"/>
            <a:ext cx="5379423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" y="24469"/>
            <a:ext cx="2236006" cy="154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3852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20" y="2055250"/>
            <a:ext cx="7975385" cy="1977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33" y="4128748"/>
            <a:ext cx="5379423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" y="24469"/>
            <a:ext cx="2236006" cy="154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5629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20" y="2055250"/>
            <a:ext cx="7975385" cy="1977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33" y="4128748"/>
            <a:ext cx="5379423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" y="24470"/>
            <a:ext cx="2236005" cy="154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663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34" y="1826653"/>
            <a:ext cx="3319477" cy="24246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4500" b="1" spc="-15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34" y="4413252"/>
            <a:ext cx="3319477" cy="437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35000"/>
            <a:ext cx="4629692" cy="4873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" y="24469"/>
            <a:ext cx="2236006" cy="154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5817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35000"/>
            <a:ext cx="4629692" cy="4873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34" y="1826653"/>
            <a:ext cx="3319477" cy="24246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4500" b="1" spc="-15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34" y="4413252"/>
            <a:ext cx="3319477" cy="437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" y="24469"/>
            <a:ext cx="2236006" cy="154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0792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35000"/>
            <a:ext cx="4629692" cy="4873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34" y="1826653"/>
            <a:ext cx="3319477" cy="24246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4500" b="1" spc="-1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34" y="4413252"/>
            <a:ext cx="3319477" cy="437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" y="24470"/>
            <a:ext cx="2236005" cy="154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225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39750" y="432435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20" y="1434202"/>
            <a:ext cx="797538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19" y="4225475"/>
            <a:ext cx="2449209" cy="83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0100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32435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20" y="1434202"/>
            <a:ext cx="797538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25" y="4226741"/>
            <a:ext cx="2346452" cy="82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1596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943" y="4227542"/>
            <a:ext cx="2446833" cy="824025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539750" y="432435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20" y="1434202"/>
            <a:ext cx="797538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" y="0"/>
            <a:ext cx="2236005" cy="159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54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4" y="1275606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6764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4641" y="4225100"/>
            <a:ext cx="2473630" cy="84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539750" y="4324350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23" y="285750"/>
            <a:ext cx="8085599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23" y="1264258"/>
            <a:ext cx="8085599" cy="28736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193" indent="-159294">
              <a:buFont typeface="Arial"/>
              <a:buChar char="•"/>
              <a:defRPr sz="1500">
                <a:latin typeface="Georgia"/>
              </a:defRPr>
            </a:lvl2pPr>
            <a:lvl3pPr marL="345587" indent="-172793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3977" indent="-145795">
              <a:buFont typeface="Arial"/>
              <a:buChar char="•"/>
              <a:defRPr sz="1050" baseline="0">
                <a:latin typeface="Georgia"/>
              </a:defRPr>
            </a:lvl4pPr>
            <a:lvl5pPr marL="815368" indent="-171443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6C78C-1035-4CC9-B5B1-4B0EF6460FE2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96587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8922" y="4213198"/>
            <a:ext cx="2473630" cy="86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539750" y="4324350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23" y="285750"/>
            <a:ext cx="8085599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23" y="1264258"/>
            <a:ext cx="8085599" cy="28736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193" indent="-159294">
              <a:buFont typeface="Arial"/>
              <a:buChar char="•"/>
              <a:defRPr sz="1500">
                <a:latin typeface="Georgia"/>
              </a:defRPr>
            </a:lvl2pPr>
            <a:lvl3pPr marL="345587" indent="-172793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3977" indent="-145795">
              <a:buFont typeface="Arial"/>
              <a:buChar char="•"/>
              <a:defRPr sz="1050" baseline="0">
                <a:latin typeface="Georgia"/>
              </a:defRPr>
            </a:lvl4pPr>
            <a:lvl5pPr marL="815368" indent="-171443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73ED7-65B7-4E69-BCCC-9E760A652183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49472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2898" y="4232221"/>
            <a:ext cx="2473630" cy="83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539750" y="432435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23" y="285750"/>
            <a:ext cx="8085599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23" y="1264258"/>
            <a:ext cx="8085599" cy="28736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193" indent="-159294">
              <a:buFont typeface="Arial"/>
              <a:buChar char="•"/>
              <a:defRPr sz="1500">
                <a:latin typeface="Georgia"/>
              </a:defRPr>
            </a:lvl2pPr>
            <a:lvl3pPr marL="345587" indent="-172793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3977" indent="-145795">
              <a:buFont typeface="Arial"/>
              <a:buChar char="•"/>
              <a:defRPr sz="1050" baseline="0">
                <a:latin typeface="Georgia"/>
              </a:defRPr>
            </a:lvl4pPr>
            <a:lvl5pPr marL="815368" indent="-171443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0AC24-33B5-46CF-8A5D-1CDB7D11A2D7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255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324350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23" y="285750"/>
            <a:ext cx="8085599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264258"/>
            <a:ext cx="3988079" cy="28736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193" indent="-159294">
              <a:buFont typeface="Arial"/>
              <a:buChar char="•"/>
              <a:defRPr sz="1500">
                <a:latin typeface="Georgia"/>
              </a:defRPr>
            </a:lvl2pPr>
            <a:lvl3pPr marL="345587" indent="-172793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3977" indent="-145795">
              <a:buFont typeface="Arial"/>
              <a:buChar char="•"/>
              <a:defRPr sz="1050" baseline="0">
                <a:latin typeface="Georgia"/>
              </a:defRPr>
            </a:lvl4pPr>
            <a:lvl5pPr marL="815368" indent="-171443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37535" y="1264258"/>
            <a:ext cx="3988079" cy="28736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193" indent="-159294">
              <a:buFont typeface="Arial"/>
              <a:buChar char="•"/>
              <a:defRPr sz="1500">
                <a:latin typeface="Georgia"/>
              </a:defRPr>
            </a:lvl2pPr>
            <a:lvl3pPr marL="345587" indent="-172793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3977" indent="-145795">
              <a:buFont typeface="Arial"/>
              <a:buChar char="•"/>
              <a:defRPr sz="1050" baseline="0">
                <a:latin typeface="Georgia"/>
              </a:defRPr>
            </a:lvl4pPr>
            <a:lvl5pPr marL="815368" indent="-171443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B8EBF-F49F-4F7B-919E-83D8A37C7BE9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4641" y="4225100"/>
            <a:ext cx="2473630" cy="84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91104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324350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40023" y="285750"/>
            <a:ext cx="8085599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264258"/>
            <a:ext cx="3988079" cy="28736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193" indent="-159294">
              <a:buFont typeface="Arial"/>
              <a:buChar char="•"/>
              <a:defRPr sz="1500">
                <a:latin typeface="Georgia"/>
              </a:defRPr>
            </a:lvl2pPr>
            <a:lvl3pPr marL="345587" indent="-172793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3977" indent="-145795">
              <a:buFont typeface="Arial"/>
              <a:buChar char="•"/>
              <a:defRPr sz="1050" baseline="0">
                <a:latin typeface="Georgia"/>
              </a:defRPr>
            </a:lvl4pPr>
            <a:lvl5pPr marL="815368" indent="-171443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37535" y="1264258"/>
            <a:ext cx="3988079" cy="28736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193" indent="-159294">
              <a:buFont typeface="Arial"/>
              <a:buChar char="•"/>
              <a:defRPr sz="1500">
                <a:latin typeface="Georgia"/>
              </a:defRPr>
            </a:lvl2pPr>
            <a:lvl3pPr marL="345587" indent="-172793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3977" indent="-145795">
              <a:buFont typeface="Arial"/>
              <a:buChar char="•"/>
              <a:defRPr sz="1050" baseline="0">
                <a:latin typeface="Georgia"/>
              </a:defRPr>
            </a:lvl4pPr>
            <a:lvl5pPr marL="815368" indent="-171443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E28D8-6AAD-4C0C-AF18-52A282238AB9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8922" y="4213198"/>
            <a:ext cx="2473630" cy="86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16242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32435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23" y="285750"/>
            <a:ext cx="8085599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264258"/>
            <a:ext cx="3988079" cy="28736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193" indent="-159294">
              <a:buFont typeface="Arial"/>
              <a:buChar char="•"/>
              <a:defRPr sz="1500">
                <a:latin typeface="Georgia"/>
              </a:defRPr>
            </a:lvl2pPr>
            <a:lvl3pPr marL="345587" indent="-172793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3977" indent="-145795">
              <a:buFont typeface="Arial"/>
              <a:buChar char="•"/>
              <a:defRPr sz="1050" baseline="0">
                <a:latin typeface="Georgia"/>
              </a:defRPr>
            </a:lvl4pPr>
            <a:lvl5pPr marL="815368" indent="-171443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35" y="1264258"/>
            <a:ext cx="3988079" cy="28736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193" indent="-159294">
              <a:buFont typeface="Arial"/>
              <a:buChar char="•"/>
              <a:defRPr sz="1500">
                <a:latin typeface="Georgia"/>
              </a:defRPr>
            </a:lvl2pPr>
            <a:lvl3pPr marL="345587" indent="-172793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3977" indent="-145795">
              <a:buFont typeface="Arial"/>
              <a:buChar char="•"/>
              <a:defRPr sz="1050" baseline="0">
                <a:latin typeface="Georgia"/>
              </a:defRPr>
            </a:lvl4pPr>
            <a:lvl5pPr marL="815368" indent="-171443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22F8B-E67E-4E1D-B9C6-F6AE99FD71D7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2898" y="4232221"/>
            <a:ext cx="2473630" cy="83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8248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85750"/>
            <a:ext cx="8085600" cy="8001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lnSpc>
                <a:spcPct val="90000"/>
              </a:lnSpc>
              <a:defRPr sz="3600" b="1" spc="-90">
                <a:solidFill>
                  <a:srgbClr val="0065BD"/>
                </a:solidFill>
              </a:defRPr>
            </a:lvl1pPr>
          </a:lstStyle>
          <a:p>
            <a:r>
              <a:rPr lang="fi-FI" err="1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33400" y="1200150"/>
            <a:ext cx="8085600" cy="291465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Arial"/>
                <a:cs typeface="Arial"/>
              </a:defRPr>
            </a:lvl1pPr>
            <a:lvl2pPr marL="160020" indent="-160020">
              <a:buFont typeface="Arial"/>
              <a:buChar char="•"/>
              <a:defRPr sz="1620">
                <a:latin typeface="Georgia"/>
                <a:cs typeface="Georgia"/>
              </a:defRPr>
            </a:lvl2pPr>
            <a:lvl3pPr marL="400050" indent="-240030">
              <a:buFont typeface="Lucida Grande"/>
              <a:buChar char="-"/>
              <a:defRPr sz="1350" i="1">
                <a:latin typeface="Georgia"/>
                <a:cs typeface="Georgia"/>
              </a:defRPr>
            </a:lvl3pPr>
            <a:lvl4pPr marL="651510" indent="-171450">
              <a:buFont typeface="Arial"/>
              <a:buChar char="•"/>
              <a:defRPr sz="1170">
                <a:latin typeface="Georgia"/>
                <a:cs typeface="Georgia"/>
              </a:defRPr>
            </a:lvl4pPr>
            <a:lvl5pPr marL="891540" indent="-160020">
              <a:buFont typeface="Courier New"/>
              <a:buChar char="o"/>
              <a:tabLst/>
              <a:defRPr sz="1080">
                <a:latin typeface="Georgia"/>
                <a:cs typeface="Georgia"/>
              </a:defRPr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8210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0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2" y="4215388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2" y="4509807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20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>
          <p15:clr>
            <a:srgbClr val="FBAE40"/>
          </p15:clr>
        </p15:guide>
      </p15:sldGuideLst>
    </p:ext>
  </p:extLs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image.</a:t>
            </a:r>
          </a:p>
          <a:p>
            <a:r>
              <a:rPr lang="fi-FI" err="1"/>
              <a:t>Fit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884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8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1241467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66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4" y="1275606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7365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7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2024418"/>
            <a:ext cx="8492897" cy="22595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8" y="1199905"/>
            <a:ext cx="8492897" cy="648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  <a:p>
            <a:pPr lvl="0"/>
            <a:endParaRPr lang="en-US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07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26955"/>
            <a:ext cx="8497093" cy="101629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2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38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pos="181">
          <p15:clr>
            <a:srgbClr val="FBAE40"/>
          </p15:clr>
        </p15:guide>
        <p15:guide id="9" orient="horz" pos="849">
          <p15:clr>
            <a:srgbClr val="FBAE40"/>
          </p15:clr>
        </p15:guide>
      </p15:sldGuideLst>
    </p:ext>
  </p:extLs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image</a:t>
            </a:r>
            <a:br>
              <a:rPr lang="fi-FI"/>
            </a:br>
            <a:br>
              <a:rPr lang="fi-FI"/>
            </a:br>
            <a:r>
              <a:rPr lang="fi-FI" err="1"/>
              <a:t>Fit</a:t>
            </a:r>
            <a:r>
              <a:rPr lang="fi-FI"/>
              <a:t> the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8" y="1358537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34800"/>
            <a:ext cx="4052221" cy="1041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370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image.</a:t>
            </a:r>
            <a:br>
              <a:rPr lang="en-US"/>
            </a:br>
            <a:br>
              <a:rPr lang="en-US"/>
            </a:br>
            <a:r>
              <a:rPr lang="fi-FI" err="1"/>
              <a:t>Fit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</a:t>
            </a:r>
            <a:r>
              <a:rPr lang="fi-FI" err="1"/>
              <a:t>adipiscing</a:t>
            </a:r>
            <a:r>
              <a:rPr lang="fi-FI"/>
              <a:t> elit. Maecenas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3829722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0" y="1759425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Divider – Headline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718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6" cy="16451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01354"/>
            <a:ext cx="3015456" cy="1747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463696"/>
            <a:ext cx="5130402" cy="3797357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342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1">
          <p15:clr>
            <a:srgbClr val="FBAE40"/>
          </p15:clr>
        </p15:guide>
        <p15:guide id="2" pos="2302">
          <p15:clr>
            <a:srgbClr val="FBAE40"/>
          </p15:clr>
        </p15:guide>
        <p15:guide id="3" pos="5534">
          <p15:clr>
            <a:srgbClr val="FBAE40"/>
          </p15:clr>
        </p15:guide>
      </p15:sldGuideLst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47789"/>
            <a:ext cx="4150122" cy="29389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1510"/>
            <a:ext cx="8497093" cy="1153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0" y="1347788"/>
            <a:ext cx="4077891" cy="29406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3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5">
          <p15:clr>
            <a:srgbClr val="FBAE40"/>
          </p15:clr>
        </p15:guide>
        <p15:guide id="2" pos="2965">
          <p15:clr>
            <a:srgbClr val="FBAE40"/>
          </p15:clr>
        </p15:guide>
        <p15:guide id="3" orient="horz" pos="849">
          <p15:clr>
            <a:srgbClr val="FBAE40"/>
          </p15:clr>
        </p15:guide>
      </p15:sldGuideLst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435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4804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</p15:sldGuideLst>
    </p:ext>
  </p:extLs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198547"/>
            <a:ext cx="5486014" cy="144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2803849"/>
            <a:ext cx="5486014" cy="1480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198545"/>
            <a:ext cx="2167128" cy="31120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7451"/>
            <a:ext cx="8167909" cy="10095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450909"/>
            <a:ext cx="1624668" cy="2623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467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8" y="519112"/>
            <a:ext cx="5130403" cy="4153628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chart</a:t>
            </a:r>
            <a:endParaRPr lang="fi-FI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5" cy="16680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94855"/>
            <a:ext cx="3015456" cy="18722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</p:spTree>
    <p:extLst>
      <p:ext uri="{BB962C8B-B14F-4D97-AF65-F5344CB8AC3E}">
        <p14:creationId xmlns:p14="http://schemas.microsoft.com/office/powerpoint/2010/main" val="2973601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1">
          <p15:clr>
            <a:srgbClr val="FBAE40"/>
          </p15:clr>
        </p15:guide>
        <p15:guide id="2" pos="2302">
          <p15:clr>
            <a:srgbClr val="FBAE40"/>
          </p15:clr>
        </p15:guide>
        <p15:guide id="3" pos="553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4" y="1275606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3296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7708"/>
            <a:ext cx="8489928" cy="995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534491"/>
            <a:ext cx="1539000" cy="1753903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0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68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49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5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1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2018</a:t>
            </a: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26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264"/>
            <a:ext cx="8497093" cy="1136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312197"/>
            <a:ext cx="864000" cy="8588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312197"/>
            <a:ext cx="864000" cy="8588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312197"/>
            <a:ext cx="864000" cy="8588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312197"/>
            <a:ext cx="864000" cy="8588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312197"/>
            <a:ext cx="864000" cy="8588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304305"/>
            <a:ext cx="1539000" cy="197969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318301"/>
            <a:ext cx="1539000" cy="19657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318299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318299"/>
            <a:ext cx="1539000" cy="196570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2765616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5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39" y="2868216"/>
            <a:ext cx="2955323" cy="353760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8" y="1364641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/>
              <a:t>Add text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63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>
          <p15:clr>
            <a:srgbClr val="FBAE40"/>
          </p15:clr>
        </p15:guide>
        <p15:guide id="2" orient="horz" pos="2028">
          <p15:clr>
            <a:srgbClr val="FBAE40"/>
          </p15:clr>
        </p15:guide>
      </p15:sldGuideLst>
    </p:ext>
  </p:extLs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6713" y="0"/>
            <a:ext cx="45672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695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84273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6712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83682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adipiscing elit. </a:t>
            </a:r>
            <a:r>
              <a:rPr lang="fi-FI" err="1"/>
              <a:t>Maecenas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5165" y="0"/>
            <a:ext cx="4428835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3382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>
          <p15:clr>
            <a:srgbClr val="FBAE40"/>
          </p15:clr>
        </p15:guide>
      </p15:sldGuideLst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</a:t>
            </a:r>
            <a:r>
              <a:rPr lang="fi-FI" err="1"/>
              <a:t>adipiscing</a:t>
            </a:r>
            <a:r>
              <a:rPr lang="fi-FI"/>
              <a:t> elit. Maecenas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2829" y="0"/>
            <a:ext cx="4421171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8547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</a:t>
            </a:r>
            <a:r>
              <a:rPr lang="fi-FI" err="1"/>
              <a:t>adipiscing</a:t>
            </a:r>
            <a:r>
              <a:rPr lang="fi-FI"/>
              <a:t> elit. Maecenas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consequat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3402" y="0"/>
            <a:ext cx="4430598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741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23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4" y="1275872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6519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66750" y="862013"/>
            <a:ext cx="7810500" cy="174307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6750" y="2652713"/>
            <a:ext cx="7810500" cy="59531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823"/>
            </a:lvl1pPr>
            <a:lvl2pPr marL="0" indent="0" algn="ctr">
              <a:spcBef>
                <a:spcPts val="0"/>
              </a:spcBef>
              <a:buSzTx/>
              <a:buNone/>
              <a:defRPr sz="1823"/>
            </a:lvl2pPr>
            <a:lvl3pPr marL="0" indent="0" algn="ctr">
              <a:spcBef>
                <a:spcPts val="0"/>
              </a:spcBef>
              <a:buSzTx/>
              <a:buNone/>
              <a:defRPr sz="1823"/>
            </a:lvl3pPr>
            <a:lvl4pPr marL="0" indent="0" algn="ctr">
              <a:spcBef>
                <a:spcPts val="0"/>
              </a:spcBef>
              <a:buSzTx/>
              <a:buNone/>
              <a:defRPr sz="1823"/>
            </a:lvl4pPr>
            <a:lvl5pPr marL="0" indent="0" algn="ctr">
              <a:spcBef>
                <a:spcPts val="0"/>
              </a:spcBef>
              <a:buSzTx/>
              <a:buNone/>
              <a:defRPr sz="1823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9850750"/>
      </p:ext>
    </p:extLst>
  </p:cSld>
  <p:clrMapOvr>
    <a:masterClrMapping/>
  </p:clrMapOvr>
  <p:transition spd="med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Image"/>
          <p:cNvSpPr>
            <a:spLocks noGrp="1"/>
          </p:cNvSpPr>
          <p:nvPr>
            <p:ph type="pic" sz="half" idx="13"/>
          </p:nvPr>
        </p:nvSpPr>
        <p:spPr>
          <a:xfrm>
            <a:off x="4110039" y="1181100"/>
            <a:ext cx="5229225" cy="34861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33413" y="1181100"/>
            <a:ext cx="3833813" cy="3486150"/>
          </a:xfrm>
          <a:prstGeom prst="rect">
            <a:avLst/>
          </a:prstGeom>
        </p:spPr>
        <p:txBody>
          <a:bodyPr/>
          <a:lstStyle>
            <a:lvl1pPr marL="188595" indent="-188595">
              <a:spcBef>
                <a:spcPts val="1519"/>
              </a:spcBef>
              <a:defRPr sz="1283"/>
            </a:lvl1pPr>
            <a:lvl2pPr marL="377190" indent="-188595">
              <a:spcBef>
                <a:spcPts val="1519"/>
              </a:spcBef>
              <a:defRPr sz="1283"/>
            </a:lvl2pPr>
            <a:lvl3pPr marL="565785" indent="-188595">
              <a:spcBef>
                <a:spcPts val="1519"/>
              </a:spcBef>
              <a:defRPr sz="1283"/>
            </a:lvl3pPr>
            <a:lvl4pPr marL="754380" indent="-188595">
              <a:spcBef>
                <a:spcPts val="1519"/>
              </a:spcBef>
              <a:defRPr sz="1283"/>
            </a:lvl4pPr>
            <a:lvl5pPr marL="942975" indent="-188595">
              <a:spcBef>
                <a:spcPts val="1519"/>
              </a:spcBef>
              <a:defRPr sz="1283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1211534"/>
      </p:ext>
    </p:extLst>
  </p:cSld>
  <p:clrMapOvr>
    <a:masterClrMapping/>
  </p:clrMapOvr>
  <p:transition spd="med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633414" y="666751"/>
            <a:ext cx="7877175" cy="3810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4782890"/>
      </p:ext>
    </p:extLst>
  </p:cSld>
  <p:clrMapOvr>
    <a:masterClrMapping/>
  </p:clrMapOvr>
  <p:transition spd="med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5880503" y="2638425"/>
            <a:ext cx="3148756" cy="210026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Image"/>
          <p:cNvSpPr>
            <a:spLocks noGrp="1"/>
          </p:cNvSpPr>
          <p:nvPr>
            <p:ph type="pic" sz="quarter" idx="14"/>
          </p:nvPr>
        </p:nvSpPr>
        <p:spPr>
          <a:xfrm>
            <a:off x="5734050" y="423862"/>
            <a:ext cx="3124200" cy="20828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7" name="Image"/>
          <p:cNvSpPr>
            <a:spLocks noGrp="1"/>
          </p:cNvSpPr>
          <p:nvPr>
            <p:ph type="pic" idx="15"/>
          </p:nvPr>
        </p:nvSpPr>
        <p:spPr>
          <a:xfrm>
            <a:off x="-114300" y="423862"/>
            <a:ext cx="6450806" cy="4300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6834211"/>
      </p:ext>
    </p:extLst>
  </p:cSld>
  <p:clrMapOvr>
    <a:masterClrMapping/>
  </p:clrMapOvr>
  <p:transition spd="med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5351" y="3357563"/>
            <a:ext cx="7358063" cy="21957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080" i="1"/>
            </a:lvl1pPr>
            <a:lvl2pPr marL="346197" indent="-131884" algn="ctr">
              <a:spcBef>
                <a:spcPts val="0"/>
              </a:spcBef>
              <a:defRPr sz="1080" i="1"/>
            </a:lvl2pPr>
            <a:lvl3pPr marL="560509" indent="-131884" algn="ctr">
              <a:spcBef>
                <a:spcPts val="0"/>
              </a:spcBef>
              <a:defRPr sz="1080" i="1"/>
            </a:lvl3pPr>
            <a:lvl4pPr marL="774822" indent="-131884" algn="ctr">
              <a:spcBef>
                <a:spcPts val="0"/>
              </a:spcBef>
              <a:defRPr sz="1080" i="1"/>
            </a:lvl4pPr>
            <a:lvl5pPr marL="989134" indent="-131884" algn="ctr">
              <a:spcBef>
                <a:spcPts val="0"/>
              </a:spcBef>
              <a:defRPr sz="108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895351" y="2278857"/>
            <a:ext cx="7358063" cy="30956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8512791"/>
      </p:ext>
    </p:extLst>
  </p:cSld>
  <p:clrMapOvr>
    <a:masterClrMapping/>
  </p:clrMapOvr>
  <p:transition spd="med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0991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2540573"/>
      </p:ext>
    </p:extLst>
  </p:cSld>
  <p:clrMapOvr>
    <a:masterClrMapping/>
  </p:clrMapOvr>
  <p:transition spd="med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6571118"/>
      </p:ext>
    </p:extLst>
  </p:cSld>
  <p:clrMapOvr>
    <a:masterClrMapping/>
  </p:clrMapOvr>
  <p:transition spd="med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alkoisella yläos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apaamuotoinen: Muoto 6">
            <a:extLst>
              <a:ext uri="{FF2B5EF4-FFF2-40B4-BE49-F238E27FC236}">
                <a16:creationId xmlns:a16="http://schemas.microsoft.com/office/drawing/2014/main" id="{A8624717-6579-4108-8822-5868869BFBE2}"/>
              </a:ext>
            </a:extLst>
          </p:cNvPr>
          <p:cNvSpPr/>
          <p:nvPr userDrawn="1"/>
        </p:nvSpPr>
        <p:spPr>
          <a:xfrm>
            <a:off x="0" y="1194435"/>
            <a:ext cx="9149715" cy="3954780"/>
          </a:xfrm>
          <a:custGeom>
            <a:avLst/>
            <a:gdLst>
              <a:gd name="connsiteX0" fmla="*/ 0 w 12199620"/>
              <a:gd name="connsiteY0" fmla="*/ 1028700 h 5273040"/>
              <a:gd name="connsiteX1" fmla="*/ 3794760 w 12199620"/>
              <a:gd name="connsiteY1" fmla="*/ 0 h 5273040"/>
              <a:gd name="connsiteX2" fmla="*/ 12199620 w 12199620"/>
              <a:gd name="connsiteY2" fmla="*/ 0 h 5273040"/>
              <a:gd name="connsiteX3" fmla="*/ 12192000 w 12199620"/>
              <a:gd name="connsiteY3" fmla="*/ 5257800 h 5273040"/>
              <a:gd name="connsiteX4" fmla="*/ 0 w 12199620"/>
              <a:gd name="connsiteY4" fmla="*/ 5273040 h 5273040"/>
              <a:gd name="connsiteX5" fmla="*/ 0 w 12199620"/>
              <a:gd name="connsiteY5" fmla="*/ 1028700 h 527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9620" h="5273040">
                <a:moveTo>
                  <a:pt x="0" y="1028700"/>
                </a:moveTo>
                <a:lnTo>
                  <a:pt x="3794760" y="0"/>
                </a:lnTo>
                <a:lnTo>
                  <a:pt x="12199620" y="0"/>
                </a:lnTo>
                <a:lnTo>
                  <a:pt x="12192000" y="5257800"/>
                </a:lnTo>
                <a:lnTo>
                  <a:pt x="0" y="5273040"/>
                </a:lnTo>
                <a:lnTo>
                  <a:pt x="0" y="1028700"/>
                </a:lnTo>
                <a:close/>
              </a:path>
            </a:pathLst>
          </a:custGeom>
          <a:solidFill>
            <a:srgbClr val="378D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3830683" y="2208999"/>
            <a:ext cx="5076100" cy="15924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950" b="1" spc="-113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3830682" y="3997392"/>
            <a:ext cx="5076100" cy="54848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5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0" name="Vapaamuotoinen: Muoto 9">
            <a:extLst>
              <a:ext uri="{FF2B5EF4-FFF2-40B4-BE49-F238E27FC236}">
                <a16:creationId xmlns:a16="http://schemas.microsoft.com/office/drawing/2014/main" id="{3902340E-5017-42B8-BD74-15ACF0A672AD}"/>
              </a:ext>
            </a:extLst>
          </p:cNvPr>
          <p:cNvSpPr/>
          <p:nvPr userDrawn="1"/>
        </p:nvSpPr>
        <p:spPr>
          <a:xfrm>
            <a:off x="815815" y="1193573"/>
            <a:ext cx="3021398" cy="3954369"/>
          </a:xfrm>
          <a:custGeom>
            <a:avLst/>
            <a:gdLst>
              <a:gd name="connsiteX0" fmla="*/ 1699260 w 5143500"/>
              <a:gd name="connsiteY0" fmla="*/ 6896100 h 6911340"/>
              <a:gd name="connsiteX1" fmla="*/ 0 w 5143500"/>
              <a:gd name="connsiteY1" fmla="*/ 0 h 6911340"/>
              <a:gd name="connsiteX2" fmla="*/ 5143500 w 5143500"/>
              <a:gd name="connsiteY2" fmla="*/ 30480 h 6911340"/>
              <a:gd name="connsiteX3" fmla="*/ 3002280 w 5143500"/>
              <a:gd name="connsiteY3" fmla="*/ 6911340 h 6911340"/>
              <a:gd name="connsiteX4" fmla="*/ 1699260 w 5143500"/>
              <a:gd name="connsiteY4" fmla="*/ 6896100 h 6911340"/>
              <a:gd name="connsiteX0" fmla="*/ 1699260 w 5143500"/>
              <a:gd name="connsiteY0" fmla="*/ 6896100 h 6896100"/>
              <a:gd name="connsiteX1" fmla="*/ 0 w 5143500"/>
              <a:gd name="connsiteY1" fmla="*/ 0 h 6896100"/>
              <a:gd name="connsiteX2" fmla="*/ 5143500 w 5143500"/>
              <a:gd name="connsiteY2" fmla="*/ 30480 h 6896100"/>
              <a:gd name="connsiteX3" fmla="*/ 3002280 w 5143500"/>
              <a:gd name="connsiteY3" fmla="*/ 6895465 h 6896100"/>
              <a:gd name="connsiteX4" fmla="*/ 1699260 w 5143500"/>
              <a:gd name="connsiteY4" fmla="*/ 6896100 h 6896100"/>
              <a:gd name="connsiteX0" fmla="*/ 2181497 w 5625737"/>
              <a:gd name="connsiteY0" fmla="*/ 6896100 h 6896100"/>
              <a:gd name="connsiteX1" fmla="*/ 0 w 5625737"/>
              <a:gd name="connsiteY1" fmla="*/ 4830192 h 6896100"/>
              <a:gd name="connsiteX2" fmla="*/ 482237 w 5625737"/>
              <a:gd name="connsiteY2" fmla="*/ 0 h 6896100"/>
              <a:gd name="connsiteX3" fmla="*/ 5625737 w 5625737"/>
              <a:gd name="connsiteY3" fmla="*/ 30480 h 6896100"/>
              <a:gd name="connsiteX4" fmla="*/ 3484517 w 5625737"/>
              <a:gd name="connsiteY4" fmla="*/ 6895465 h 6896100"/>
              <a:gd name="connsiteX5" fmla="*/ 2181497 w 5625737"/>
              <a:gd name="connsiteY5" fmla="*/ 6896100 h 6896100"/>
              <a:gd name="connsiteX0" fmla="*/ 44753 w 6075438"/>
              <a:gd name="connsiteY0" fmla="*/ 7168259 h 7168259"/>
              <a:gd name="connsiteX1" fmla="*/ 449701 w 6075438"/>
              <a:gd name="connsiteY1" fmla="*/ 4830192 h 7168259"/>
              <a:gd name="connsiteX2" fmla="*/ 931938 w 6075438"/>
              <a:gd name="connsiteY2" fmla="*/ 0 h 7168259"/>
              <a:gd name="connsiteX3" fmla="*/ 6075438 w 6075438"/>
              <a:gd name="connsiteY3" fmla="*/ 30480 h 7168259"/>
              <a:gd name="connsiteX4" fmla="*/ 3934218 w 6075438"/>
              <a:gd name="connsiteY4" fmla="*/ 6895465 h 7168259"/>
              <a:gd name="connsiteX5" fmla="*/ 44753 w 6075438"/>
              <a:gd name="connsiteY5" fmla="*/ 7168259 h 7168259"/>
              <a:gd name="connsiteX0" fmla="*/ 44753 w 6075438"/>
              <a:gd name="connsiteY0" fmla="*/ 7168259 h 7168259"/>
              <a:gd name="connsiteX1" fmla="*/ 449701 w 6075438"/>
              <a:gd name="connsiteY1" fmla="*/ 4830192 h 7168259"/>
              <a:gd name="connsiteX2" fmla="*/ 931938 w 6075438"/>
              <a:gd name="connsiteY2" fmla="*/ 0 h 7168259"/>
              <a:gd name="connsiteX3" fmla="*/ 6075438 w 6075438"/>
              <a:gd name="connsiteY3" fmla="*/ 30480 h 7168259"/>
              <a:gd name="connsiteX4" fmla="*/ 1341241 w 6075438"/>
              <a:gd name="connsiteY4" fmla="*/ 7159120 h 7168259"/>
              <a:gd name="connsiteX5" fmla="*/ 44753 w 6075438"/>
              <a:gd name="connsiteY5" fmla="*/ 7168259 h 7168259"/>
              <a:gd name="connsiteX0" fmla="*/ 497478 w 6528163"/>
              <a:gd name="connsiteY0" fmla="*/ 7137779 h 7137779"/>
              <a:gd name="connsiteX1" fmla="*/ 902426 w 6528163"/>
              <a:gd name="connsiteY1" fmla="*/ 4799712 h 7137779"/>
              <a:gd name="connsiteX2" fmla="*/ 0 w 6528163"/>
              <a:gd name="connsiteY2" fmla="*/ 1194232 h 7137779"/>
              <a:gd name="connsiteX3" fmla="*/ 6528163 w 6528163"/>
              <a:gd name="connsiteY3" fmla="*/ 0 h 7137779"/>
              <a:gd name="connsiteX4" fmla="*/ 1793966 w 6528163"/>
              <a:gd name="connsiteY4" fmla="*/ 7128640 h 7137779"/>
              <a:gd name="connsiteX5" fmla="*/ 497478 w 6528163"/>
              <a:gd name="connsiteY5" fmla="*/ 7137779 h 7137779"/>
              <a:gd name="connsiteX0" fmla="*/ 44754 w 6075439"/>
              <a:gd name="connsiteY0" fmla="*/ 7137779 h 7137779"/>
              <a:gd name="connsiteX1" fmla="*/ 449702 w 6075439"/>
              <a:gd name="connsiteY1" fmla="*/ 4799712 h 7137779"/>
              <a:gd name="connsiteX2" fmla="*/ 2166378 w 6075439"/>
              <a:gd name="connsiteY2" fmla="*/ 275697 h 7137779"/>
              <a:gd name="connsiteX3" fmla="*/ 6075439 w 6075439"/>
              <a:gd name="connsiteY3" fmla="*/ 0 h 7137779"/>
              <a:gd name="connsiteX4" fmla="*/ 1341242 w 6075439"/>
              <a:gd name="connsiteY4" fmla="*/ 7128640 h 7137779"/>
              <a:gd name="connsiteX5" fmla="*/ 44754 w 6075439"/>
              <a:gd name="connsiteY5" fmla="*/ 7137779 h 7137779"/>
              <a:gd name="connsiteX0" fmla="*/ 607424 w 6638109"/>
              <a:gd name="connsiteY0" fmla="*/ 7137779 h 7137779"/>
              <a:gd name="connsiteX1" fmla="*/ 0 w 6638109"/>
              <a:gd name="connsiteY1" fmla="*/ 1219127 h 7137779"/>
              <a:gd name="connsiteX2" fmla="*/ 2729048 w 6638109"/>
              <a:gd name="connsiteY2" fmla="*/ 275697 h 7137779"/>
              <a:gd name="connsiteX3" fmla="*/ 6638109 w 6638109"/>
              <a:gd name="connsiteY3" fmla="*/ 0 h 7137779"/>
              <a:gd name="connsiteX4" fmla="*/ 1903912 w 6638109"/>
              <a:gd name="connsiteY4" fmla="*/ 7128640 h 7137779"/>
              <a:gd name="connsiteX5" fmla="*/ 607424 w 6638109"/>
              <a:gd name="connsiteY5" fmla="*/ 7137779 h 7137779"/>
              <a:gd name="connsiteX0" fmla="*/ 607424 w 3862251"/>
              <a:gd name="connsiteY0" fmla="*/ 6862082 h 6862082"/>
              <a:gd name="connsiteX1" fmla="*/ 0 w 3862251"/>
              <a:gd name="connsiteY1" fmla="*/ 943430 h 6862082"/>
              <a:gd name="connsiteX2" fmla="*/ 2729048 w 3862251"/>
              <a:gd name="connsiteY2" fmla="*/ 0 h 6862082"/>
              <a:gd name="connsiteX3" fmla="*/ 3862251 w 3862251"/>
              <a:gd name="connsiteY3" fmla="*/ 523770 h 6862082"/>
              <a:gd name="connsiteX4" fmla="*/ 1903912 w 3862251"/>
              <a:gd name="connsiteY4" fmla="*/ 6852943 h 6862082"/>
              <a:gd name="connsiteX5" fmla="*/ 607424 w 3862251"/>
              <a:gd name="connsiteY5" fmla="*/ 6862082 h 6862082"/>
              <a:gd name="connsiteX0" fmla="*/ 607424 w 4019006"/>
              <a:gd name="connsiteY0" fmla="*/ 6865619 h 6865619"/>
              <a:gd name="connsiteX1" fmla="*/ 0 w 4019006"/>
              <a:gd name="connsiteY1" fmla="*/ 946967 h 6865619"/>
              <a:gd name="connsiteX2" fmla="*/ 2729048 w 4019006"/>
              <a:gd name="connsiteY2" fmla="*/ 3537 h 6865619"/>
              <a:gd name="connsiteX3" fmla="*/ 4019006 w 4019006"/>
              <a:gd name="connsiteY3" fmla="*/ 0 h 6865619"/>
              <a:gd name="connsiteX4" fmla="*/ 1903912 w 4019006"/>
              <a:gd name="connsiteY4" fmla="*/ 6856480 h 6865619"/>
              <a:gd name="connsiteX5" fmla="*/ 607424 w 4019006"/>
              <a:gd name="connsiteY5" fmla="*/ 6865619 h 6865619"/>
              <a:gd name="connsiteX0" fmla="*/ 607424 w 4019006"/>
              <a:gd name="connsiteY0" fmla="*/ 6865619 h 6865619"/>
              <a:gd name="connsiteX1" fmla="*/ 0 w 4019006"/>
              <a:gd name="connsiteY1" fmla="*/ 946967 h 6865619"/>
              <a:gd name="connsiteX2" fmla="*/ 2729048 w 4019006"/>
              <a:gd name="connsiteY2" fmla="*/ 3537 h 6865619"/>
              <a:gd name="connsiteX3" fmla="*/ 4019006 w 4019006"/>
              <a:gd name="connsiteY3" fmla="*/ 0 h 6865619"/>
              <a:gd name="connsiteX4" fmla="*/ 1903912 w 4019006"/>
              <a:gd name="connsiteY4" fmla="*/ 6856480 h 6865619"/>
              <a:gd name="connsiteX5" fmla="*/ 607424 w 4019006"/>
              <a:gd name="connsiteY5" fmla="*/ 6865619 h 6865619"/>
              <a:gd name="connsiteX0" fmla="*/ 607424 w 4019006"/>
              <a:gd name="connsiteY0" fmla="*/ 6865619 h 6865619"/>
              <a:gd name="connsiteX1" fmla="*/ 0 w 4019006"/>
              <a:gd name="connsiteY1" fmla="*/ 946967 h 6865619"/>
              <a:gd name="connsiteX2" fmla="*/ 2729048 w 4019006"/>
              <a:gd name="connsiteY2" fmla="*/ 3537 h 6865619"/>
              <a:gd name="connsiteX3" fmla="*/ 4019006 w 4019006"/>
              <a:gd name="connsiteY3" fmla="*/ 0 h 6865619"/>
              <a:gd name="connsiteX4" fmla="*/ 1903912 w 4019006"/>
              <a:gd name="connsiteY4" fmla="*/ 6856480 h 6865619"/>
              <a:gd name="connsiteX5" fmla="*/ 607424 w 4019006"/>
              <a:gd name="connsiteY5" fmla="*/ 6865619 h 6865619"/>
              <a:gd name="connsiteX0" fmla="*/ 607424 w 4019006"/>
              <a:gd name="connsiteY0" fmla="*/ 6865619 h 6865619"/>
              <a:gd name="connsiteX1" fmla="*/ 0 w 4019006"/>
              <a:gd name="connsiteY1" fmla="*/ 946967 h 6865619"/>
              <a:gd name="connsiteX2" fmla="*/ 2729048 w 4019006"/>
              <a:gd name="connsiteY2" fmla="*/ 3537 h 6865619"/>
              <a:gd name="connsiteX3" fmla="*/ 4019006 w 4019006"/>
              <a:gd name="connsiteY3" fmla="*/ 0 h 6865619"/>
              <a:gd name="connsiteX4" fmla="*/ 1903912 w 4019006"/>
              <a:gd name="connsiteY4" fmla="*/ 6856480 h 6865619"/>
              <a:gd name="connsiteX5" fmla="*/ 607424 w 4019006"/>
              <a:gd name="connsiteY5" fmla="*/ 6865619 h 6865619"/>
              <a:gd name="connsiteX0" fmla="*/ 607424 w 4019006"/>
              <a:gd name="connsiteY0" fmla="*/ 6865619 h 6865619"/>
              <a:gd name="connsiteX1" fmla="*/ 0 w 4019006"/>
              <a:gd name="connsiteY1" fmla="*/ 946967 h 6865619"/>
              <a:gd name="connsiteX2" fmla="*/ 2729048 w 4019006"/>
              <a:gd name="connsiteY2" fmla="*/ 3537 h 6865619"/>
              <a:gd name="connsiteX3" fmla="*/ 4019006 w 4019006"/>
              <a:gd name="connsiteY3" fmla="*/ 0 h 6865619"/>
              <a:gd name="connsiteX4" fmla="*/ 1903912 w 4019006"/>
              <a:gd name="connsiteY4" fmla="*/ 6856480 h 6865619"/>
              <a:gd name="connsiteX5" fmla="*/ 607424 w 4019006"/>
              <a:gd name="connsiteY5" fmla="*/ 6865619 h 6865619"/>
              <a:gd name="connsiteX0" fmla="*/ 607424 w 4019006"/>
              <a:gd name="connsiteY0" fmla="*/ 6865619 h 6865619"/>
              <a:gd name="connsiteX1" fmla="*/ 0 w 4019006"/>
              <a:gd name="connsiteY1" fmla="*/ 946967 h 6865619"/>
              <a:gd name="connsiteX2" fmla="*/ 2729048 w 4019006"/>
              <a:gd name="connsiteY2" fmla="*/ 3537 h 6865619"/>
              <a:gd name="connsiteX3" fmla="*/ 4019006 w 4019006"/>
              <a:gd name="connsiteY3" fmla="*/ 0 h 6865619"/>
              <a:gd name="connsiteX4" fmla="*/ 1903912 w 4019006"/>
              <a:gd name="connsiteY4" fmla="*/ 6856480 h 6865619"/>
              <a:gd name="connsiteX5" fmla="*/ 607424 w 4019006"/>
              <a:gd name="connsiteY5" fmla="*/ 6865619 h 6865619"/>
              <a:gd name="connsiteX0" fmla="*/ 607424 w 4019006"/>
              <a:gd name="connsiteY0" fmla="*/ 6865619 h 6865619"/>
              <a:gd name="connsiteX1" fmla="*/ 0 w 4019006"/>
              <a:gd name="connsiteY1" fmla="*/ 946967 h 6865619"/>
              <a:gd name="connsiteX2" fmla="*/ 2694123 w 4019006"/>
              <a:gd name="connsiteY2" fmla="*/ 3537 h 6865619"/>
              <a:gd name="connsiteX3" fmla="*/ 4019006 w 4019006"/>
              <a:gd name="connsiteY3" fmla="*/ 0 h 6865619"/>
              <a:gd name="connsiteX4" fmla="*/ 1903912 w 4019006"/>
              <a:gd name="connsiteY4" fmla="*/ 6856480 h 6865619"/>
              <a:gd name="connsiteX5" fmla="*/ 607424 w 4019006"/>
              <a:gd name="connsiteY5" fmla="*/ 6865619 h 6865619"/>
              <a:gd name="connsiteX0" fmla="*/ 550274 w 3961856"/>
              <a:gd name="connsiteY0" fmla="*/ 6865619 h 6865619"/>
              <a:gd name="connsiteX1" fmla="*/ 0 w 3961856"/>
              <a:gd name="connsiteY1" fmla="*/ 1062729 h 6865619"/>
              <a:gd name="connsiteX2" fmla="*/ 2636973 w 3961856"/>
              <a:gd name="connsiteY2" fmla="*/ 3537 h 6865619"/>
              <a:gd name="connsiteX3" fmla="*/ 3961856 w 3961856"/>
              <a:gd name="connsiteY3" fmla="*/ 0 h 6865619"/>
              <a:gd name="connsiteX4" fmla="*/ 1846762 w 3961856"/>
              <a:gd name="connsiteY4" fmla="*/ 6856480 h 6865619"/>
              <a:gd name="connsiteX5" fmla="*/ 550274 w 3961856"/>
              <a:gd name="connsiteY5" fmla="*/ 6865619 h 6865619"/>
              <a:gd name="connsiteX0" fmla="*/ 616949 w 4028531"/>
              <a:gd name="connsiteY0" fmla="*/ 6865619 h 6865619"/>
              <a:gd name="connsiteX1" fmla="*/ 0 w 4028531"/>
              <a:gd name="connsiteY1" fmla="*/ 955236 h 6865619"/>
              <a:gd name="connsiteX2" fmla="*/ 2703648 w 4028531"/>
              <a:gd name="connsiteY2" fmla="*/ 3537 h 6865619"/>
              <a:gd name="connsiteX3" fmla="*/ 4028531 w 4028531"/>
              <a:gd name="connsiteY3" fmla="*/ 0 h 6865619"/>
              <a:gd name="connsiteX4" fmla="*/ 1913437 w 4028531"/>
              <a:gd name="connsiteY4" fmla="*/ 6856480 h 6865619"/>
              <a:gd name="connsiteX5" fmla="*/ 616949 w 4028531"/>
              <a:gd name="connsiteY5" fmla="*/ 6865619 h 686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8531" h="6865619">
                <a:moveTo>
                  <a:pt x="616949" y="6865619"/>
                </a:moveTo>
                <a:lnTo>
                  <a:pt x="0" y="955236"/>
                </a:lnTo>
                <a:lnTo>
                  <a:pt x="2703648" y="3537"/>
                </a:lnTo>
                <a:lnTo>
                  <a:pt x="4028531" y="0"/>
                </a:lnTo>
                <a:lnTo>
                  <a:pt x="1913437" y="6856480"/>
                </a:lnTo>
                <a:lnTo>
                  <a:pt x="616949" y="6865619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A4E07C5-95FA-4302-8838-DD6C14FDB5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0178"/>
            <a:ext cx="3200640" cy="1351769"/>
          </a:xfrm>
          <a:prstGeom prst="rect">
            <a:avLst/>
          </a:prstGeom>
        </p:spPr>
      </p:pic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451C1F37-4CC1-4448-B32A-A93A992D8028}"/>
              </a:ext>
            </a:extLst>
          </p:cNvPr>
          <p:cNvSpPr/>
          <p:nvPr userDrawn="1"/>
        </p:nvSpPr>
        <p:spPr>
          <a:xfrm>
            <a:off x="484959" y="3841909"/>
            <a:ext cx="2288620" cy="1301830"/>
          </a:xfrm>
          <a:custGeom>
            <a:avLst/>
            <a:gdLst>
              <a:gd name="connsiteX0" fmla="*/ 0 w 3230880"/>
              <a:gd name="connsiteY0" fmla="*/ 2354580 h 2354580"/>
              <a:gd name="connsiteX1" fmla="*/ 3230880 w 3230880"/>
              <a:gd name="connsiteY1" fmla="*/ 0 h 2354580"/>
              <a:gd name="connsiteX2" fmla="*/ 2484120 w 3230880"/>
              <a:gd name="connsiteY2" fmla="*/ 2346960 h 2354580"/>
              <a:gd name="connsiteX3" fmla="*/ 0 w 3230880"/>
              <a:gd name="connsiteY3" fmla="*/ 2354580 h 2354580"/>
              <a:gd name="connsiteX0" fmla="*/ 0 w 3249930"/>
              <a:gd name="connsiteY0" fmla="*/ 2351405 h 2351405"/>
              <a:gd name="connsiteX1" fmla="*/ 3249930 w 3249930"/>
              <a:gd name="connsiteY1" fmla="*/ 0 h 2351405"/>
              <a:gd name="connsiteX2" fmla="*/ 2503170 w 3249930"/>
              <a:gd name="connsiteY2" fmla="*/ 2346960 h 2351405"/>
              <a:gd name="connsiteX3" fmla="*/ 0 w 3249930"/>
              <a:gd name="connsiteY3" fmla="*/ 2351405 h 2351405"/>
              <a:gd name="connsiteX0" fmla="*/ 0 w 3237230"/>
              <a:gd name="connsiteY0" fmla="*/ 2354580 h 2354580"/>
              <a:gd name="connsiteX1" fmla="*/ 3237230 w 3237230"/>
              <a:gd name="connsiteY1" fmla="*/ 0 h 2354580"/>
              <a:gd name="connsiteX2" fmla="*/ 2503170 w 3237230"/>
              <a:gd name="connsiteY2" fmla="*/ 2350135 h 2354580"/>
              <a:gd name="connsiteX3" fmla="*/ 0 w 3237230"/>
              <a:gd name="connsiteY3" fmla="*/ 2354580 h 2354580"/>
              <a:gd name="connsiteX0" fmla="*/ 0 w 3046730"/>
              <a:gd name="connsiteY0" fmla="*/ 1744980 h 1744980"/>
              <a:gd name="connsiteX1" fmla="*/ 3046730 w 3046730"/>
              <a:gd name="connsiteY1" fmla="*/ 0 h 1744980"/>
              <a:gd name="connsiteX2" fmla="*/ 2503170 w 3046730"/>
              <a:gd name="connsiteY2" fmla="*/ 1740535 h 1744980"/>
              <a:gd name="connsiteX3" fmla="*/ 0 w 3046730"/>
              <a:gd name="connsiteY3" fmla="*/ 1744980 h 1744980"/>
              <a:gd name="connsiteX0" fmla="*/ 0 w 3046730"/>
              <a:gd name="connsiteY0" fmla="*/ 1744980 h 1744980"/>
              <a:gd name="connsiteX1" fmla="*/ 3046730 w 3046730"/>
              <a:gd name="connsiteY1" fmla="*/ 0 h 1744980"/>
              <a:gd name="connsiteX2" fmla="*/ 2355532 w 3046730"/>
              <a:gd name="connsiteY2" fmla="*/ 1740535 h 1744980"/>
              <a:gd name="connsiteX3" fmla="*/ 0 w 3046730"/>
              <a:gd name="connsiteY3" fmla="*/ 1744980 h 1744980"/>
              <a:gd name="connsiteX0" fmla="*/ 0 w 3051493"/>
              <a:gd name="connsiteY0" fmla="*/ 1740217 h 1740217"/>
              <a:gd name="connsiteX1" fmla="*/ 3051493 w 3051493"/>
              <a:gd name="connsiteY1" fmla="*/ 0 h 1740217"/>
              <a:gd name="connsiteX2" fmla="*/ 2355532 w 3051493"/>
              <a:gd name="connsiteY2" fmla="*/ 1735772 h 1740217"/>
              <a:gd name="connsiteX3" fmla="*/ 0 w 3051493"/>
              <a:gd name="connsiteY3" fmla="*/ 1740217 h 1740217"/>
              <a:gd name="connsiteX0" fmla="*/ 0 w 3051493"/>
              <a:gd name="connsiteY0" fmla="*/ 1740217 h 1740217"/>
              <a:gd name="connsiteX1" fmla="*/ 3051493 w 3051493"/>
              <a:gd name="connsiteY1" fmla="*/ 0 h 1740217"/>
              <a:gd name="connsiteX2" fmla="*/ 2222182 w 3051493"/>
              <a:gd name="connsiteY2" fmla="*/ 1652429 h 1740217"/>
              <a:gd name="connsiteX3" fmla="*/ 0 w 3051493"/>
              <a:gd name="connsiteY3" fmla="*/ 1740217 h 1740217"/>
              <a:gd name="connsiteX0" fmla="*/ 0 w 3051493"/>
              <a:gd name="connsiteY0" fmla="*/ 1740217 h 1740535"/>
              <a:gd name="connsiteX1" fmla="*/ 3051493 w 3051493"/>
              <a:gd name="connsiteY1" fmla="*/ 0 h 1740535"/>
              <a:gd name="connsiteX2" fmla="*/ 2355532 w 3051493"/>
              <a:gd name="connsiteY2" fmla="*/ 1740535 h 1740535"/>
              <a:gd name="connsiteX3" fmla="*/ 0 w 3051493"/>
              <a:gd name="connsiteY3" fmla="*/ 1740217 h 1740535"/>
              <a:gd name="connsiteX0" fmla="*/ 0 w 3051493"/>
              <a:gd name="connsiteY0" fmla="*/ 1735455 h 1735773"/>
              <a:gd name="connsiteX1" fmla="*/ 3051493 w 3051493"/>
              <a:gd name="connsiteY1" fmla="*/ 0 h 1735773"/>
              <a:gd name="connsiteX2" fmla="*/ 2355532 w 3051493"/>
              <a:gd name="connsiteY2" fmla="*/ 1735773 h 1735773"/>
              <a:gd name="connsiteX3" fmla="*/ 0 w 3051493"/>
              <a:gd name="connsiteY3" fmla="*/ 1735455 h 173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1493" h="1735773">
                <a:moveTo>
                  <a:pt x="0" y="1735455"/>
                </a:moveTo>
                <a:lnTo>
                  <a:pt x="3051493" y="0"/>
                </a:lnTo>
                <a:lnTo>
                  <a:pt x="2355532" y="1735773"/>
                </a:lnTo>
                <a:lnTo>
                  <a:pt x="0" y="1735455"/>
                </a:lnTo>
                <a:close/>
              </a:path>
            </a:pathLst>
          </a:custGeom>
          <a:solidFill>
            <a:srgbClr val="1366AA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</p:spTree>
    <p:extLst>
      <p:ext uri="{BB962C8B-B14F-4D97-AF65-F5344CB8AC3E}">
        <p14:creationId xmlns:p14="http://schemas.microsoft.com/office/powerpoint/2010/main" val="174503605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llinen kansi sinisellä tekstill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apaamuotoinen: Muoto 6">
            <a:extLst>
              <a:ext uri="{FF2B5EF4-FFF2-40B4-BE49-F238E27FC236}">
                <a16:creationId xmlns:a16="http://schemas.microsoft.com/office/drawing/2014/main" id="{A8624717-6579-4108-8822-5868869BFBE2}"/>
              </a:ext>
            </a:extLst>
          </p:cNvPr>
          <p:cNvSpPr/>
          <p:nvPr userDrawn="1"/>
        </p:nvSpPr>
        <p:spPr>
          <a:xfrm>
            <a:off x="0" y="2024743"/>
            <a:ext cx="9149715" cy="3124472"/>
          </a:xfrm>
          <a:custGeom>
            <a:avLst/>
            <a:gdLst>
              <a:gd name="connsiteX0" fmla="*/ 0 w 12199620"/>
              <a:gd name="connsiteY0" fmla="*/ 1028700 h 5273040"/>
              <a:gd name="connsiteX1" fmla="*/ 3794760 w 12199620"/>
              <a:gd name="connsiteY1" fmla="*/ 0 h 5273040"/>
              <a:gd name="connsiteX2" fmla="*/ 12199620 w 12199620"/>
              <a:gd name="connsiteY2" fmla="*/ 0 h 5273040"/>
              <a:gd name="connsiteX3" fmla="*/ 12192000 w 12199620"/>
              <a:gd name="connsiteY3" fmla="*/ 5257800 h 5273040"/>
              <a:gd name="connsiteX4" fmla="*/ 0 w 12199620"/>
              <a:gd name="connsiteY4" fmla="*/ 5273040 h 5273040"/>
              <a:gd name="connsiteX5" fmla="*/ 0 w 12199620"/>
              <a:gd name="connsiteY5" fmla="*/ 1028700 h 527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9620" h="5273040">
                <a:moveTo>
                  <a:pt x="0" y="1028700"/>
                </a:moveTo>
                <a:lnTo>
                  <a:pt x="3794760" y="0"/>
                </a:lnTo>
                <a:lnTo>
                  <a:pt x="12199620" y="0"/>
                </a:lnTo>
                <a:lnTo>
                  <a:pt x="12192000" y="5257800"/>
                </a:lnTo>
                <a:lnTo>
                  <a:pt x="0" y="5273040"/>
                </a:lnTo>
                <a:lnTo>
                  <a:pt x="0" y="1028700"/>
                </a:lnTo>
                <a:close/>
              </a:path>
            </a:pathLst>
          </a:custGeom>
          <a:solidFill>
            <a:srgbClr val="378D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3830683" y="303999"/>
            <a:ext cx="5076100" cy="15924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950" b="1" spc="-113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3830682" y="4545875"/>
            <a:ext cx="5076100" cy="54848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5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0" name="Vapaamuotoinen: Muoto 9">
            <a:extLst>
              <a:ext uri="{FF2B5EF4-FFF2-40B4-BE49-F238E27FC236}">
                <a16:creationId xmlns:a16="http://schemas.microsoft.com/office/drawing/2014/main" id="{3902340E-5017-42B8-BD74-15ACF0A672AD}"/>
              </a:ext>
            </a:extLst>
          </p:cNvPr>
          <p:cNvSpPr/>
          <p:nvPr userDrawn="1"/>
        </p:nvSpPr>
        <p:spPr>
          <a:xfrm>
            <a:off x="815815" y="2023794"/>
            <a:ext cx="3021398" cy="3124148"/>
          </a:xfrm>
          <a:custGeom>
            <a:avLst/>
            <a:gdLst>
              <a:gd name="connsiteX0" fmla="*/ 1699260 w 5143500"/>
              <a:gd name="connsiteY0" fmla="*/ 6896100 h 6911340"/>
              <a:gd name="connsiteX1" fmla="*/ 0 w 5143500"/>
              <a:gd name="connsiteY1" fmla="*/ 0 h 6911340"/>
              <a:gd name="connsiteX2" fmla="*/ 5143500 w 5143500"/>
              <a:gd name="connsiteY2" fmla="*/ 30480 h 6911340"/>
              <a:gd name="connsiteX3" fmla="*/ 3002280 w 5143500"/>
              <a:gd name="connsiteY3" fmla="*/ 6911340 h 6911340"/>
              <a:gd name="connsiteX4" fmla="*/ 1699260 w 5143500"/>
              <a:gd name="connsiteY4" fmla="*/ 6896100 h 6911340"/>
              <a:gd name="connsiteX0" fmla="*/ 1699260 w 5143500"/>
              <a:gd name="connsiteY0" fmla="*/ 6896100 h 6896100"/>
              <a:gd name="connsiteX1" fmla="*/ 0 w 5143500"/>
              <a:gd name="connsiteY1" fmla="*/ 0 h 6896100"/>
              <a:gd name="connsiteX2" fmla="*/ 5143500 w 5143500"/>
              <a:gd name="connsiteY2" fmla="*/ 30480 h 6896100"/>
              <a:gd name="connsiteX3" fmla="*/ 3002280 w 5143500"/>
              <a:gd name="connsiteY3" fmla="*/ 6895465 h 6896100"/>
              <a:gd name="connsiteX4" fmla="*/ 1699260 w 5143500"/>
              <a:gd name="connsiteY4" fmla="*/ 6896100 h 6896100"/>
              <a:gd name="connsiteX0" fmla="*/ 2181497 w 5625737"/>
              <a:gd name="connsiteY0" fmla="*/ 6896100 h 6896100"/>
              <a:gd name="connsiteX1" fmla="*/ 0 w 5625737"/>
              <a:gd name="connsiteY1" fmla="*/ 4830192 h 6896100"/>
              <a:gd name="connsiteX2" fmla="*/ 482237 w 5625737"/>
              <a:gd name="connsiteY2" fmla="*/ 0 h 6896100"/>
              <a:gd name="connsiteX3" fmla="*/ 5625737 w 5625737"/>
              <a:gd name="connsiteY3" fmla="*/ 30480 h 6896100"/>
              <a:gd name="connsiteX4" fmla="*/ 3484517 w 5625737"/>
              <a:gd name="connsiteY4" fmla="*/ 6895465 h 6896100"/>
              <a:gd name="connsiteX5" fmla="*/ 2181497 w 5625737"/>
              <a:gd name="connsiteY5" fmla="*/ 6896100 h 6896100"/>
              <a:gd name="connsiteX0" fmla="*/ 44753 w 6075438"/>
              <a:gd name="connsiteY0" fmla="*/ 7168259 h 7168259"/>
              <a:gd name="connsiteX1" fmla="*/ 449701 w 6075438"/>
              <a:gd name="connsiteY1" fmla="*/ 4830192 h 7168259"/>
              <a:gd name="connsiteX2" fmla="*/ 931938 w 6075438"/>
              <a:gd name="connsiteY2" fmla="*/ 0 h 7168259"/>
              <a:gd name="connsiteX3" fmla="*/ 6075438 w 6075438"/>
              <a:gd name="connsiteY3" fmla="*/ 30480 h 7168259"/>
              <a:gd name="connsiteX4" fmla="*/ 3934218 w 6075438"/>
              <a:gd name="connsiteY4" fmla="*/ 6895465 h 7168259"/>
              <a:gd name="connsiteX5" fmla="*/ 44753 w 6075438"/>
              <a:gd name="connsiteY5" fmla="*/ 7168259 h 7168259"/>
              <a:gd name="connsiteX0" fmla="*/ 44753 w 6075438"/>
              <a:gd name="connsiteY0" fmla="*/ 7168259 h 7168259"/>
              <a:gd name="connsiteX1" fmla="*/ 449701 w 6075438"/>
              <a:gd name="connsiteY1" fmla="*/ 4830192 h 7168259"/>
              <a:gd name="connsiteX2" fmla="*/ 931938 w 6075438"/>
              <a:gd name="connsiteY2" fmla="*/ 0 h 7168259"/>
              <a:gd name="connsiteX3" fmla="*/ 6075438 w 6075438"/>
              <a:gd name="connsiteY3" fmla="*/ 30480 h 7168259"/>
              <a:gd name="connsiteX4" fmla="*/ 1341241 w 6075438"/>
              <a:gd name="connsiteY4" fmla="*/ 7159120 h 7168259"/>
              <a:gd name="connsiteX5" fmla="*/ 44753 w 6075438"/>
              <a:gd name="connsiteY5" fmla="*/ 7168259 h 7168259"/>
              <a:gd name="connsiteX0" fmla="*/ 497478 w 6528163"/>
              <a:gd name="connsiteY0" fmla="*/ 7137779 h 7137779"/>
              <a:gd name="connsiteX1" fmla="*/ 902426 w 6528163"/>
              <a:gd name="connsiteY1" fmla="*/ 4799712 h 7137779"/>
              <a:gd name="connsiteX2" fmla="*/ 0 w 6528163"/>
              <a:gd name="connsiteY2" fmla="*/ 1194232 h 7137779"/>
              <a:gd name="connsiteX3" fmla="*/ 6528163 w 6528163"/>
              <a:gd name="connsiteY3" fmla="*/ 0 h 7137779"/>
              <a:gd name="connsiteX4" fmla="*/ 1793966 w 6528163"/>
              <a:gd name="connsiteY4" fmla="*/ 7128640 h 7137779"/>
              <a:gd name="connsiteX5" fmla="*/ 497478 w 6528163"/>
              <a:gd name="connsiteY5" fmla="*/ 7137779 h 7137779"/>
              <a:gd name="connsiteX0" fmla="*/ 44754 w 6075439"/>
              <a:gd name="connsiteY0" fmla="*/ 7137779 h 7137779"/>
              <a:gd name="connsiteX1" fmla="*/ 449702 w 6075439"/>
              <a:gd name="connsiteY1" fmla="*/ 4799712 h 7137779"/>
              <a:gd name="connsiteX2" fmla="*/ 2166378 w 6075439"/>
              <a:gd name="connsiteY2" fmla="*/ 275697 h 7137779"/>
              <a:gd name="connsiteX3" fmla="*/ 6075439 w 6075439"/>
              <a:gd name="connsiteY3" fmla="*/ 0 h 7137779"/>
              <a:gd name="connsiteX4" fmla="*/ 1341242 w 6075439"/>
              <a:gd name="connsiteY4" fmla="*/ 7128640 h 7137779"/>
              <a:gd name="connsiteX5" fmla="*/ 44754 w 6075439"/>
              <a:gd name="connsiteY5" fmla="*/ 7137779 h 7137779"/>
              <a:gd name="connsiteX0" fmla="*/ 607424 w 6638109"/>
              <a:gd name="connsiteY0" fmla="*/ 7137779 h 7137779"/>
              <a:gd name="connsiteX1" fmla="*/ 0 w 6638109"/>
              <a:gd name="connsiteY1" fmla="*/ 1219127 h 7137779"/>
              <a:gd name="connsiteX2" fmla="*/ 2729048 w 6638109"/>
              <a:gd name="connsiteY2" fmla="*/ 275697 h 7137779"/>
              <a:gd name="connsiteX3" fmla="*/ 6638109 w 6638109"/>
              <a:gd name="connsiteY3" fmla="*/ 0 h 7137779"/>
              <a:gd name="connsiteX4" fmla="*/ 1903912 w 6638109"/>
              <a:gd name="connsiteY4" fmla="*/ 7128640 h 7137779"/>
              <a:gd name="connsiteX5" fmla="*/ 607424 w 6638109"/>
              <a:gd name="connsiteY5" fmla="*/ 7137779 h 7137779"/>
              <a:gd name="connsiteX0" fmla="*/ 607424 w 3862251"/>
              <a:gd name="connsiteY0" fmla="*/ 6862082 h 6862082"/>
              <a:gd name="connsiteX1" fmla="*/ 0 w 3862251"/>
              <a:gd name="connsiteY1" fmla="*/ 943430 h 6862082"/>
              <a:gd name="connsiteX2" fmla="*/ 2729048 w 3862251"/>
              <a:gd name="connsiteY2" fmla="*/ 0 h 6862082"/>
              <a:gd name="connsiteX3" fmla="*/ 3862251 w 3862251"/>
              <a:gd name="connsiteY3" fmla="*/ 523770 h 6862082"/>
              <a:gd name="connsiteX4" fmla="*/ 1903912 w 3862251"/>
              <a:gd name="connsiteY4" fmla="*/ 6852943 h 6862082"/>
              <a:gd name="connsiteX5" fmla="*/ 607424 w 3862251"/>
              <a:gd name="connsiteY5" fmla="*/ 6862082 h 6862082"/>
              <a:gd name="connsiteX0" fmla="*/ 607424 w 4019006"/>
              <a:gd name="connsiteY0" fmla="*/ 6865619 h 6865619"/>
              <a:gd name="connsiteX1" fmla="*/ 0 w 4019006"/>
              <a:gd name="connsiteY1" fmla="*/ 946967 h 6865619"/>
              <a:gd name="connsiteX2" fmla="*/ 2729048 w 4019006"/>
              <a:gd name="connsiteY2" fmla="*/ 3537 h 6865619"/>
              <a:gd name="connsiteX3" fmla="*/ 4019006 w 4019006"/>
              <a:gd name="connsiteY3" fmla="*/ 0 h 6865619"/>
              <a:gd name="connsiteX4" fmla="*/ 1903912 w 4019006"/>
              <a:gd name="connsiteY4" fmla="*/ 6856480 h 6865619"/>
              <a:gd name="connsiteX5" fmla="*/ 607424 w 4019006"/>
              <a:gd name="connsiteY5" fmla="*/ 6865619 h 6865619"/>
              <a:gd name="connsiteX0" fmla="*/ 607424 w 4019006"/>
              <a:gd name="connsiteY0" fmla="*/ 6865619 h 6865619"/>
              <a:gd name="connsiteX1" fmla="*/ 0 w 4019006"/>
              <a:gd name="connsiteY1" fmla="*/ 946967 h 6865619"/>
              <a:gd name="connsiteX2" fmla="*/ 2729048 w 4019006"/>
              <a:gd name="connsiteY2" fmla="*/ 3537 h 6865619"/>
              <a:gd name="connsiteX3" fmla="*/ 4019006 w 4019006"/>
              <a:gd name="connsiteY3" fmla="*/ 0 h 6865619"/>
              <a:gd name="connsiteX4" fmla="*/ 1903912 w 4019006"/>
              <a:gd name="connsiteY4" fmla="*/ 6856480 h 6865619"/>
              <a:gd name="connsiteX5" fmla="*/ 607424 w 4019006"/>
              <a:gd name="connsiteY5" fmla="*/ 6865619 h 6865619"/>
              <a:gd name="connsiteX0" fmla="*/ 607424 w 4019006"/>
              <a:gd name="connsiteY0" fmla="*/ 6865619 h 6865619"/>
              <a:gd name="connsiteX1" fmla="*/ 0 w 4019006"/>
              <a:gd name="connsiteY1" fmla="*/ 946967 h 6865619"/>
              <a:gd name="connsiteX2" fmla="*/ 2729048 w 4019006"/>
              <a:gd name="connsiteY2" fmla="*/ 3537 h 6865619"/>
              <a:gd name="connsiteX3" fmla="*/ 4019006 w 4019006"/>
              <a:gd name="connsiteY3" fmla="*/ 0 h 6865619"/>
              <a:gd name="connsiteX4" fmla="*/ 1903912 w 4019006"/>
              <a:gd name="connsiteY4" fmla="*/ 6856480 h 6865619"/>
              <a:gd name="connsiteX5" fmla="*/ 607424 w 4019006"/>
              <a:gd name="connsiteY5" fmla="*/ 6865619 h 6865619"/>
              <a:gd name="connsiteX0" fmla="*/ 607424 w 4019006"/>
              <a:gd name="connsiteY0" fmla="*/ 6865619 h 6865619"/>
              <a:gd name="connsiteX1" fmla="*/ 0 w 4019006"/>
              <a:gd name="connsiteY1" fmla="*/ 946967 h 6865619"/>
              <a:gd name="connsiteX2" fmla="*/ 2729048 w 4019006"/>
              <a:gd name="connsiteY2" fmla="*/ 3537 h 6865619"/>
              <a:gd name="connsiteX3" fmla="*/ 4019006 w 4019006"/>
              <a:gd name="connsiteY3" fmla="*/ 0 h 6865619"/>
              <a:gd name="connsiteX4" fmla="*/ 1903912 w 4019006"/>
              <a:gd name="connsiteY4" fmla="*/ 6856480 h 6865619"/>
              <a:gd name="connsiteX5" fmla="*/ 607424 w 4019006"/>
              <a:gd name="connsiteY5" fmla="*/ 6865619 h 6865619"/>
              <a:gd name="connsiteX0" fmla="*/ 607424 w 4019006"/>
              <a:gd name="connsiteY0" fmla="*/ 6865619 h 6865619"/>
              <a:gd name="connsiteX1" fmla="*/ 0 w 4019006"/>
              <a:gd name="connsiteY1" fmla="*/ 946967 h 6865619"/>
              <a:gd name="connsiteX2" fmla="*/ 2729048 w 4019006"/>
              <a:gd name="connsiteY2" fmla="*/ 3537 h 6865619"/>
              <a:gd name="connsiteX3" fmla="*/ 4019006 w 4019006"/>
              <a:gd name="connsiteY3" fmla="*/ 0 h 6865619"/>
              <a:gd name="connsiteX4" fmla="*/ 1903912 w 4019006"/>
              <a:gd name="connsiteY4" fmla="*/ 6856480 h 6865619"/>
              <a:gd name="connsiteX5" fmla="*/ 607424 w 4019006"/>
              <a:gd name="connsiteY5" fmla="*/ 6865619 h 6865619"/>
              <a:gd name="connsiteX0" fmla="*/ 607424 w 4019006"/>
              <a:gd name="connsiteY0" fmla="*/ 6865619 h 6865619"/>
              <a:gd name="connsiteX1" fmla="*/ 0 w 4019006"/>
              <a:gd name="connsiteY1" fmla="*/ 946967 h 6865619"/>
              <a:gd name="connsiteX2" fmla="*/ 2729048 w 4019006"/>
              <a:gd name="connsiteY2" fmla="*/ 3537 h 6865619"/>
              <a:gd name="connsiteX3" fmla="*/ 4019006 w 4019006"/>
              <a:gd name="connsiteY3" fmla="*/ 0 h 6865619"/>
              <a:gd name="connsiteX4" fmla="*/ 1903912 w 4019006"/>
              <a:gd name="connsiteY4" fmla="*/ 6856480 h 6865619"/>
              <a:gd name="connsiteX5" fmla="*/ 607424 w 4019006"/>
              <a:gd name="connsiteY5" fmla="*/ 6865619 h 6865619"/>
              <a:gd name="connsiteX0" fmla="*/ 607424 w 4019006"/>
              <a:gd name="connsiteY0" fmla="*/ 6865619 h 6865619"/>
              <a:gd name="connsiteX1" fmla="*/ 0 w 4019006"/>
              <a:gd name="connsiteY1" fmla="*/ 946967 h 6865619"/>
              <a:gd name="connsiteX2" fmla="*/ 2694123 w 4019006"/>
              <a:gd name="connsiteY2" fmla="*/ 3537 h 6865619"/>
              <a:gd name="connsiteX3" fmla="*/ 4019006 w 4019006"/>
              <a:gd name="connsiteY3" fmla="*/ 0 h 6865619"/>
              <a:gd name="connsiteX4" fmla="*/ 1903912 w 4019006"/>
              <a:gd name="connsiteY4" fmla="*/ 6856480 h 6865619"/>
              <a:gd name="connsiteX5" fmla="*/ 607424 w 4019006"/>
              <a:gd name="connsiteY5" fmla="*/ 6865619 h 6865619"/>
              <a:gd name="connsiteX0" fmla="*/ 550274 w 3961856"/>
              <a:gd name="connsiteY0" fmla="*/ 6865619 h 6865619"/>
              <a:gd name="connsiteX1" fmla="*/ 0 w 3961856"/>
              <a:gd name="connsiteY1" fmla="*/ 1062729 h 6865619"/>
              <a:gd name="connsiteX2" fmla="*/ 2636973 w 3961856"/>
              <a:gd name="connsiteY2" fmla="*/ 3537 h 6865619"/>
              <a:gd name="connsiteX3" fmla="*/ 3961856 w 3961856"/>
              <a:gd name="connsiteY3" fmla="*/ 0 h 6865619"/>
              <a:gd name="connsiteX4" fmla="*/ 1846762 w 3961856"/>
              <a:gd name="connsiteY4" fmla="*/ 6856480 h 6865619"/>
              <a:gd name="connsiteX5" fmla="*/ 550274 w 3961856"/>
              <a:gd name="connsiteY5" fmla="*/ 6865619 h 6865619"/>
              <a:gd name="connsiteX0" fmla="*/ 616949 w 4028531"/>
              <a:gd name="connsiteY0" fmla="*/ 6865619 h 6865619"/>
              <a:gd name="connsiteX1" fmla="*/ 0 w 4028531"/>
              <a:gd name="connsiteY1" fmla="*/ 955236 h 6865619"/>
              <a:gd name="connsiteX2" fmla="*/ 2703648 w 4028531"/>
              <a:gd name="connsiteY2" fmla="*/ 3537 h 6865619"/>
              <a:gd name="connsiteX3" fmla="*/ 4028531 w 4028531"/>
              <a:gd name="connsiteY3" fmla="*/ 0 h 6865619"/>
              <a:gd name="connsiteX4" fmla="*/ 1913437 w 4028531"/>
              <a:gd name="connsiteY4" fmla="*/ 6856480 h 6865619"/>
              <a:gd name="connsiteX5" fmla="*/ 616949 w 4028531"/>
              <a:gd name="connsiteY5" fmla="*/ 6865619 h 686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8531" h="6865619">
                <a:moveTo>
                  <a:pt x="616949" y="6865619"/>
                </a:moveTo>
                <a:lnTo>
                  <a:pt x="0" y="955236"/>
                </a:lnTo>
                <a:lnTo>
                  <a:pt x="2703648" y="3537"/>
                </a:lnTo>
                <a:lnTo>
                  <a:pt x="4028531" y="0"/>
                </a:lnTo>
                <a:lnTo>
                  <a:pt x="1913437" y="6856480"/>
                </a:lnTo>
                <a:lnTo>
                  <a:pt x="616949" y="6865619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451C1F37-4CC1-4448-B32A-A93A992D8028}"/>
              </a:ext>
            </a:extLst>
          </p:cNvPr>
          <p:cNvSpPr/>
          <p:nvPr userDrawn="1"/>
        </p:nvSpPr>
        <p:spPr>
          <a:xfrm>
            <a:off x="484959" y="4115229"/>
            <a:ext cx="2288620" cy="1028510"/>
          </a:xfrm>
          <a:custGeom>
            <a:avLst/>
            <a:gdLst>
              <a:gd name="connsiteX0" fmla="*/ 0 w 3230880"/>
              <a:gd name="connsiteY0" fmla="*/ 2354580 h 2354580"/>
              <a:gd name="connsiteX1" fmla="*/ 3230880 w 3230880"/>
              <a:gd name="connsiteY1" fmla="*/ 0 h 2354580"/>
              <a:gd name="connsiteX2" fmla="*/ 2484120 w 3230880"/>
              <a:gd name="connsiteY2" fmla="*/ 2346960 h 2354580"/>
              <a:gd name="connsiteX3" fmla="*/ 0 w 3230880"/>
              <a:gd name="connsiteY3" fmla="*/ 2354580 h 2354580"/>
              <a:gd name="connsiteX0" fmla="*/ 0 w 3249930"/>
              <a:gd name="connsiteY0" fmla="*/ 2351405 h 2351405"/>
              <a:gd name="connsiteX1" fmla="*/ 3249930 w 3249930"/>
              <a:gd name="connsiteY1" fmla="*/ 0 h 2351405"/>
              <a:gd name="connsiteX2" fmla="*/ 2503170 w 3249930"/>
              <a:gd name="connsiteY2" fmla="*/ 2346960 h 2351405"/>
              <a:gd name="connsiteX3" fmla="*/ 0 w 3249930"/>
              <a:gd name="connsiteY3" fmla="*/ 2351405 h 2351405"/>
              <a:gd name="connsiteX0" fmla="*/ 0 w 3237230"/>
              <a:gd name="connsiteY0" fmla="*/ 2354580 h 2354580"/>
              <a:gd name="connsiteX1" fmla="*/ 3237230 w 3237230"/>
              <a:gd name="connsiteY1" fmla="*/ 0 h 2354580"/>
              <a:gd name="connsiteX2" fmla="*/ 2503170 w 3237230"/>
              <a:gd name="connsiteY2" fmla="*/ 2350135 h 2354580"/>
              <a:gd name="connsiteX3" fmla="*/ 0 w 3237230"/>
              <a:gd name="connsiteY3" fmla="*/ 2354580 h 2354580"/>
              <a:gd name="connsiteX0" fmla="*/ 0 w 3046730"/>
              <a:gd name="connsiteY0" fmla="*/ 1744980 h 1744980"/>
              <a:gd name="connsiteX1" fmla="*/ 3046730 w 3046730"/>
              <a:gd name="connsiteY1" fmla="*/ 0 h 1744980"/>
              <a:gd name="connsiteX2" fmla="*/ 2503170 w 3046730"/>
              <a:gd name="connsiteY2" fmla="*/ 1740535 h 1744980"/>
              <a:gd name="connsiteX3" fmla="*/ 0 w 3046730"/>
              <a:gd name="connsiteY3" fmla="*/ 1744980 h 1744980"/>
              <a:gd name="connsiteX0" fmla="*/ 0 w 3046730"/>
              <a:gd name="connsiteY0" fmla="*/ 1744980 h 1744980"/>
              <a:gd name="connsiteX1" fmla="*/ 3046730 w 3046730"/>
              <a:gd name="connsiteY1" fmla="*/ 0 h 1744980"/>
              <a:gd name="connsiteX2" fmla="*/ 2355532 w 3046730"/>
              <a:gd name="connsiteY2" fmla="*/ 1740535 h 1744980"/>
              <a:gd name="connsiteX3" fmla="*/ 0 w 3046730"/>
              <a:gd name="connsiteY3" fmla="*/ 1744980 h 1744980"/>
              <a:gd name="connsiteX0" fmla="*/ 0 w 3051493"/>
              <a:gd name="connsiteY0" fmla="*/ 1740217 h 1740217"/>
              <a:gd name="connsiteX1" fmla="*/ 3051493 w 3051493"/>
              <a:gd name="connsiteY1" fmla="*/ 0 h 1740217"/>
              <a:gd name="connsiteX2" fmla="*/ 2355532 w 3051493"/>
              <a:gd name="connsiteY2" fmla="*/ 1735772 h 1740217"/>
              <a:gd name="connsiteX3" fmla="*/ 0 w 3051493"/>
              <a:gd name="connsiteY3" fmla="*/ 1740217 h 1740217"/>
              <a:gd name="connsiteX0" fmla="*/ 0 w 3051493"/>
              <a:gd name="connsiteY0" fmla="*/ 1740217 h 1740217"/>
              <a:gd name="connsiteX1" fmla="*/ 3051493 w 3051493"/>
              <a:gd name="connsiteY1" fmla="*/ 0 h 1740217"/>
              <a:gd name="connsiteX2" fmla="*/ 2222182 w 3051493"/>
              <a:gd name="connsiteY2" fmla="*/ 1652429 h 1740217"/>
              <a:gd name="connsiteX3" fmla="*/ 0 w 3051493"/>
              <a:gd name="connsiteY3" fmla="*/ 1740217 h 1740217"/>
              <a:gd name="connsiteX0" fmla="*/ 0 w 3051493"/>
              <a:gd name="connsiteY0" fmla="*/ 1740217 h 1740535"/>
              <a:gd name="connsiteX1" fmla="*/ 3051493 w 3051493"/>
              <a:gd name="connsiteY1" fmla="*/ 0 h 1740535"/>
              <a:gd name="connsiteX2" fmla="*/ 2355532 w 3051493"/>
              <a:gd name="connsiteY2" fmla="*/ 1740535 h 1740535"/>
              <a:gd name="connsiteX3" fmla="*/ 0 w 3051493"/>
              <a:gd name="connsiteY3" fmla="*/ 1740217 h 1740535"/>
              <a:gd name="connsiteX0" fmla="*/ 0 w 3051493"/>
              <a:gd name="connsiteY0" fmla="*/ 1735455 h 1735773"/>
              <a:gd name="connsiteX1" fmla="*/ 3051493 w 3051493"/>
              <a:gd name="connsiteY1" fmla="*/ 0 h 1735773"/>
              <a:gd name="connsiteX2" fmla="*/ 2355532 w 3051493"/>
              <a:gd name="connsiteY2" fmla="*/ 1735773 h 1735773"/>
              <a:gd name="connsiteX3" fmla="*/ 0 w 3051493"/>
              <a:gd name="connsiteY3" fmla="*/ 1735455 h 173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1493" h="1735773">
                <a:moveTo>
                  <a:pt x="0" y="1735455"/>
                </a:moveTo>
                <a:lnTo>
                  <a:pt x="3051493" y="0"/>
                </a:lnTo>
                <a:lnTo>
                  <a:pt x="2355532" y="1735773"/>
                </a:lnTo>
                <a:lnTo>
                  <a:pt x="0" y="1735455"/>
                </a:lnTo>
                <a:close/>
              </a:path>
            </a:pathLst>
          </a:custGeom>
          <a:solidFill>
            <a:srgbClr val="1366AA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3D02B1D-04DD-4C7C-B546-962E9A49A0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0178"/>
            <a:ext cx="3200640" cy="135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2934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nsi">
    <p:bg>
      <p:bgPr>
        <a:solidFill>
          <a:srgbClr val="378D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3686176" y="2208999"/>
            <a:ext cx="4902200" cy="15924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950" b="1" spc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8D08D294-216F-442D-97F7-E95BB942B012}"/>
              </a:ext>
            </a:extLst>
          </p:cNvPr>
          <p:cNvSpPr/>
          <p:nvPr userDrawn="1"/>
        </p:nvSpPr>
        <p:spPr>
          <a:xfrm>
            <a:off x="0" y="-28575"/>
            <a:ext cx="3857625" cy="5172075"/>
          </a:xfrm>
          <a:custGeom>
            <a:avLst/>
            <a:gdLst>
              <a:gd name="connsiteX0" fmla="*/ 1699260 w 5143500"/>
              <a:gd name="connsiteY0" fmla="*/ 6896100 h 6911340"/>
              <a:gd name="connsiteX1" fmla="*/ 0 w 5143500"/>
              <a:gd name="connsiteY1" fmla="*/ 0 h 6911340"/>
              <a:gd name="connsiteX2" fmla="*/ 5143500 w 5143500"/>
              <a:gd name="connsiteY2" fmla="*/ 30480 h 6911340"/>
              <a:gd name="connsiteX3" fmla="*/ 3002280 w 5143500"/>
              <a:gd name="connsiteY3" fmla="*/ 6911340 h 6911340"/>
              <a:gd name="connsiteX4" fmla="*/ 1699260 w 5143500"/>
              <a:gd name="connsiteY4" fmla="*/ 6896100 h 6911340"/>
              <a:gd name="connsiteX0" fmla="*/ 1699260 w 5143500"/>
              <a:gd name="connsiteY0" fmla="*/ 6896100 h 6896100"/>
              <a:gd name="connsiteX1" fmla="*/ 0 w 5143500"/>
              <a:gd name="connsiteY1" fmla="*/ 0 h 6896100"/>
              <a:gd name="connsiteX2" fmla="*/ 5143500 w 5143500"/>
              <a:gd name="connsiteY2" fmla="*/ 30480 h 6896100"/>
              <a:gd name="connsiteX3" fmla="*/ 3002280 w 5143500"/>
              <a:gd name="connsiteY3" fmla="*/ 6895465 h 6896100"/>
              <a:gd name="connsiteX4" fmla="*/ 1699260 w 5143500"/>
              <a:gd name="connsiteY4" fmla="*/ 6896100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500" h="6896100">
                <a:moveTo>
                  <a:pt x="1699260" y="6896100"/>
                </a:moveTo>
                <a:lnTo>
                  <a:pt x="0" y="0"/>
                </a:lnTo>
                <a:lnTo>
                  <a:pt x="5143500" y="30480"/>
                </a:lnTo>
                <a:lnTo>
                  <a:pt x="3002280" y="6895465"/>
                </a:lnTo>
                <a:lnTo>
                  <a:pt x="1699260" y="689610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7BC346B6-D59F-4922-88E5-422A8B3E4AA0}"/>
              </a:ext>
            </a:extLst>
          </p:cNvPr>
          <p:cNvSpPr/>
          <p:nvPr userDrawn="1"/>
        </p:nvSpPr>
        <p:spPr>
          <a:xfrm>
            <a:off x="374332" y="3380898"/>
            <a:ext cx="2427923" cy="1765935"/>
          </a:xfrm>
          <a:custGeom>
            <a:avLst/>
            <a:gdLst>
              <a:gd name="connsiteX0" fmla="*/ 0 w 3230880"/>
              <a:gd name="connsiteY0" fmla="*/ 2354580 h 2354580"/>
              <a:gd name="connsiteX1" fmla="*/ 3230880 w 3230880"/>
              <a:gd name="connsiteY1" fmla="*/ 0 h 2354580"/>
              <a:gd name="connsiteX2" fmla="*/ 2484120 w 3230880"/>
              <a:gd name="connsiteY2" fmla="*/ 2346960 h 2354580"/>
              <a:gd name="connsiteX3" fmla="*/ 0 w 3230880"/>
              <a:gd name="connsiteY3" fmla="*/ 2354580 h 2354580"/>
              <a:gd name="connsiteX0" fmla="*/ 0 w 3249930"/>
              <a:gd name="connsiteY0" fmla="*/ 2351405 h 2351405"/>
              <a:gd name="connsiteX1" fmla="*/ 3249930 w 3249930"/>
              <a:gd name="connsiteY1" fmla="*/ 0 h 2351405"/>
              <a:gd name="connsiteX2" fmla="*/ 2503170 w 3249930"/>
              <a:gd name="connsiteY2" fmla="*/ 2346960 h 2351405"/>
              <a:gd name="connsiteX3" fmla="*/ 0 w 3249930"/>
              <a:gd name="connsiteY3" fmla="*/ 2351405 h 2351405"/>
              <a:gd name="connsiteX0" fmla="*/ 0 w 3237230"/>
              <a:gd name="connsiteY0" fmla="*/ 2354580 h 2354580"/>
              <a:gd name="connsiteX1" fmla="*/ 3237230 w 3237230"/>
              <a:gd name="connsiteY1" fmla="*/ 0 h 2354580"/>
              <a:gd name="connsiteX2" fmla="*/ 2503170 w 3237230"/>
              <a:gd name="connsiteY2" fmla="*/ 2350135 h 2354580"/>
              <a:gd name="connsiteX3" fmla="*/ 0 w 3237230"/>
              <a:gd name="connsiteY3" fmla="*/ 2354580 h 235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7230" h="2354580">
                <a:moveTo>
                  <a:pt x="0" y="2354580"/>
                </a:moveTo>
                <a:lnTo>
                  <a:pt x="3237230" y="0"/>
                </a:lnTo>
                <a:lnTo>
                  <a:pt x="2503170" y="2350135"/>
                </a:lnTo>
                <a:lnTo>
                  <a:pt x="0" y="2354580"/>
                </a:lnTo>
                <a:close/>
              </a:path>
            </a:pathLst>
          </a:custGeom>
          <a:solidFill>
            <a:srgbClr val="1366AA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3686175" y="3962400"/>
            <a:ext cx="4902200" cy="43304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5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BE0FF67D-BE91-4D29-9979-E645453E5E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807"/>
            <a:ext cx="3164682" cy="133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026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2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4" y="1275872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338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nsi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A9BAFD28-F1A4-4B74-A669-43891398B979}"/>
              </a:ext>
            </a:extLst>
          </p:cNvPr>
          <p:cNvSpPr/>
          <p:nvPr userDrawn="1"/>
        </p:nvSpPr>
        <p:spPr>
          <a:xfrm>
            <a:off x="0" y="-5715"/>
            <a:ext cx="3834765" cy="5149215"/>
          </a:xfrm>
          <a:custGeom>
            <a:avLst/>
            <a:gdLst>
              <a:gd name="connsiteX0" fmla="*/ 5113020 w 5113020"/>
              <a:gd name="connsiteY0" fmla="*/ 0 h 6880860"/>
              <a:gd name="connsiteX1" fmla="*/ 2979420 w 5113020"/>
              <a:gd name="connsiteY1" fmla="*/ 6880860 h 6880860"/>
              <a:gd name="connsiteX2" fmla="*/ 0 w 5113020"/>
              <a:gd name="connsiteY2" fmla="*/ 6865620 h 6880860"/>
              <a:gd name="connsiteX3" fmla="*/ 0 w 5113020"/>
              <a:gd name="connsiteY3" fmla="*/ 0 h 6880860"/>
              <a:gd name="connsiteX4" fmla="*/ 5113020 w 5113020"/>
              <a:gd name="connsiteY4" fmla="*/ 0 h 6880860"/>
              <a:gd name="connsiteX0" fmla="*/ 5113020 w 5113020"/>
              <a:gd name="connsiteY0" fmla="*/ 0 h 6865620"/>
              <a:gd name="connsiteX1" fmla="*/ 2998470 w 5113020"/>
              <a:gd name="connsiteY1" fmla="*/ 6864985 h 6865620"/>
              <a:gd name="connsiteX2" fmla="*/ 0 w 5113020"/>
              <a:gd name="connsiteY2" fmla="*/ 6865620 h 6865620"/>
              <a:gd name="connsiteX3" fmla="*/ 0 w 5113020"/>
              <a:gd name="connsiteY3" fmla="*/ 0 h 6865620"/>
              <a:gd name="connsiteX4" fmla="*/ 5113020 w 5113020"/>
              <a:gd name="connsiteY4" fmla="*/ 0 h 686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3020" h="6865620">
                <a:moveTo>
                  <a:pt x="5113020" y="0"/>
                </a:moveTo>
                <a:lnTo>
                  <a:pt x="2998470" y="6864985"/>
                </a:lnTo>
                <a:lnTo>
                  <a:pt x="0" y="6865620"/>
                </a:lnTo>
                <a:lnTo>
                  <a:pt x="0" y="0"/>
                </a:lnTo>
                <a:lnTo>
                  <a:pt x="5113020" y="0"/>
                </a:lnTo>
                <a:close/>
              </a:path>
            </a:pathLst>
          </a:custGeom>
          <a:solidFill>
            <a:srgbClr val="378D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3686176" y="3183999"/>
            <a:ext cx="4902200" cy="15924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950" b="1" spc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D120851B-61D6-4A60-9BF0-66474664A6B6}"/>
              </a:ext>
            </a:extLst>
          </p:cNvPr>
          <p:cNvSpPr/>
          <p:nvPr userDrawn="1"/>
        </p:nvSpPr>
        <p:spPr>
          <a:xfrm>
            <a:off x="0" y="-28575"/>
            <a:ext cx="3857625" cy="5172075"/>
          </a:xfrm>
          <a:custGeom>
            <a:avLst/>
            <a:gdLst>
              <a:gd name="connsiteX0" fmla="*/ 1699260 w 5143500"/>
              <a:gd name="connsiteY0" fmla="*/ 6896100 h 6911340"/>
              <a:gd name="connsiteX1" fmla="*/ 0 w 5143500"/>
              <a:gd name="connsiteY1" fmla="*/ 0 h 6911340"/>
              <a:gd name="connsiteX2" fmla="*/ 5143500 w 5143500"/>
              <a:gd name="connsiteY2" fmla="*/ 30480 h 6911340"/>
              <a:gd name="connsiteX3" fmla="*/ 3002280 w 5143500"/>
              <a:gd name="connsiteY3" fmla="*/ 6911340 h 6911340"/>
              <a:gd name="connsiteX4" fmla="*/ 1699260 w 5143500"/>
              <a:gd name="connsiteY4" fmla="*/ 6896100 h 6911340"/>
              <a:gd name="connsiteX0" fmla="*/ 1699260 w 5143500"/>
              <a:gd name="connsiteY0" fmla="*/ 6896100 h 6896100"/>
              <a:gd name="connsiteX1" fmla="*/ 0 w 5143500"/>
              <a:gd name="connsiteY1" fmla="*/ 0 h 6896100"/>
              <a:gd name="connsiteX2" fmla="*/ 5143500 w 5143500"/>
              <a:gd name="connsiteY2" fmla="*/ 30480 h 6896100"/>
              <a:gd name="connsiteX3" fmla="*/ 3002280 w 5143500"/>
              <a:gd name="connsiteY3" fmla="*/ 6895465 h 6896100"/>
              <a:gd name="connsiteX4" fmla="*/ 1699260 w 5143500"/>
              <a:gd name="connsiteY4" fmla="*/ 6896100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500" h="6896100">
                <a:moveTo>
                  <a:pt x="1699260" y="6896100"/>
                </a:moveTo>
                <a:lnTo>
                  <a:pt x="0" y="0"/>
                </a:lnTo>
                <a:lnTo>
                  <a:pt x="5143500" y="30480"/>
                </a:lnTo>
                <a:lnTo>
                  <a:pt x="3002280" y="6895465"/>
                </a:lnTo>
                <a:lnTo>
                  <a:pt x="1699260" y="689610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06E93023-C6AC-41E1-8879-6661246D8B0B}"/>
              </a:ext>
            </a:extLst>
          </p:cNvPr>
          <p:cNvSpPr/>
          <p:nvPr userDrawn="1"/>
        </p:nvSpPr>
        <p:spPr>
          <a:xfrm>
            <a:off x="374332" y="3380898"/>
            <a:ext cx="2427923" cy="1765935"/>
          </a:xfrm>
          <a:custGeom>
            <a:avLst/>
            <a:gdLst>
              <a:gd name="connsiteX0" fmla="*/ 0 w 3230880"/>
              <a:gd name="connsiteY0" fmla="*/ 2354580 h 2354580"/>
              <a:gd name="connsiteX1" fmla="*/ 3230880 w 3230880"/>
              <a:gd name="connsiteY1" fmla="*/ 0 h 2354580"/>
              <a:gd name="connsiteX2" fmla="*/ 2484120 w 3230880"/>
              <a:gd name="connsiteY2" fmla="*/ 2346960 h 2354580"/>
              <a:gd name="connsiteX3" fmla="*/ 0 w 3230880"/>
              <a:gd name="connsiteY3" fmla="*/ 2354580 h 2354580"/>
              <a:gd name="connsiteX0" fmla="*/ 0 w 3249930"/>
              <a:gd name="connsiteY0" fmla="*/ 2351405 h 2351405"/>
              <a:gd name="connsiteX1" fmla="*/ 3249930 w 3249930"/>
              <a:gd name="connsiteY1" fmla="*/ 0 h 2351405"/>
              <a:gd name="connsiteX2" fmla="*/ 2503170 w 3249930"/>
              <a:gd name="connsiteY2" fmla="*/ 2346960 h 2351405"/>
              <a:gd name="connsiteX3" fmla="*/ 0 w 3249930"/>
              <a:gd name="connsiteY3" fmla="*/ 2351405 h 2351405"/>
              <a:gd name="connsiteX0" fmla="*/ 0 w 3237230"/>
              <a:gd name="connsiteY0" fmla="*/ 2354580 h 2354580"/>
              <a:gd name="connsiteX1" fmla="*/ 3237230 w 3237230"/>
              <a:gd name="connsiteY1" fmla="*/ 0 h 2354580"/>
              <a:gd name="connsiteX2" fmla="*/ 2503170 w 3237230"/>
              <a:gd name="connsiteY2" fmla="*/ 2350135 h 2354580"/>
              <a:gd name="connsiteX3" fmla="*/ 0 w 3237230"/>
              <a:gd name="connsiteY3" fmla="*/ 2354580 h 235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7230" h="2354580">
                <a:moveTo>
                  <a:pt x="0" y="2354580"/>
                </a:moveTo>
                <a:lnTo>
                  <a:pt x="3237230" y="0"/>
                </a:lnTo>
                <a:lnTo>
                  <a:pt x="2503170" y="2350135"/>
                </a:lnTo>
                <a:lnTo>
                  <a:pt x="0" y="2354580"/>
                </a:lnTo>
                <a:close/>
              </a:path>
            </a:pathLst>
          </a:custGeom>
          <a:solidFill>
            <a:srgbClr val="1366AA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pic>
        <p:nvPicPr>
          <p:cNvPr id="7" name="Kuva 6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352AA37C-A27A-436B-BD28-BA3EA59322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807"/>
            <a:ext cx="3164682" cy="133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9092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nsi valkoisella yläos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apaamuotoinen: Muoto 5">
            <a:extLst>
              <a:ext uri="{FF2B5EF4-FFF2-40B4-BE49-F238E27FC236}">
                <a16:creationId xmlns:a16="http://schemas.microsoft.com/office/drawing/2014/main" id="{029CD026-7F47-4F87-91D1-C3689AB46A9A}"/>
              </a:ext>
            </a:extLst>
          </p:cNvPr>
          <p:cNvSpPr/>
          <p:nvPr userDrawn="1"/>
        </p:nvSpPr>
        <p:spPr>
          <a:xfrm>
            <a:off x="0" y="1194435"/>
            <a:ext cx="9149715" cy="3954780"/>
          </a:xfrm>
          <a:custGeom>
            <a:avLst/>
            <a:gdLst>
              <a:gd name="connsiteX0" fmla="*/ 0 w 12199620"/>
              <a:gd name="connsiteY0" fmla="*/ 1028700 h 5273040"/>
              <a:gd name="connsiteX1" fmla="*/ 3794760 w 12199620"/>
              <a:gd name="connsiteY1" fmla="*/ 0 h 5273040"/>
              <a:gd name="connsiteX2" fmla="*/ 12199620 w 12199620"/>
              <a:gd name="connsiteY2" fmla="*/ 0 h 5273040"/>
              <a:gd name="connsiteX3" fmla="*/ 12192000 w 12199620"/>
              <a:gd name="connsiteY3" fmla="*/ 5257800 h 5273040"/>
              <a:gd name="connsiteX4" fmla="*/ 0 w 12199620"/>
              <a:gd name="connsiteY4" fmla="*/ 5273040 h 5273040"/>
              <a:gd name="connsiteX5" fmla="*/ 0 w 12199620"/>
              <a:gd name="connsiteY5" fmla="*/ 1028700 h 527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9620" h="5273040">
                <a:moveTo>
                  <a:pt x="0" y="1028700"/>
                </a:moveTo>
                <a:lnTo>
                  <a:pt x="3794760" y="0"/>
                </a:lnTo>
                <a:lnTo>
                  <a:pt x="12199620" y="0"/>
                </a:lnTo>
                <a:lnTo>
                  <a:pt x="12192000" y="5257800"/>
                </a:lnTo>
                <a:lnTo>
                  <a:pt x="0" y="5273040"/>
                </a:lnTo>
                <a:lnTo>
                  <a:pt x="0" y="1028700"/>
                </a:lnTo>
                <a:close/>
              </a:path>
            </a:pathLst>
          </a:custGeom>
          <a:solidFill>
            <a:srgbClr val="378D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7" name="Vapaamuotoinen: Muoto 6">
            <a:extLst>
              <a:ext uri="{FF2B5EF4-FFF2-40B4-BE49-F238E27FC236}">
                <a16:creationId xmlns:a16="http://schemas.microsoft.com/office/drawing/2014/main" id="{E64FDC42-703A-4571-A80D-821190DDF7E1}"/>
              </a:ext>
            </a:extLst>
          </p:cNvPr>
          <p:cNvSpPr/>
          <p:nvPr userDrawn="1"/>
        </p:nvSpPr>
        <p:spPr>
          <a:xfrm>
            <a:off x="815815" y="1193573"/>
            <a:ext cx="3021398" cy="3954369"/>
          </a:xfrm>
          <a:custGeom>
            <a:avLst/>
            <a:gdLst>
              <a:gd name="connsiteX0" fmla="*/ 1699260 w 5143500"/>
              <a:gd name="connsiteY0" fmla="*/ 6896100 h 6911340"/>
              <a:gd name="connsiteX1" fmla="*/ 0 w 5143500"/>
              <a:gd name="connsiteY1" fmla="*/ 0 h 6911340"/>
              <a:gd name="connsiteX2" fmla="*/ 5143500 w 5143500"/>
              <a:gd name="connsiteY2" fmla="*/ 30480 h 6911340"/>
              <a:gd name="connsiteX3" fmla="*/ 3002280 w 5143500"/>
              <a:gd name="connsiteY3" fmla="*/ 6911340 h 6911340"/>
              <a:gd name="connsiteX4" fmla="*/ 1699260 w 5143500"/>
              <a:gd name="connsiteY4" fmla="*/ 6896100 h 6911340"/>
              <a:gd name="connsiteX0" fmla="*/ 1699260 w 5143500"/>
              <a:gd name="connsiteY0" fmla="*/ 6896100 h 6896100"/>
              <a:gd name="connsiteX1" fmla="*/ 0 w 5143500"/>
              <a:gd name="connsiteY1" fmla="*/ 0 h 6896100"/>
              <a:gd name="connsiteX2" fmla="*/ 5143500 w 5143500"/>
              <a:gd name="connsiteY2" fmla="*/ 30480 h 6896100"/>
              <a:gd name="connsiteX3" fmla="*/ 3002280 w 5143500"/>
              <a:gd name="connsiteY3" fmla="*/ 6895465 h 6896100"/>
              <a:gd name="connsiteX4" fmla="*/ 1699260 w 5143500"/>
              <a:gd name="connsiteY4" fmla="*/ 6896100 h 6896100"/>
              <a:gd name="connsiteX0" fmla="*/ 2181497 w 5625737"/>
              <a:gd name="connsiteY0" fmla="*/ 6896100 h 6896100"/>
              <a:gd name="connsiteX1" fmla="*/ 0 w 5625737"/>
              <a:gd name="connsiteY1" fmla="*/ 4830192 h 6896100"/>
              <a:gd name="connsiteX2" fmla="*/ 482237 w 5625737"/>
              <a:gd name="connsiteY2" fmla="*/ 0 h 6896100"/>
              <a:gd name="connsiteX3" fmla="*/ 5625737 w 5625737"/>
              <a:gd name="connsiteY3" fmla="*/ 30480 h 6896100"/>
              <a:gd name="connsiteX4" fmla="*/ 3484517 w 5625737"/>
              <a:gd name="connsiteY4" fmla="*/ 6895465 h 6896100"/>
              <a:gd name="connsiteX5" fmla="*/ 2181497 w 5625737"/>
              <a:gd name="connsiteY5" fmla="*/ 6896100 h 6896100"/>
              <a:gd name="connsiteX0" fmla="*/ 44753 w 6075438"/>
              <a:gd name="connsiteY0" fmla="*/ 7168259 h 7168259"/>
              <a:gd name="connsiteX1" fmla="*/ 449701 w 6075438"/>
              <a:gd name="connsiteY1" fmla="*/ 4830192 h 7168259"/>
              <a:gd name="connsiteX2" fmla="*/ 931938 w 6075438"/>
              <a:gd name="connsiteY2" fmla="*/ 0 h 7168259"/>
              <a:gd name="connsiteX3" fmla="*/ 6075438 w 6075438"/>
              <a:gd name="connsiteY3" fmla="*/ 30480 h 7168259"/>
              <a:gd name="connsiteX4" fmla="*/ 3934218 w 6075438"/>
              <a:gd name="connsiteY4" fmla="*/ 6895465 h 7168259"/>
              <a:gd name="connsiteX5" fmla="*/ 44753 w 6075438"/>
              <a:gd name="connsiteY5" fmla="*/ 7168259 h 7168259"/>
              <a:gd name="connsiteX0" fmla="*/ 44753 w 6075438"/>
              <a:gd name="connsiteY0" fmla="*/ 7168259 h 7168259"/>
              <a:gd name="connsiteX1" fmla="*/ 449701 w 6075438"/>
              <a:gd name="connsiteY1" fmla="*/ 4830192 h 7168259"/>
              <a:gd name="connsiteX2" fmla="*/ 931938 w 6075438"/>
              <a:gd name="connsiteY2" fmla="*/ 0 h 7168259"/>
              <a:gd name="connsiteX3" fmla="*/ 6075438 w 6075438"/>
              <a:gd name="connsiteY3" fmla="*/ 30480 h 7168259"/>
              <a:gd name="connsiteX4" fmla="*/ 1341241 w 6075438"/>
              <a:gd name="connsiteY4" fmla="*/ 7159120 h 7168259"/>
              <a:gd name="connsiteX5" fmla="*/ 44753 w 6075438"/>
              <a:gd name="connsiteY5" fmla="*/ 7168259 h 7168259"/>
              <a:gd name="connsiteX0" fmla="*/ 497478 w 6528163"/>
              <a:gd name="connsiteY0" fmla="*/ 7137779 h 7137779"/>
              <a:gd name="connsiteX1" fmla="*/ 902426 w 6528163"/>
              <a:gd name="connsiteY1" fmla="*/ 4799712 h 7137779"/>
              <a:gd name="connsiteX2" fmla="*/ 0 w 6528163"/>
              <a:gd name="connsiteY2" fmla="*/ 1194232 h 7137779"/>
              <a:gd name="connsiteX3" fmla="*/ 6528163 w 6528163"/>
              <a:gd name="connsiteY3" fmla="*/ 0 h 7137779"/>
              <a:gd name="connsiteX4" fmla="*/ 1793966 w 6528163"/>
              <a:gd name="connsiteY4" fmla="*/ 7128640 h 7137779"/>
              <a:gd name="connsiteX5" fmla="*/ 497478 w 6528163"/>
              <a:gd name="connsiteY5" fmla="*/ 7137779 h 7137779"/>
              <a:gd name="connsiteX0" fmla="*/ 44754 w 6075439"/>
              <a:gd name="connsiteY0" fmla="*/ 7137779 h 7137779"/>
              <a:gd name="connsiteX1" fmla="*/ 449702 w 6075439"/>
              <a:gd name="connsiteY1" fmla="*/ 4799712 h 7137779"/>
              <a:gd name="connsiteX2" fmla="*/ 2166378 w 6075439"/>
              <a:gd name="connsiteY2" fmla="*/ 275697 h 7137779"/>
              <a:gd name="connsiteX3" fmla="*/ 6075439 w 6075439"/>
              <a:gd name="connsiteY3" fmla="*/ 0 h 7137779"/>
              <a:gd name="connsiteX4" fmla="*/ 1341242 w 6075439"/>
              <a:gd name="connsiteY4" fmla="*/ 7128640 h 7137779"/>
              <a:gd name="connsiteX5" fmla="*/ 44754 w 6075439"/>
              <a:gd name="connsiteY5" fmla="*/ 7137779 h 7137779"/>
              <a:gd name="connsiteX0" fmla="*/ 607424 w 6638109"/>
              <a:gd name="connsiteY0" fmla="*/ 7137779 h 7137779"/>
              <a:gd name="connsiteX1" fmla="*/ 0 w 6638109"/>
              <a:gd name="connsiteY1" fmla="*/ 1219127 h 7137779"/>
              <a:gd name="connsiteX2" fmla="*/ 2729048 w 6638109"/>
              <a:gd name="connsiteY2" fmla="*/ 275697 h 7137779"/>
              <a:gd name="connsiteX3" fmla="*/ 6638109 w 6638109"/>
              <a:gd name="connsiteY3" fmla="*/ 0 h 7137779"/>
              <a:gd name="connsiteX4" fmla="*/ 1903912 w 6638109"/>
              <a:gd name="connsiteY4" fmla="*/ 7128640 h 7137779"/>
              <a:gd name="connsiteX5" fmla="*/ 607424 w 6638109"/>
              <a:gd name="connsiteY5" fmla="*/ 7137779 h 7137779"/>
              <a:gd name="connsiteX0" fmla="*/ 607424 w 3862251"/>
              <a:gd name="connsiteY0" fmla="*/ 6862082 h 6862082"/>
              <a:gd name="connsiteX1" fmla="*/ 0 w 3862251"/>
              <a:gd name="connsiteY1" fmla="*/ 943430 h 6862082"/>
              <a:gd name="connsiteX2" fmla="*/ 2729048 w 3862251"/>
              <a:gd name="connsiteY2" fmla="*/ 0 h 6862082"/>
              <a:gd name="connsiteX3" fmla="*/ 3862251 w 3862251"/>
              <a:gd name="connsiteY3" fmla="*/ 523770 h 6862082"/>
              <a:gd name="connsiteX4" fmla="*/ 1903912 w 3862251"/>
              <a:gd name="connsiteY4" fmla="*/ 6852943 h 6862082"/>
              <a:gd name="connsiteX5" fmla="*/ 607424 w 3862251"/>
              <a:gd name="connsiteY5" fmla="*/ 6862082 h 6862082"/>
              <a:gd name="connsiteX0" fmla="*/ 607424 w 4019006"/>
              <a:gd name="connsiteY0" fmla="*/ 6865619 h 6865619"/>
              <a:gd name="connsiteX1" fmla="*/ 0 w 4019006"/>
              <a:gd name="connsiteY1" fmla="*/ 946967 h 6865619"/>
              <a:gd name="connsiteX2" fmla="*/ 2729048 w 4019006"/>
              <a:gd name="connsiteY2" fmla="*/ 3537 h 6865619"/>
              <a:gd name="connsiteX3" fmla="*/ 4019006 w 4019006"/>
              <a:gd name="connsiteY3" fmla="*/ 0 h 6865619"/>
              <a:gd name="connsiteX4" fmla="*/ 1903912 w 4019006"/>
              <a:gd name="connsiteY4" fmla="*/ 6856480 h 6865619"/>
              <a:gd name="connsiteX5" fmla="*/ 607424 w 4019006"/>
              <a:gd name="connsiteY5" fmla="*/ 6865619 h 6865619"/>
              <a:gd name="connsiteX0" fmla="*/ 607424 w 4019006"/>
              <a:gd name="connsiteY0" fmla="*/ 6865619 h 6865619"/>
              <a:gd name="connsiteX1" fmla="*/ 0 w 4019006"/>
              <a:gd name="connsiteY1" fmla="*/ 946967 h 6865619"/>
              <a:gd name="connsiteX2" fmla="*/ 2729048 w 4019006"/>
              <a:gd name="connsiteY2" fmla="*/ 3537 h 6865619"/>
              <a:gd name="connsiteX3" fmla="*/ 4019006 w 4019006"/>
              <a:gd name="connsiteY3" fmla="*/ 0 h 6865619"/>
              <a:gd name="connsiteX4" fmla="*/ 1903912 w 4019006"/>
              <a:gd name="connsiteY4" fmla="*/ 6856480 h 6865619"/>
              <a:gd name="connsiteX5" fmla="*/ 607424 w 4019006"/>
              <a:gd name="connsiteY5" fmla="*/ 6865619 h 6865619"/>
              <a:gd name="connsiteX0" fmla="*/ 607424 w 4019006"/>
              <a:gd name="connsiteY0" fmla="*/ 6865619 h 6865619"/>
              <a:gd name="connsiteX1" fmla="*/ 0 w 4019006"/>
              <a:gd name="connsiteY1" fmla="*/ 946967 h 6865619"/>
              <a:gd name="connsiteX2" fmla="*/ 2729048 w 4019006"/>
              <a:gd name="connsiteY2" fmla="*/ 3537 h 6865619"/>
              <a:gd name="connsiteX3" fmla="*/ 4019006 w 4019006"/>
              <a:gd name="connsiteY3" fmla="*/ 0 h 6865619"/>
              <a:gd name="connsiteX4" fmla="*/ 1903912 w 4019006"/>
              <a:gd name="connsiteY4" fmla="*/ 6856480 h 6865619"/>
              <a:gd name="connsiteX5" fmla="*/ 607424 w 4019006"/>
              <a:gd name="connsiteY5" fmla="*/ 6865619 h 6865619"/>
              <a:gd name="connsiteX0" fmla="*/ 607424 w 4019006"/>
              <a:gd name="connsiteY0" fmla="*/ 6865619 h 6865619"/>
              <a:gd name="connsiteX1" fmla="*/ 0 w 4019006"/>
              <a:gd name="connsiteY1" fmla="*/ 946967 h 6865619"/>
              <a:gd name="connsiteX2" fmla="*/ 2729048 w 4019006"/>
              <a:gd name="connsiteY2" fmla="*/ 3537 h 6865619"/>
              <a:gd name="connsiteX3" fmla="*/ 4019006 w 4019006"/>
              <a:gd name="connsiteY3" fmla="*/ 0 h 6865619"/>
              <a:gd name="connsiteX4" fmla="*/ 1903912 w 4019006"/>
              <a:gd name="connsiteY4" fmla="*/ 6856480 h 6865619"/>
              <a:gd name="connsiteX5" fmla="*/ 607424 w 4019006"/>
              <a:gd name="connsiteY5" fmla="*/ 6865619 h 6865619"/>
              <a:gd name="connsiteX0" fmla="*/ 607424 w 4019006"/>
              <a:gd name="connsiteY0" fmla="*/ 6865619 h 6865619"/>
              <a:gd name="connsiteX1" fmla="*/ 0 w 4019006"/>
              <a:gd name="connsiteY1" fmla="*/ 946967 h 6865619"/>
              <a:gd name="connsiteX2" fmla="*/ 2729048 w 4019006"/>
              <a:gd name="connsiteY2" fmla="*/ 3537 h 6865619"/>
              <a:gd name="connsiteX3" fmla="*/ 4019006 w 4019006"/>
              <a:gd name="connsiteY3" fmla="*/ 0 h 6865619"/>
              <a:gd name="connsiteX4" fmla="*/ 1903912 w 4019006"/>
              <a:gd name="connsiteY4" fmla="*/ 6856480 h 6865619"/>
              <a:gd name="connsiteX5" fmla="*/ 607424 w 4019006"/>
              <a:gd name="connsiteY5" fmla="*/ 6865619 h 6865619"/>
              <a:gd name="connsiteX0" fmla="*/ 607424 w 4019006"/>
              <a:gd name="connsiteY0" fmla="*/ 6865619 h 6865619"/>
              <a:gd name="connsiteX1" fmla="*/ 0 w 4019006"/>
              <a:gd name="connsiteY1" fmla="*/ 946967 h 6865619"/>
              <a:gd name="connsiteX2" fmla="*/ 2729048 w 4019006"/>
              <a:gd name="connsiteY2" fmla="*/ 3537 h 6865619"/>
              <a:gd name="connsiteX3" fmla="*/ 4019006 w 4019006"/>
              <a:gd name="connsiteY3" fmla="*/ 0 h 6865619"/>
              <a:gd name="connsiteX4" fmla="*/ 1903912 w 4019006"/>
              <a:gd name="connsiteY4" fmla="*/ 6856480 h 6865619"/>
              <a:gd name="connsiteX5" fmla="*/ 607424 w 4019006"/>
              <a:gd name="connsiteY5" fmla="*/ 6865619 h 6865619"/>
              <a:gd name="connsiteX0" fmla="*/ 607424 w 4019006"/>
              <a:gd name="connsiteY0" fmla="*/ 6865619 h 6865619"/>
              <a:gd name="connsiteX1" fmla="*/ 0 w 4019006"/>
              <a:gd name="connsiteY1" fmla="*/ 946967 h 6865619"/>
              <a:gd name="connsiteX2" fmla="*/ 2694123 w 4019006"/>
              <a:gd name="connsiteY2" fmla="*/ 3537 h 6865619"/>
              <a:gd name="connsiteX3" fmla="*/ 4019006 w 4019006"/>
              <a:gd name="connsiteY3" fmla="*/ 0 h 6865619"/>
              <a:gd name="connsiteX4" fmla="*/ 1903912 w 4019006"/>
              <a:gd name="connsiteY4" fmla="*/ 6856480 h 6865619"/>
              <a:gd name="connsiteX5" fmla="*/ 607424 w 4019006"/>
              <a:gd name="connsiteY5" fmla="*/ 6865619 h 6865619"/>
              <a:gd name="connsiteX0" fmla="*/ 550274 w 3961856"/>
              <a:gd name="connsiteY0" fmla="*/ 6865619 h 6865619"/>
              <a:gd name="connsiteX1" fmla="*/ 0 w 3961856"/>
              <a:gd name="connsiteY1" fmla="*/ 1062729 h 6865619"/>
              <a:gd name="connsiteX2" fmla="*/ 2636973 w 3961856"/>
              <a:gd name="connsiteY2" fmla="*/ 3537 h 6865619"/>
              <a:gd name="connsiteX3" fmla="*/ 3961856 w 3961856"/>
              <a:gd name="connsiteY3" fmla="*/ 0 h 6865619"/>
              <a:gd name="connsiteX4" fmla="*/ 1846762 w 3961856"/>
              <a:gd name="connsiteY4" fmla="*/ 6856480 h 6865619"/>
              <a:gd name="connsiteX5" fmla="*/ 550274 w 3961856"/>
              <a:gd name="connsiteY5" fmla="*/ 6865619 h 6865619"/>
              <a:gd name="connsiteX0" fmla="*/ 616949 w 4028531"/>
              <a:gd name="connsiteY0" fmla="*/ 6865619 h 6865619"/>
              <a:gd name="connsiteX1" fmla="*/ 0 w 4028531"/>
              <a:gd name="connsiteY1" fmla="*/ 955236 h 6865619"/>
              <a:gd name="connsiteX2" fmla="*/ 2703648 w 4028531"/>
              <a:gd name="connsiteY2" fmla="*/ 3537 h 6865619"/>
              <a:gd name="connsiteX3" fmla="*/ 4028531 w 4028531"/>
              <a:gd name="connsiteY3" fmla="*/ 0 h 6865619"/>
              <a:gd name="connsiteX4" fmla="*/ 1913437 w 4028531"/>
              <a:gd name="connsiteY4" fmla="*/ 6856480 h 6865619"/>
              <a:gd name="connsiteX5" fmla="*/ 616949 w 4028531"/>
              <a:gd name="connsiteY5" fmla="*/ 6865619 h 686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8531" h="6865619">
                <a:moveTo>
                  <a:pt x="616949" y="6865619"/>
                </a:moveTo>
                <a:lnTo>
                  <a:pt x="0" y="955236"/>
                </a:lnTo>
                <a:lnTo>
                  <a:pt x="2703648" y="3537"/>
                </a:lnTo>
                <a:lnTo>
                  <a:pt x="4028531" y="0"/>
                </a:lnTo>
                <a:lnTo>
                  <a:pt x="1913437" y="6856480"/>
                </a:lnTo>
                <a:lnTo>
                  <a:pt x="616949" y="6865619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41B4A677-B136-4726-BB6A-E265255E727D}"/>
              </a:ext>
            </a:extLst>
          </p:cNvPr>
          <p:cNvSpPr/>
          <p:nvPr userDrawn="1"/>
        </p:nvSpPr>
        <p:spPr>
          <a:xfrm>
            <a:off x="484959" y="3841909"/>
            <a:ext cx="2288620" cy="1301830"/>
          </a:xfrm>
          <a:custGeom>
            <a:avLst/>
            <a:gdLst>
              <a:gd name="connsiteX0" fmla="*/ 0 w 3230880"/>
              <a:gd name="connsiteY0" fmla="*/ 2354580 h 2354580"/>
              <a:gd name="connsiteX1" fmla="*/ 3230880 w 3230880"/>
              <a:gd name="connsiteY1" fmla="*/ 0 h 2354580"/>
              <a:gd name="connsiteX2" fmla="*/ 2484120 w 3230880"/>
              <a:gd name="connsiteY2" fmla="*/ 2346960 h 2354580"/>
              <a:gd name="connsiteX3" fmla="*/ 0 w 3230880"/>
              <a:gd name="connsiteY3" fmla="*/ 2354580 h 2354580"/>
              <a:gd name="connsiteX0" fmla="*/ 0 w 3249930"/>
              <a:gd name="connsiteY0" fmla="*/ 2351405 h 2351405"/>
              <a:gd name="connsiteX1" fmla="*/ 3249930 w 3249930"/>
              <a:gd name="connsiteY1" fmla="*/ 0 h 2351405"/>
              <a:gd name="connsiteX2" fmla="*/ 2503170 w 3249930"/>
              <a:gd name="connsiteY2" fmla="*/ 2346960 h 2351405"/>
              <a:gd name="connsiteX3" fmla="*/ 0 w 3249930"/>
              <a:gd name="connsiteY3" fmla="*/ 2351405 h 2351405"/>
              <a:gd name="connsiteX0" fmla="*/ 0 w 3237230"/>
              <a:gd name="connsiteY0" fmla="*/ 2354580 h 2354580"/>
              <a:gd name="connsiteX1" fmla="*/ 3237230 w 3237230"/>
              <a:gd name="connsiteY1" fmla="*/ 0 h 2354580"/>
              <a:gd name="connsiteX2" fmla="*/ 2503170 w 3237230"/>
              <a:gd name="connsiteY2" fmla="*/ 2350135 h 2354580"/>
              <a:gd name="connsiteX3" fmla="*/ 0 w 3237230"/>
              <a:gd name="connsiteY3" fmla="*/ 2354580 h 2354580"/>
              <a:gd name="connsiteX0" fmla="*/ 0 w 3046730"/>
              <a:gd name="connsiteY0" fmla="*/ 1744980 h 1744980"/>
              <a:gd name="connsiteX1" fmla="*/ 3046730 w 3046730"/>
              <a:gd name="connsiteY1" fmla="*/ 0 h 1744980"/>
              <a:gd name="connsiteX2" fmla="*/ 2503170 w 3046730"/>
              <a:gd name="connsiteY2" fmla="*/ 1740535 h 1744980"/>
              <a:gd name="connsiteX3" fmla="*/ 0 w 3046730"/>
              <a:gd name="connsiteY3" fmla="*/ 1744980 h 1744980"/>
              <a:gd name="connsiteX0" fmla="*/ 0 w 3046730"/>
              <a:gd name="connsiteY0" fmla="*/ 1744980 h 1744980"/>
              <a:gd name="connsiteX1" fmla="*/ 3046730 w 3046730"/>
              <a:gd name="connsiteY1" fmla="*/ 0 h 1744980"/>
              <a:gd name="connsiteX2" fmla="*/ 2355532 w 3046730"/>
              <a:gd name="connsiteY2" fmla="*/ 1740535 h 1744980"/>
              <a:gd name="connsiteX3" fmla="*/ 0 w 3046730"/>
              <a:gd name="connsiteY3" fmla="*/ 1744980 h 1744980"/>
              <a:gd name="connsiteX0" fmla="*/ 0 w 3051493"/>
              <a:gd name="connsiteY0" fmla="*/ 1740217 h 1740217"/>
              <a:gd name="connsiteX1" fmla="*/ 3051493 w 3051493"/>
              <a:gd name="connsiteY1" fmla="*/ 0 h 1740217"/>
              <a:gd name="connsiteX2" fmla="*/ 2355532 w 3051493"/>
              <a:gd name="connsiteY2" fmla="*/ 1735772 h 1740217"/>
              <a:gd name="connsiteX3" fmla="*/ 0 w 3051493"/>
              <a:gd name="connsiteY3" fmla="*/ 1740217 h 1740217"/>
              <a:gd name="connsiteX0" fmla="*/ 0 w 3051493"/>
              <a:gd name="connsiteY0" fmla="*/ 1740217 h 1740217"/>
              <a:gd name="connsiteX1" fmla="*/ 3051493 w 3051493"/>
              <a:gd name="connsiteY1" fmla="*/ 0 h 1740217"/>
              <a:gd name="connsiteX2" fmla="*/ 2222182 w 3051493"/>
              <a:gd name="connsiteY2" fmla="*/ 1652429 h 1740217"/>
              <a:gd name="connsiteX3" fmla="*/ 0 w 3051493"/>
              <a:gd name="connsiteY3" fmla="*/ 1740217 h 1740217"/>
              <a:gd name="connsiteX0" fmla="*/ 0 w 3051493"/>
              <a:gd name="connsiteY0" fmla="*/ 1740217 h 1740535"/>
              <a:gd name="connsiteX1" fmla="*/ 3051493 w 3051493"/>
              <a:gd name="connsiteY1" fmla="*/ 0 h 1740535"/>
              <a:gd name="connsiteX2" fmla="*/ 2355532 w 3051493"/>
              <a:gd name="connsiteY2" fmla="*/ 1740535 h 1740535"/>
              <a:gd name="connsiteX3" fmla="*/ 0 w 3051493"/>
              <a:gd name="connsiteY3" fmla="*/ 1740217 h 1740535"/>
              <a:gd name="connsiteX0" fmla="*/ 0 w 3051493"/>
              <a:gd name="connsiteY0" fmla="*/ 1735455 h 1735773"/>
              <a:gd name="connsiteX1" fmla="*/ 3051493 w 3051493"/>
              <a:gd name="connsiteY1" fmla="*/ 0 h 1735773"/>
              <a:gd name="connsiteX2" fmla="*/ 2355532 w 3051493"/>
              <a:gd name="connsiteY2" fmla="*/ 1735773 h 1735773"/>
              <a:gd name="connsiteX3" fmla="*/ 0 w 3051493"/>
              <a:gd name="connsiteY3" fmla="*/ 1735455 h 173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1493" h="1735773">
                <a:moveTo>
                  <a:pt x="0" y="1735455"/>
                </a:moveTo>
                <a:lnTo>
                  <a:pt x="3051493" y="0"/>
                </a:lnTo>
                <a:lnTo>
                  <a:pt x="2355532" y="1735773"/>
                </a:lnTo>
                <a:lnTo>
                  <a:pt x="0" y="1735455"/>
                </a:lnTo>
                <a:close/>
              </a:path>
            </a:pathLst>
          </a:custGeom>
          <a:solidFill>
            <a:srgbClr val="1366AA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7212" y="334800"/>
            <a:ext cx="5312503" cy="85963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3300" b="1" spc="-15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C5FE70D-3DA0-4BC9-9C56-674645A147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0178"/>
            <a:ext cx="3200640" cy="135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8192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nsi kuvalla - nosto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B56BCA98-83EF-4A2E-A53E-8397E5D02014}"/>
              </a:ext>
            </a:extLst>
          </p:cNvPr>
          <p:cNvSpPr/>
          <p:nvPr userDrawn="1"/>
        </p:nvSpPr>
        <p:spPr>
          <a:xfrm>
            <a:off x="2859087" y="3374231"/>
            <a:ext cx="5894389" cy="1407319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C6957A94-44EC-4D0A-BCF9-6A8ED91ADB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806919"/>
            <a:ext cx="3164682" cy="133658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72001" y="3650637"/>
            <a:ext cx="3905250" cy="10451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3300" b="1" spc="-15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106C9CE-B35D-4F9D-B580-F52D76DD900E}"/>
              </a:ext>
            </a:extLst>
          </p:cNvPr>
          <p:cNvSpPr txBox="1"/>
          <p:nvPr userDrawn="1"/>
        </p:nvSpPr>
        <p:spPr>
          <a:xfrm>
            <a:off x="2859087" y="2796390"/>
            <a:ext cx="1621631" cy="39703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5800" b="1">
                <a:solidFill>
                  <a:schemeClr val="bg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565008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nsi 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5C5974A-92E5-447A-A74F-126A2265D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1" y="3650637"/>
            <a:ext cx="3905250" cy="10451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3300" b="1" spc="-15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pic>
        <p:nvPicPr>
          <p:cNvPr id="5" name="Kuva 4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6FDC9581-5767-47D7-9631-3162D0AAAA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806919"/>
            <a:ext cx="3164682" cy="133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0675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nsi kuvalla ja kuvio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41339" y="1434200"/>
            <a:ext cx="801835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apaamuotoinen: Muoto 2">
            <a:extLst>
              <a:ext uri="{FF2B5EF4-FFF2-40B4-BE49-F238E27FC236}">
                <a16:creationId xmlns:a16="http://schemas.microsoft.com/office/drawing/2014/main" id="{965F3F81-83D2-4265-B857-439498CF5505}"/>
              </a:ext>
            </a:extLst>
          </p:cNvPr>
          <p:cNvSpPr/>
          <p:nvPr userDrawn="1"/>
        </p:nvSpPr>
        <p:spPr>
          <a:xfrm>
            <a:off x="4572000" y="0"/>
            <a:ext cx="4576763" cy="1927505"/>
          </a:xfrm>
          <a:custGeom>
            <a:avLst/>
            <a:gdLst>
              <a:gd name="connsiteX0" fmla="*/ 0 w 3422650"/>
              <a:gd name="connsiteY0" fmla="*/ 0 h 1441450"/>
              <a:gd name="connsiteX1" fmla="*/ 3422650 w 3422650"/>
              <a:gd name="connsiteY1" fmla="*/ 1441450 h 1441450"/>
              <a:gd name="connsiteX2" fmla="*/ 3409950 w 3422650"/>
              <a:gd name="connsiteY2" fmla="*/ 0 h 1441450"/>
              <a:gd name="connsiteX3" fmla="*/ 0 w 3422650"/>
              <a:gd name="connsiteY3" fmla="*/ 0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2650" h="1441450">
                <a:moveTo>
                  <a:pt x="0" y="0"/>
                </a:moveTo>
                <a:lnTo>
                  <a:pt x="3422650" y="1441450"/>
                </a:lnTo>
                <a:lnTo>
                  <a:pt x="340995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6" name="Vapaamuotoinen: Muoto 5">
            <a:extLst>
              <a:ext uri="{FF2B5EF4-FFF2-40B4-BE49-F238E27FC236}">
                <a16:creationId xmlns:a16="http://schemas.microsoft.com/office/drawing/2014/main" id="{BA2B021C-837B-46B0-83E2-272CBB5D4492}"/>
              </a:ext>
            </a:extLst>
          </p:cNvPr>
          <p:cNvSpPr/>
          <p:nvPr userDrawn="1"/>
        </p:nvSpPr>
        <p:spPr>
          <a:xfrm>
            <a:off x="7921266" y="-9525"/>
            <a:ext cx="1222734" cy="3829535"/>
          </a:xfrm>
          <a:custGeom>
            <a:avLst/>
            <a:gdLst>
              <a:gd name="connsiteX0" fmla="*/ 0 w 914400"/>
              <a:gd name="connsiteY0" fmla="*/ 0 h 2863850"/>
              <a:gd name="connsiteX1" fmla="*/ 914400 w 914400"/>
              <a:gd name="connsiteY1" fmla="*/ 2863850 h 2863850"/>
              <a:gd name="connsiteX2" fmla="*/ 914400 w 914400"/>
              <a:gd name="connsiteY2" fmla="*/ 6350 h 2863850"/>
              <a:gd name="connsiteX3" fmla="*/ 0 w 914400"/>
              <a:gd name="connsiteY3" fmla="*/ 0 h 286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2863850">
                <a:moveTo>
                  <a:pt x="0" y="0"/>
                </a:moveTo>
                <a:lnTo>
                  <a:pt x="914400" y="2863850"/>
                </a:lnTo>
                <a:lnTo>
                  <a:pt x="914400" y="6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2ECC91C-0111-4396-93BA-5E4BA2AC7B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3" y="3806919"/>
            <a:ext cx="3164682" cy="133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8289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1339" y="285750"/>
            <a:ext cx="8047037" cy="89684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1339" y="1264258"/>
            <a:ext cx="8047037" cy="31881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222647" indent="-203597">
              <a:buClr>
                <a:srgbClr val="378DC4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1247" indent="-222647">
              <a:buFont typeface="Arial" panose="020B0604020202020204" pitchFamily="34" charset="0"/>
              <a:buChar char="‒"/>
              <a:defRPr sz="120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75085" indent="-223838">
              <a:buFont typeface="Arial" panose="020B0604020202020204" pitchFamily="34" charset="0"/>
              <a:buChar char="‒"/>
              <a:defRPr sz="105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20354" indent="-240506">
              <a:buFont typeface="Arial" panose="020B0604020202020204" pitchFamily="34" charset="0"/>
              <a:buChar char="‒"/>
              <a:defRPr sz="975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4723563"/>
            <a:ext cx="3619500" cy="13930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D85A3-5928-4FA8-B074-1A44C471BF7F}" type="datetime1">
              <a:rPr lang="fi-FI" smtClean="0"/>
              <a:t>9.1.2023</a:t>
            </a:fld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4862868"/>
            <a:ext cx="3619500" cy="1214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84DAD40F-FCFD-4252-8AF0-08763D5205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984" y="4492319"/>
            <a:ext cx="1588541" cy="67091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539750" y="453624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30121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+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1339" y="285750"/>
            <a:ext cx="8047037" cy="89684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1339" y="1264258"/>
            <a:ext cx="8047037" cy="31881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222647" indent="-203597">
              <a:buClr>
                <a:srgbClr val="378DC4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1247" indent="-222647">
              <a:buFont typeface="Arial" panose="020B0604020202020204" pitchFamily="34" charset="0"/>
              <a:buChar char="‒"/>
              <a:defRPr sz="120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75085" indent="-223838">
              <a:buFont typeface="Arial" panose="020B0604020202020204" pitchFamily="34" charset="0"/>
              <a:buChar char="‒"/>
              <a:defRPr sz="105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20354" indent="-240506">
              <a:buFont typeface="Arial" panose="020B0604020202020204" pitchFamily="34" charset="0"/>
              <a:buChar char="‒"/>
              <a:defRPr sz="975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4723563"/>
            <a:ext cx="3619500" cy="13930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D85A3-5928-4FA8-B074-1A44C471BF7F}" type="datetime1">
              <a:rPr lang="fi-FI" smtClean="0"/>
              <a:t>9.1.2023</a:t>
            </a:fld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4862868"/>
            <a:ext cx="3619500" cy="1214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750" y="453624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51D41A45-43E6-457A-B149-72ED8CECB2A7}"/>
              </a:ext>
            </a:extLst>
          </p:cNvPr>
          <p:cNvSpPr/>
          <p:nvPr userDrawn="1"/>
        </p:nvSpPr>
        <p:spPr>
          <a:xfrm>
            <a:off x="4572000" y="0"/>
            <a:ext cx="4576763" cy="1927505"/>
          </a:xfrm>
          <a:custGeom>
            <a:avLst/>
            <a:gdLst>
              <a:gd name="connsiteX0" fmla="*/ 0 w 3422650"/>
              <a:gd name="connsiteY0" fmla="*/ 0 h 1441450"/>
              <a:gd name="connsiteX1" fmla="*/ 3422650 w 3422650"/>
              <a:gd name="connsiteY1" fmla="*/ 1441450 h 1441450"/>
              <a:gd name="connsiteX2" fmla="*/ 3409950 w 3422650"/>
              <a:gd name="connsiteY2" fmla="*/ 0 h 1441450"/>
              <a:gd name="connsiteX3" fmla="*/ 0 w 3422650"/>
              <a:gd name="connsiteY3" fmla="*/ 0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2650" h="1441450">
                <a:moveTo>
                  <a:pt x="0" y="0"/>
                </a:moveTo>
                <a:lnTo>
                  <a:pt x="3422650" y="1441450"/>
                </a:lnTo>
                <a:lnTo>
                  <a:pt x="340995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26132C77-0126-449E-B529-19A28D325637}"/>
              </a:ext>
            </a:extLst>
          </p:cNvPr>
          <p:cNvSpPr/>
          <p:nvPr userDrawn="1"/>
        </p:nvSpPr>
        <p:spPr>
          <a:xfrm>
            <a:off x="7921266" y="-9525"/>
            <a:ext cx="1222734" cy="3829535"/>
          </a:xfrm>
          <a:custGeom>
            <a:avLst/>
            <a:gdLst>
              <a:gd name="connsiteX0" fmla="*/ 0 w 914400"/>
              <a:gd name="connsiteY0" fmla="*/ 0 h 2863850"/>
              <a:gd name="connsiteX1" fmla="*/ 914400 w 914400"/>
              <a:gd name="connsiteY1" fmla="*/ 2863850 h 2863850"/>
              <a:gd name="connsiteX2" fmla="*/ 914400 w 914400"/>
              <a:gd name="connsiteY2" fmla="*/ 6350 h 2863850"/>
              <a:gd name="connsiteX3" fmla="*/ 0 w 914400"/>
              <a:gd name="connsiteY3" fmla="*/ 0 h 286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2863850">
                <a:moveTo>
                  <a:pt x="0" y="0"/>
                </a:moveTo>
                <a:lnTo>
                  <a:pt x="914400" y="2863850"/>
                </a:lnTo>
                <a:lnTo>
                  <a:pt x="914400" y="6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B913CE55-5991-4042-9ACB-D53DEDF9CE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984" y="4492319"/>
            <a:ext cx="1588541" cy="67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5066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3" y="285750"/>
            <a:ext cx="8048374" cy="89684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264257"/>
            <a:ext cx="3988079" cy="28736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200" indent="-159300">
              <a:buClr>
                <a:srgbClr val="378DC4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5600" indent="-172800">
              <a:buFont typeface="Arial" panose="020B0604020202020204" pitchFamily="34" charset="0"/>
              <a:buChar char="‒"/>
              <a:defRPr sz="120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4000" indent="-145800">
              <a:buFont typeface="Arial" panose="020B0604020202020204" pitchFamily="34" charset="0"/>
              <a:buChar char="‒"/>
              <a:defRPr sz="105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5400" indent="-171450">
              <a:buFont typeface="Arial" panose="020B0604020202020204" pitchFamily="34" charset="0"/>
              <a:buChar char="‒"/>
              <a:defRPr sz="975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264257"/>
            <a:ext cx="3922279" cy="28736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200" indent="-159300">
              <a:buClr>
                <a:srgbClr val="378DC4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5600" indent="-172800">
              <a:buFont typeface="Arial" panose="020B0604020202020204" pitchFamily="34" charset="0"/>
              <a:buChar char="‒"/>
              <a:defRPr sz="120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4000" indent="-145800">
              <a:buFont typeface="Arial" panose="020B0604020202020204" pitchFamily="34" charset="0"/>
              <a:buChar char="‒"/>
              <a:defRPr sz="105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5400" indent="-171450">
              <a:buFont typeface="Arial" panose="020B0604020202020204" pitchFamily="34" charset="0"/>
              <a:buChar char="‒"/>
              <a:defRPr sz="975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39750" y="453624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4723563"/>
            <a:ext cx="3619500" cy="13930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C866E-17CE-4BA3-AC10-2F2207232F9F}" type="datetime1">
              <a:rPr lang="fi-FI" smtClean="0"/>
              <a:t>9.1.2023</a:t>
            </a:fld>
            <a:endParaRPr lang="fi-FI"/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4862868"/>
            <a:ext cx="3619500" cy="1214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76CE5F4-B564-4936-B222-788AFA79B5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984" y="4492319"/>
            <a:ext cx="1588541" cy="67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2634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- tekstipalsta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3" y="285750"/>
            <a:ext cx="8048374" cy="89684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264257"/>
            <a:ext cx="3988079" cy="28736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200" indent="-159300">
              <a:buClr>
                <a:srgbClr val="378DC4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5600" indent="-172800">
              <a:buFont typeface="Arial" panose="020B0604020202020204" pitchFamily="34" charset="0"/>
              <a:buChar char="‒"/>
              <a:defRPr sz="120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4000" indent="-145800">
              <a:buFont typeface="Arial" panose="020B0604020202020204" pitchFamily="34" charset="0"/>
              <a:buChar char="‒"/>
              <a:defRPr sz="105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5400" indent="-171450">
              <a:buFont typeface="Arial" panose="020B0604020202020204" pitchFamily="34" charset="0"/>
              <a:buChar char="‒"/>
              <a:defRPr sz="975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264257"/>
            <a:ext cx="3922279" cy="28736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200" indent="-159300">
              <a:buClr>
                <a:srgbClr val="378DC4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5600" indent="-172800">
              <a:buFont typeface="Arial" panose="020B0604020202020204" pitchFamily="34" charset="0"/>
              <a:buChar char="‒"/>
              <a:defRPr sz="120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4000" indent="-145800">
              <a:buFont typeface="Arial" panose="020B0604020202020204" pitchFamily="34" charset="0"/>
              <a:buChar char="‒"/>
              <a:defRPr sz="105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5400" indent="-171450">
              <a:buFont typeface="Arial" panose="020B0604020202020204" pitchFamily="34" charset="0"/>
              <a:buChar char="‒"/>
              <a:defRPr sz="975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fi-FI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39750" y="453624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4723563"/>
            <a:ext cx="3619500" cy="13930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C866E-17CE-4BA3-AC10-2F2207232F9F}" type="datetime1">
              <a:rPr lang="fi-FI" smtClean="0"/>
              <a:t>9.1.2023</a:t>
            </a:fld>
            <a:endParaRPr lang="fi-FI"/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4862868"/>
            <a:ext cx="3619500" cy="1214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C1280ED-24FA-46DF-BF19-5052169D49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984" y="4492319"/>
            <a:ext cx="1588541" cy="67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7150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- tekstipalsta + kuva +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3" y="285750"/>
            <a:ext cx="8048374" cy="89684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264257"/>
            <a:ext cx="3988079" cy="28736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200" indent="-159300">
              <a:buClr>
                <a:srgbClr val="378DC4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5600" indent="-172800">
              <a:buFont typeface="Arial" panose="020B0604020202020204" pitchFamily="34" charset="0"/>
              <a:buChar char="‒"/>
              <a:defRPr sz="120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4000" indent="-145800">
              <a:buFont typeface="Arial" panose="020B0604020202020204" pitchFamily="34" charset="0"/>
              <a:buChar char="‒"/>
              <a:defRPr sz="105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5400" indent="-171450">
              <a:buFont typeface="Arial" panose="020B0604020202020204" pitchFamily="34" charset="0"/>
              <a:buChar char="‒"/>
              <a:defRPr sz="975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264257"/>
            <a:ext cx="3922279" cy="28736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200" indent="-159300">
              <a:buClr>
                <a:srgbClr val="378DC4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5600" indent="-172800">
              <a:buFont typeface="Arial" panose="020B0604020202020204" pitchFamily="34" charset="0"/>
              <a:buChar char="‒"/>
              <a:defRPr sz="120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4000" indent="-145800">
              <a:buFont typeface="Arial" panose="020B0604020202020204" pitchFamily="34" charset="0"/>
              <a:buChar char="‒"/>
              <a:defRPr sz="105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5400" indent="-171450">
              <a:buFont typeface="Arial" panose="020B0604020202020204" pitchFamily="34" charset="0"/>
              <a:buChar char="‒"/>
              <a:defRPr sz="975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fi-FI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39750" y="453624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4723563"/>
            <a:ext cx="3619500" cy="13930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C866E-17CE-4BA3-AC10-2F2207232F9F}" type="datetime1">
              <a:rPr lang="fi-FI" smtClean="0"/>
              <a:t>9.1.2023</a:t>
            </a:fld>
            <a:endParaRPr lang="fi-FI"/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4862868"/>
            <a:ext cx="3619500" cy="1214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5C44CB59-1B4F-4084-940B-6183553AF038}"/>
              </a:ext>
            </a:extLst>
          </p:cNvPr>
          <p:cNvSpPr/>
          <p:nvPr userDrawn="1"/>
        </p:nvSpPr>
        <p:spPr>
          <a:xfrm>
            <a:off x="4572000" y="0"/>
            <a:ext cx="4576763" cy="1927505"/>
          </a:xfrm>
          <a:custGeom>
            <a:avLst/>
            <a:gdLst>
              <a:gd name="connsiteX0" fmla="*/ 0 w 3422650"/>
              <a:gd name="connsiteY0" fmla="*/ 0 h 1441450"/>
              <a:gd name="connsiteX1" fmla="*/ 3422650 w 3422650"/>
              <a:gd name="connsiteY1" fmla="*/ 1441450 h 1441450"/>
              <a:gd name="connsiteX2" fmla="*/ 3409950 w 3422650"/>
              <a:gd name="connsiteY2" fmla="*/ 0 h 1441450"/>
              <a:gd name="connsiteX3" fmla="*/ 0 w 3422650"/>
              <a:gd name="connsiteY3" fmla="*/ 0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2650" h="1441450">
                <a:moveTo>
                  <a:pt x="0" y="0"/>
                </a:moveTo>
                <a:lnTo>
                  <a:pt x="3422650" y="1441450"/>
                </a:lnTo>
                <a:lnTo>
                  <a:pt x="340995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5CBC45A6-3B94-43D3-981F-049DEF451E7F}"/>
              </a:ext>
            </a:extLst>
          </p:cNvPr>
          <p:cNvSpPr/>
          <p:nvPr userDrawn="1"/>
        </p:nvSpPr>
        <p:spPr>
          <a:xfrm>
            <a:off x="7921266" y="-9525"/>
            <a:ext cx="1222734" cy="3829535"/>
          </a:xfrm>
          <a:custGeom>
            <a:avLst/>
            <a:gdLst>
              <a:gd name="connsiteX0" fmla="*/ 0 w 914400"/>
              <a:gd name="connsiteY0" fmla="*/ 0 h 2863850"/>
              <a:gd name="connsiteX1" fmla="*/ 914400 w 914400"/>
              <a:gd name="connsiteY1" fmla="*/ 2863850 h 2863850"/>
              <a:gd name="connsiteX2" fmla="*/ 914400 w 914400"/>
              <a:gd name="connsiteY2" fmla="*/ 6350 h 2863850"/>
              <a:gd name="connsiteX3" fmla="*/ 0 w 914400"/>
              <a:gd name="connsiteY3" fmla="*/ 0 h 286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2863850">
                <a:moveTo>
                  <a:pt x="0" y="0"/>
                </a:moveTo>
                <a:lnTo>
                  <a:pt x="914400" y="2863850"/>
                </a:lnTo>
                <a:lnTo>
                  <a:pt x="914400" y="6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31F30940-B7C9-4EAA-9191-EF3F7D9DAB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984" y="4492319"/>
            <a:ext cx="1588541" cy="67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49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3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4" y="1275872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4289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3" y="285750"/>
            <a:ext cx="8048374" cy="89684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39750" y="453624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4723563"/>
            <a:ext cx="3619500" cy="13930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95C47-C6ED-4B94-86A5-1E33528D2E24}" type="datetime1">
              <a:rPr lang="fi-FI" smtClean="0"/>
              <a:t>9.1.2023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8E16D8C-C3D0-4DD9-928C-86DCE062D8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984" y="4502259"/>
            <a:ext cx="1588541" cy="670910"/>
          </a:xfrm>
          <a:prstGeom prst="rect">
            <a:avLst/>
          </a:prstGeom>
        </p:spPr>
      </p:pic>
      <p:sp>
        <p:nvSpPr>
          <p:cNvPr id="16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4862868"/>
            <a:ext cx="3619500" cy="1214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1573876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+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3" y="285750"/>
            <a:ext cx="5041648" cy="89684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39750" y="453624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4723563"/>
            <a:ext cx="3619500" cy="13930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95C47-C6ED-4B94-86A5-1E33528D2E24}" type="datetime1">
              <a:rPr lang="fi-FI" smtClean="0"/>
              <a:t>9.1.2023</a:t>
            </a:fld>
            <a:endParaRPr lang="fi-FI"/>
          </a:p>
        </p:txBody>
      </p:sp>
      <p:sp>
        <p:nvSpPr>
          <p:cNvPr id="16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4862868"/>
            <a:ext cx="3619500" cy="1214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62C63C96-A267-47D3-B41B-9AD7D61B314A}"/>
              </a:ext>
            </a:extLst>
          </p:cNvPr>
          <p:cNvSpPr/>
          <p:nvPr userDrawn="1"/>
        </p:nvSpPr>
        <p:spPr>
          <a:xfrm>
            <a:off x="4572000" y="0"/>
            <a:ext cx="4576763" cy="1927505"/>
          </a:xfrm>
          <a:custGeom>
            <a:avLst/>
            <a:gdLst>
              <a:gd name="connsiteX0" fmla="*/ 0 w 3422650"/>
              <a:gd name="connsiteY0" fmla="*/ 0 h 1441450"/>
              <a:gd name="connsiteX1" fmla="*/ 3422650 w 3422650"/>
              <a:gd name="connsiteY1" fmla="*/ 1441450 h 1441450"/>
              <a:gd name="connsiteX2" fmla="*/ 3409950 w 3422650"/>
              <a:gd name="connsiteY2" fmla="*/ 0 h 1441450"/>
              <a:gd name="connsiteX3" fmla="*/ 0 w 3422650"/>
              <a:gd name="connsiteY3" fmla="*/ 0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2650" h="1441450">
                <a:moveTo>
                  <a:pt x="0" y="0"/>
                </a:moveTo>
                <a:lnTo>
                  <a:pt x="3422650" y="1441450"/>
                </a:lnTo>
                <a:lnTo>
                  <a:pt x="340995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E802B201-D2C6-49DC-B1F8-268CDC55FC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984" y="4492319"/>
            <a:ext cx="1588541" cy="670910"/>
          </a:xfrm>
          <a:prstGeom prst="rect">
            <a:avLst/>
          </a:prstGeom>
        </p:spPr>
      </p:pic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D2E8CE73-9BF6-4360-90C2-466273E512D7}"/>
              </a:ext>
            </a:extLst>
          </p:cNvPr>
          <p:cNvSpPr/>
          <p:nvPr userDrawn="1"/>
        </p:nvSpPr>
        <p:spPr>
          <a:xfrm>
            <a:off x="7921266" y="-9525"/>
            <a:ext cx="1222734" cy="3829535"/>
          </a:xfrm>
          <a:custGeom>
            <a:avLst/>
            <a:gdLst>
              <a:gd name="connsiteX0" fmla="*/ 0 w 914400"/>
              <a:gd name="connsiteY0" fmla="*/ 0 h 2863850"/>
              <a:gd name="connsiteX1" fmla="*/ 914400 w 914400"/>
              <a:gd name="connsiteY1" fmla="*/ 2863850 h 2863850"/>
              <a:gd name="connsiteX2" fmla="*/ 914400 w 914400"/>
              <a:gd name="connsiteY2" fmla="*/ 6350 h 2863850"/>
              <a:gd name="connsiteX3" fmla="*/ 0 w 914400"/>
              <a:gd name="connsiteY3" fmla="*/ 0 h 286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2863850">
                <a:moveTo>
                  <a:pt x="0" y="0"/>
                </a:moveTo>
                <a:lnTo>
                  <a:pt x="914400" y="2863850"/>
                </a:lnTo>
                <a:lnTo>
                  <a:pt x="914400" y="6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</p:spTree>
    <p:extLst>
      <p:ext uri="{BB962C8B-B14F-4D97-AF65-F5344CB8AC3E}">
        <p14:creationId xmlns:p14="http://schemas.microsoft.com/office/powerpoint/2010/main" val="3439672254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539750" y="453624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4723563"/>
            <a:ext cx="3619500" cy="13930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9F22D-1183-408D-8AA6-A22F3114EC0B}" type="datetime1">
              <a:rPr lang="fi-FI" smtClean="0"/>
              <a:t>9.1.2023</a:t>
            </a:fld>
            <a:endParaRPr lang="fi-FI"/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4862868"/>
            <a:ext cx="3619500" cy="1214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0D1F155-7840-4F33-8535-A4A48BD550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984" y="4492319"/>
            <a:ext cx="1588541" cy="67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5155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1298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alkoisella yläos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apaamuotoinen: Muoto 6">
            <a:extLst>
              <a:ext uri="{FF2B5EF4-FFF2-40B4-BE49-F238E27FC236}">
                <a16:creationId xmlns:a16="http://schemas.microsoft.com/office/drawing/2014/main" id="{A8624717-6579-4108-8822-5868869BFBE2}"/>
              </a:ext>
            </a:extLst>
          </p:cNvPr>
          <p:cNvSpPr/>
          <p:nvPr userDrawn="1"/>
        </p:nvSpPr>
        <p:spPr>
          <a:xfrm>
            <a:off x="0" y="1194435"/>
            <a:ext cx="9149715" cy="3954780"/>
          </a:xfrm>
          <a:custGeom>
            <a:avLst/>
            <a:gdLst>
              <a:gd name="connsiteX0" fmla="*/ 0 w 12199620"/>
              <a:gd name="connsiteY0" fmla="*/ 1028700 h 5273040"/>
              <a:gd name="connsiteX1" fmla="*/ 3794760 w 12199620"/>
              <a:gd name="connsiteY1" fmla="*/ 0 h 5273040"/>
              <a:gd name="connsiteX2" fmla="*/ 12199620 w 12199620"/>
              <a:gd name="connsiteY2" fmla="*/ 0 h 5273040"/>
              <a:gd name="connsiteX3" fmla="*/ 12192000 w 12199620"/>
              <a:gd name="connsiteY3" fmla="*/ 5257800 h 5273040"/>
              <a:gd name="connsiteX4" fmla="*/ 0 w 12199620"/>
              <a:gd name="connsiteY4" fmla="*/ 5273040 h 5273040"/>
              <a:gd name="connsiteX5" fmla="*/ 0 w 12199620"/>
              <a:gd name="connsiteY5" fmla="*/ 1028700 h 527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9620" h="5273040">
                <a:moveTo>
                  <a:pt x="0" y="1028700"/>
                </a:moveTo>
                <a:lnTo>
                  <a:pt x="3794760" y="0"/>
                </a:lnTo>
                <a:lnTo>
                  <a:pt x="12199620" y="0"/>
                </a:lnTo>
                <a:lnTo>
                  <a:pt x="12192000" y="5257800"/>
                </a:lnTo>
                <a:lnTo>
                  <a:pt x="0" y="5273040"/>
                </a:lnTo>
                <a:lnTo>
                  <a:pt x="0" y="1028700"/>
                </a:lnTo>
                <a:close/>
              </a:path>
            </a:pathLst>
          </a:custGeom>
          <a:solidFill>
            <a:srgbClr val="378D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3830683" y="2208999"/>
            <a:ext cx="5076100" cy="15924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950" b="1" spc="-113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3830682" y="3997392"/>
            <a:ext cx="5076100" cy="54848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5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9E59EEDD-EC4E-4BE9-B0CF-307A8AF9BA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8292"/>
            <a:ext cx="2912882" cy="1322099"/>
          </a:xfrm>
          <a:prstGeom prst="rect">
            <a:avLst/>
          </a:prstGeom>
        </p:spPr>
      </p:pic>
      <p:sp>
        <p:nvSpPr>
          <p:cNvPr id="10" name="Vapaamuotoinen: Muoto 9">
            <a:extLst>
              <a:ext uri="{FF2B5EF4-FFF2-40B4-BE49-F238E27FC236}">
                <a16:creationId xmlns:a16="http://schemas.microsoft.com/office/drawing/2014/main" id="{3902340E-5017-42B8-BD74-15ACF0A672AD}"/>
              </a:ext>
            </a:extLst>
          </p:cNvPr>
          <p:cNvSpPr/>
          <p:nvPr userDrawn="1"/>
        </p:nvSpPr>
        <p:spPr>
          <a:xfrm>
            <a:off x="815815" y="1193573"/>
            <a:ext cx="3021398" cy="3954369"/>
          </a:xfrm>
          <a:custGeom>
            <a:avLst/>
            <a:gdLst>
              <a:gd name="connsiteX0" fmla="*/ 1699260 w 5143500"/>
              <a:gd name="connsiteY0" fmla="*/ 6896100 h 6911340"/>
              <a:gd name="connsiteX1" fmla="*/ 0 w 5143500"/>
              <a:gd name="connsiteY1" fmla="*/ 0 h 6911340"/>
              <a:gd name="connsiteX2" fmla="*/ 5143500 w 5143500"/>
              <a:gd name="connsiteY2" fmla="*/ 30480 h 6911340"/>
              <a:gd name="connsiteX3" fmla="*/ 3002280 w 5143500"/>
              <a:gd name="connsiteY3" fmla="*/ 6911340 h 6911340"/>
              <a:gd name="connsiteX4" fmla="*/ 1699260 w 5143500"/>
              <a:gd name="connsiteY4" fmla="*/ 6896100 h 6911340"/>
              <a:gd name="connsiteX0" fmla="*/ 1699260 w 5143500"/>
              <a:gd name="connsiteY0" fmla="*/ 6896100 h 6896100"/>
              <a:gd name="connsiteX1" fmla="*/ 0 w 5143500"/>
              <a:gd name="connsiteY1" fmla="*/ 0 h 6896100"/>
              <a:gd name="connsiteX2" fmla="*/ 5143500 w 5143500"/>
              <a:gd name="connsiteY2" fmla="*/ 30480 h 6896100"/>
              <a:gd name="connsiteX3" fmla="*/ 3002280 w 5143500"/>
              <a:gd name="connsiteY3" fmla="*/ 6895465 h 6896100"/>
              <a:gd name="connsiteX4" fmla="*/ 1699260 w 5143500"/>
              <a:gd name="connsiteY4" fmla="*/ 6896100 h 6896100"/>
              <a:gd name="connsiteX0" fmla="*/ 2181497 w 5625737"/>
              <a:gd name="connsiteY0" fmla="*/ 6896100 h 6896100"/>
              <a:gd name="connsiteX1" fmla="*/ 0 w 5625737"/>
              <a:gd name="connsiteY1" fmla="*/ 4830192 h 6896100"/>
              <a:gd name="connsiteX2" fmla="*/ 482237 w 5625737"/>
              <a:gd name="connsiteY2" fmla="*/ 0 h 6896100"/>
              <a:gd name="connsiteX3" fmla="*/ 5625737 w 5625737"/>
              <a:gd name="connsiteY3" fmla="*/ 30480 h 6896100"/>
              <a:gd name="connsiteX4" fmla="*/ 3484517 w 5625737"/>
              <a:gd name="connsiteY4" fmla="*/ 6895465 h 6896100"/>
              <a:gd name="connsiteX5" fmla="*/ 2181497 w 5625737"/>
              <a:gd name="connsiteY5" fmla="*/ 6896100 h 6896100"/>
              <a:gd name="connsiteX0" fmla="*/ 44753 w 6075438"/>
              <a:gd name="connsiteY0" fmla="*/ 7168259 h 7168259"/>
              <a:gd name="connsiteX1" fmla="*/ 449701 w 6075438"/>
              <a:gd name="connsiteY1" fmla="*/ 4830192 h 7168259"/>
              <a:gd name="connsiteX2" fmla="*/ 931938 w 6075438"/>
              <a:gd name="connsiteY2" fmla="*/ 0 h 7168259"/>
              <a:gd name="connsiteX3" fmla="*/ 6075438 w 6075438"/>
              <a:gd name="connsiteY3" fmla="*/ 30480 h 7168259"/>
              <a:gd name="connsiteX4" fmla="*/ 3934218 w 6075438"/>
              <a:gd name="connsiteY4" fmla="*/ 6895465 h 7168259"/>
              <a:gd name="connsiteX5" fmla="*/ 44753 w 6075438"/>
              <a:gd name="connsiteY5" fmla="*/ 7168259 h 7168259"/>
              <a:gd name="connsiteX0" fmla="*/ 44753 w 6075438"/>
              <a:gd name="connsiteY0" fmla="*/ 7168259 h 7168259"/>
              <a:gd name="connsiteX1" fmla="*/ 449701 w 6075438"/>
              <a:gd name="connsiteY1" fmla="*/ 4830192 h 7168259"/>
              <a:gd name="connsiteX2" fmla="*/ 931938 w 6075438"/>
              <a:gd name="connsiteY2" fmla="*/ 0 h 7168259"/>
              <a:gd name="connsiteX3" fmla="*/ 6075438 w 6075438"/>
              <a:gd name="connsiteY3" fmla="*/ 30480 h 7168259"/>
              <a:gd name="connsiteX4" fmla="*/ 1341241 w 6075438"/>
              <a:gd name="connsiteY4" fmla="*/ 7159120 h 7168259"/>
              <a:gd name="connsiteX5" fmla="*/ 44753 w 6075438"/>
              <a:gd name="connsiteY5" fmla="*/ 7168259 h 7168259"/>
              <a:gd name="connsiteX0" fmla="*/ 497478 w 6528163"/>
              <a:gd name="connsiteY0" fmla="*/ 7137779 h 7137779"/>
              <a:gd name="connsiteX1" fmla="*/ 902426 w 6528163"/>
              <a:gd name="connsiteY1" fmla="*/ 4799712 h 7137779"/>
              <a:gd name="connsiteX2" fmla="*/ 0 w 6528163"/>
              <a:gd name="connsiteY2" fmla="*/ 1194232 h 7137779"/>
              <a:gd name="connsiteX3" fmla="*/ 6528163 w 6528163"/>
              <a:gd name="connsiteY3" fmla="*/ 0 h 7137779"/>
              <a:gd name="connsiteX4" fmla="*/ 1793966 w 6528163"/>
              <a:gd name="connsiteY4" fmla="*/ 7128640 h 7137779"/>
              <a:gd name="connsiteX5" fmla="*/ 497478 w 6528163"/>
              <a:gd name="connsiteY5" fmla="*/ 7137779 h 7137779"/>
              <a:gd name="connsiteX0" fmla="*/ 44754 w 6075439"/>
              <a:gd name="connsiteY0" fmla="*/ 7137779 h 7137779"/>
              <a:gd name="connsiteX1" fmla="*/ 449702 w 6075439"/>
              <a:gd name="connsiteY1" fmla="*/ 4799712 h 7137779"/>
              <a:gd name="connsiteX2" fmla="*/ 2166378 w 6075439"/>
              <a:gd name="connsiteY2" fmla="*/ 275697 h 7137779"/>
              <a:gd name="connsiteX3" fmla="*/ 6075439 w 6075439"/>
              <a:gd name="connsiteY3" fmla="*/ 0 h 7137779"/>
              <a:gd name="connsiteX4" fmla="*/ 1341242 w 6075439"/>
              <a:gd name="connsiteY4" fmla="*/ 7128640 h 7137779"/>
              <a:gd name="connsiteX5" fmla="*/ 44754 w 6075439"/>
              <a:gd name="connsiteY5" fmla="*/ 7137779 h 7137779"/>
              <a:gd name="connsiteX0" fmla="*/ 607424 w 6638109"/>
              <a:gd name="connsiteY0" fmla="*/ 7137779 h 7137779"/>
              <a:gd name="connsiteX1" fmla="*/ 0 w 6638109"/>
              <a:gd name="connsiteY1" fmla="*/ 1219127 h 7137779"/>
              <a:gd name="connsiteX2" fmla="*/ 2729048 w 6638109"/>
              <a:gd name="connsiteY2" fmla="*/ 275697 h 7137779"/>
              <a:gd name="connsiteX3" fmla="*/ 6638109 w 6638109"/>
              <a:gd name="connsiteY3" fmla="*/ 0 h 7137779"/>
              <a:gd name="connsiteX4" fmla="*/ 1903912 w 6638109"/>
              <a:gd name="connsiteY4" fmla="*/ 7128640 h 7137779"/>
              <a:gd name="connsiteX5" fmla="*/ 607424 w 6638109"/>
              <a:gd name="connsiteY5" fmla="*/ 7137779 h 7137779"/>
              <a:gd name="connsiteX0" fmla="*/ 607424 w 3862251"/>
              <a:gd name="connsiteY0" fmla="*/ 6862082 h 6862082"/>
              <a:gd name="connsiteX1" fmla="*/ 0 w 3862251"/>
              <a:gd name="connsiteY1" fmla="*/ 943430 h 6862082"/>
              <a:gd name="connsiteX2" fmla="*/ 2729048 w 3862251"/>
              <a:gd name="connsiteY2" fmla="*/ 0 h 6862082"/>
              <a:gd name="connsiteX3" fmla="*/ 3862251 w 3862251"/>
              <a:gd name="connsiteY3" fmla="*/ 523770 h 6862082"/>
              <a:gd name="connsiteX4" fmla="*/ 1903912 w 3862251"/>
              <a:gd name="connsiteY4" fmla="*/ 6852943 h 6862082"/>
              <a:gd name="connsiteX5" fmla="*/ 607424 w 3862251"/>
              <a:gd name="connsiteY5" fmla="*/ 6862082 h 6862082"/>
              <a:gd name="connsiteX0" fmla="*/ 607424 w 4019006"/>
              <a:gd name="connsiteY0" fmla="*/ 6865619 h 6865619"/>
              <a:gd name="connsiteX1" fmla="*/ 0 w 4019006"/>
              <a:gd name="connsiteY1" fmla="*/ 946967 h 6865619"/>
              <a:gd name="connsiteX2" fmla="*/ 2729048 w 4019006"/>
              <a:gd name="connsiteY2" fmla="*/ 3537 h 6865619"/>
              <a:gd name="connsiteX3" fmla="*/ 4019006 w 4019006"/>
              <a:gd name="connsiteY3" fmla="*/ 0 h 6865619"/>
              <a:gd name="connsiteX4" fmla="*/ 1903912 w 4019006"/>
              <a:gd name="connsiteY4" fmla="*/ 6856480 h 6865619"/>
              <a:gd name="connsiteX5" fmla="*/ 607424 w 4019006"/>
              <a:gd name="connsiteY5" fmla="*/ 6865619 h 6865619"/>
              <a:gd name="connsiteX0" fmla="*/ 607424 w 4019006"/>
              <a:gd name="connsiteY0" fmla="*/ 6865619 h 6865619"/>
              <a:gd name="connsiteX1" fmla="*/ 0 w 4019006"/>
              <a:gd name="connsiteY1" fmla="*/ 946967 h 6865619"/>
              <a:gd name="connsiteX2" fmla="*/ 2729048 w 4019006"/>
              <a:gd name="connsiteY2" fmla="*/ 3537 h 6865619"/>
              <a:gd name="connsiteX3" fmla="*/ 4019006 w 4019006"/>
              <a:gd name="connsiteY3" fmla="*/ 0 h 6865619"/>
              <a:gd name="connsiteX4" fmla="*/ 1903912 w 4019006"/>
              <a:gd name="connsiteY4" fmla="*/ 6856480 h 6865619"/>
              <a:gd name="connsiteX5" fmla="*/ 607424 w 4019006"/>
              <a:gd name="connsiteY5" fmla="*/ 6865619 h 6865619"/>
              <a:gd name="connsiteX0" fmla="*/ 607424 w 4019006"/>
              <a:gd name="connsiteY0" fmla="*/ 6865619 h 6865619"/>
              <a:gd name="connsiteX1" fmla="*/ 0 w 4019006"/>
              <a:gd name="connsiteY1" fmla="*/ 946967 h 6865619"/>
              <a:gd name="connsiteX2" fmla="*/ 2729048 w 4019006"/>
              <a:gd name="connsiteY2" fmla="*/ 3537 h 6865619"/>
              <a:gd name="connsiteX3" fmla="*/ 4019006 w 4019006"/>
              <a:gd name="connsiteY3" fmla="*/ 0 h 6865619"/>
              <a:gd name="connsiteX4" fmla="*/ 1903912 w 4019006"/>
              <a:gd name="connsiteY4" fmla="*/ 6856480 h 6865619"/>
              <a:gd name="connsiteX5" fmla="*/ 607424 w 4019006"/>
              <a:gd name="connsiteY5" fmla="*/ 6865619 h 6865619"/>
              <a:gd name="connsiteX0" fmla="*/ 607424 w 4019006"/>
              <a:gd name="connsiteY0" fmla="*/ 6865619 h 6865619"/>
              <a:gd name="connsiteX1" fmla="*/ 0 w 4019006"/>
              <a:gd name="connsiteY1" fmla="*/ 946967 h 6865619"/>
              <a:gd name="connsiteX2" fmla="*/ 2729048 w 4019006"/>
              <a:gd name="connsiteY2" fmla="*/ 3537 h 6865619"/>
              <a:gd name="connsiteX3" fmla="*/ 4019006 w 4019006"/>
              <a:gd name="connsiteY3" fmla="*/ 0 h 6865619"/>
              <a:gd name="connsiteX4" fmla="*/ 1903912 w 4019006"/>
              <a:gd name="connsiteY4" fmla="*/ 6856480 h 6865619"/>
              <a:gd name="connsiteX5" fmla="*/ 607424 w 4019006"/>
              <a:gd name="connsiteY5" fmla="*/ 6865619 h 6865619"/>
              <a:gd name="connsiteX0" fmla="*/ 607424 w 4019006"/>
              <a:gd name="connsiteY0" fmla="*/ 6865619 h 6865619"/>
              <a:gd name="connsiteX1" fmla="*/ 0 w 4019006"/>
              <a:gd name="connsiteY1" fmla="*/ 946967 h 6865619"/>
              <a:gd name="connsiteX2" fmla="*/ 2729048 w 4019006"/>
              <a:gd name="connsiteY2" fmla="*/ 3537 h 6865619"/>
              <a:gd name="connsiteX3" fmla="*/ 4019006 w 4019006"/>
              <a:gd name="connsiteY3" fmla="*/ 0 h 6865619"/>
              <a:gd name="connsiteX4" fmla="*/ 1903912 w 4019006"/>
              <a:gd name="connsiteY4" fmla="*/ 6856480 h 6865619"/>
              <a:gd name="connsiteX5" fmla="*/ 607424 w 4019006"/>
              <a:gd name="connsiteY5" fmla="*/ 6865619 h 6865619"/>
              <a:gd name="connsiteX0" fmla="*/ 607424 w 4019006"/>
              <a:gd name="connsiteY0" fmla="*/ 6865619 h 6865619"/>
              <a:gd name="connsiteX1" fmla="*/ 0 w 4019006"/>
              <a:gd name="connsiteY1" fmla="*/ 946967 h 6865619"/>
              <a:gd name="connsiteX2" fmla="*/ 2729048 w 4019006"/>
              <a:gd name="connsiteY2" fmla="*/ 3537 h 6865619"/>
              <a:gd name="connsiteX3" fmla="*/ 4019006 w 4019006"/>
              <a:gd name="connsiteY3" fmla="*/ 0 h 6865619"/>
              <a:gd name="connsiteX4" fmla="*/ 1903912 w 4019006"/>
              <a:gd name="connsiteY4" fmla="*/ 6856480 h 6865619"/>
              <a:gd name="connsiteX5" fmla="*/ 607424 w 4019006"/>
              <a:gd name="connsiteY5" fmla="*/ 6865619 h 6865619"/>
              <a:gd name="connsiteX0" fmla="*/ 607424 w 4019006"/>
              <a:gd name="connsiteY0" fmla="*/ 6865619 h 6865619"/>
              <a:gd name="connsiteX1" fmla="*/ 0 w 4019006"/>
              <a:gd name="connsiteY1" fmla="*/ 946967 h 6865619"/>
              <a:gd name="connsiteX2" fmla="*/ 2694123 w 4019006"/>
              <a:gd name="connsiteY2" fmla="*/ 3537 h 6865619"/>
              <a:gd name="connsiteX3" fmla="*/ 4019006 w 4019006"/>
              <a:gd name="connsiteY3" fmla="*/ 0 h 6865619"/>
              <a:gd name="connsiteX4" fmla="*/ 1903912 w 4019006"/>
              <a:gd name="connsiteY4" fmla="*/ 6856480 h 6865619"/>
              <a:gd name="connsiteX5" fmla="*/ 607424 w 4019006"/>
              <a:gd name="connsiteY5" fmla="*/ 6865619 h 6865619"/>
              <a:gd name="connsiteX0" fmla="*/ 550274 w 3961856"/>
              <a:gd name="connsiteY0" fmla="*/ 6865619 h 6865619"/>
              <a:gd name="connsiteX1" fmla="*/ 0 w 3961856"/>
              <a:gd name="connsiteY1" fmla="*/ 1062729 h 6865619"/>
              <a:gd name="connsiteX2" fmla="*/ 2636973 w 3961856"/>
              <a:gd name="connsiteY2" fmla="*/ 3537 h 6865619"/>
              <a:gd name="connsiteX3" fmla="*/ 3961856 w 3961856"/>
              <a:gd name="connsiteY3" fmla="*/ 0 h 6865619"/>
              <a:gd name="connsiteX4" fmla="*/ 1846762 w 3961856"/>
              <a:gd name="connsiteY4" fmla="*/ 6856480 h 6865619"/>
              <a:gd name="connsiteX5" fmla="*/ 550274 w 3961856"/>
              <a:gd name="connsiteY5" fmla="*/ 6865619 h 6865619"/>
              <a:gd name="connsiteX0" fmla="*/ 616949 w 4028531"/>
              <a:gd name="connsiteY0" fmla="*/ 6865619 h 6865619"/>
              <a:gd name="connsiteX1" fmla="*/ 0 w 4028531"/>
              <a:gd name="connsiteY1" fmla="*/ 955236 h 6865619"/>
              <a:gd name="connsiteX2" fmla="*/ 2703648 w 4028531"/>
              <a:gd name="connsiteY2" fmla="*/ 3537 h 6865619"/>
              <a:gd name="connsiteX3" fmla="*/ 4028531 w 4028531"/>
              <a:gd name="connsiteY3" fmla="*/ 0 h 6865619"/>
              <a:gd name="connsiteX4" fmla="*/ 1913437 w 4028531"/>
              <a:gd name="connsiteY4" fmla="*/ 6856480 h 6865619"/>
              <a:gd name="connsiteX5" fmla="*/ 616949 w 4028531"/>
              <a:gd name="connsiteY5" fmla="*/ 6865619 h 686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8531" h="6865619">
                <a:moveTo>
                  <a:pt x="616949" y="6865619"/>
                </a:moveTo>
                <a:lnTo>
                  <a:pt x="0" y="955236"/>
                </a:lnTo>
                <a:lnTo>
                  <a:pt x="2703648" y="3537"/>
                </a:lnTo>
                <a:lnTo>
                  <a:pt x="4028531" y="0"/>
                </a:lnTo>
                <a:lnTo>
                  <a:pt x="1913437" y="6856480"/>
                </a:lnTo>
                <a:lnTo>
                  <a:pt x="616949" y="6865619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451C1F37-4CC1-4448-B32A-A93A992D8028}"/>
              </a:ext>
            </a:extLst>
          </p:cNvPr>
          <p:cNvSpPr/>
          <p:nvPr userDrawn="1"/>
        </p:nvSpPr>
        <p:spPr>
          <a:xfrm>
            <a:off x="484959" y="3841909"/>
            <a:ext cx="2288620" cy="1301830"/>
          </a:xfrm>
          <a:custGeom>
            <a:avLst/>
            <a:gdLst>
              <a:gd name="connsiteX0" fmla="*/ 0 w 3230880"/>
              <a:gd name="connsiteY0" fmla="*/ 2354580 h 2354580"/>
              <a:gd name="connsiteX1" fmla="*/ 3230880 w 3230880"/>
              <a:gd name="connsiteY1" fmla="*/ 0 h 2354580"/>
              <a:gd name="connsiteX2" fmla="*/ 2484120 w 3230880"/>
              <a:gd name="connsiteY2" fmla="*/ 2346960 h 2354580"/>
              <a:gd name="connsiteX3" fmla="*/ 0 w 3230880"/>
              <a:gd name="connsiteY3" fmla="*/ 2354580 h 2354580"/>
              <a:gd name="connsiteX0" fmla="*/ 0 w 3249930"/>
              <a:gd name="connsiteY0" fmla="*/ 2351405 h 2351405"/>
              <a:gd name="connsiteX1" fmla="*/ 3249930 w 3249930"/>
              <a:gd name="connsiteY1" fmla="*/ 0 h 2351405"/>
              <a:gd name="connsiteX2" fmla="*/ 2503170 w 3249930"/>
              <a:gd name="connsiteY2" fmla="*/ 2346960 h 2351405"/>
              <a:gd name="connsiteX3" fmla="*/ 0 w 3249930"/>
              <a:gd name="connsiteY3" fmla="*/ 2351405 h 2351405"/>
              <a:gd name="connsiteX0" fmla="*/ 0 w 3237230"/>
              <a:gd name="connsiteY0" fmla="*/ 2354580 h 2354580"/>
              <a:gd name="connsiteX1" fmla="*/ 3237230 w 3237230"/>
              <a:gd name="connsiteY1" fmla="*/ 0 h 2354580"/>
              <a:gd name="connsiteX2" fmla="*/ 2503170 w 3237230"/>
              <a:gd name="connsiteY2" fmla="*/ 2350135 h 2354580"/>
              <a:gd name="connsiteX3" fmla="*/ 0 w 3237230"/>
              <a:gd name="connsiteY3" fmla="*/ 2354580 h 2354580"/>
              <a:gd name="connsiteX0" fmla="*/ 0 w 3046730"/>
              <a:gd name="connsiteY0" fmla="*/ 1744980 h 1744980"/>
              <a:gd name="connsiteX1" fmla="*/ 3046730 w 3046730"/>
              <a:gd name="connsiteY1" fmla="*/ 0 h 1744980"/>
              <a:gd name="connsiteX2" fmla="*/ 2503170 w 3046730"/>
              <a:gd name="connsiteY2" fmla="*/ 1740535 h 1744980"/>
              <a:gd name="connsiteX3" fmla="*/ 0 w 3046730"/>
              <a:gd name="connsiteY3" fmla="*/ 1744980 h 1744980"/>
              <a:gd name="connsiteX0" fmla="*/ 0 w 3046730"/>
              <a:gd name="connsiteY0" fmla="*/ 1744980 h 1744980"/>
              <a:gd name="connsiteX1" fmla="*/ 3046730 w 3046730"/>
              <a:gd name="connsiteY1" fmla="*/ 0 h 1744980"/>
              <a:gd name="connsiteX2" fmla="*/ 2355532 w 3046730"/>
              <a:gd name="connsiteY2" fmla="*/ 1740535 h 1744980"/>
              <a:gd name="connsiteX3" fmla="*/ 0 w 3046730"/>
              <a:gd name="connsiteY3" fmla="*/ 1744980 h 1744980"/>
              <a:gd name="connsiteX0" fmla="*/ 0 w 3051493"/>
              <a:gd name="connsiteY0" fmla="*/ 1740217 h 1740217"/>
              <a:gd name="connsiteX1" fmla="*/ 3051493 w 3051493"/>
              <a:gd name="connsiteY1" fmla="*/ 0 h 1740217"/>
              <a:gd name="connsiteX2" fmla="*/ 2355532 w 3051493"/>
              <a:gd name="connsiteY2" fmla="*/ 1735772 h 1740217"/>
              <a:gd name="connsiteX3" fmla="*/ 0 w 3051493"/>
              <a:gd name="connsiteY3" fmla="*/ 1740217 h 1740217"/>
              <a:gd name="connsiteX0" fmla="*/ 0 w 3051493"/>
              <a:gd name="connsiteY0" fmla="*/ 1740217 h 1740217"/>
              <a:gd name="connsiteX1" fmla="*/ 3051493 w 3051493"/>
              <a:gd name="connsiteY1" fmla="*/ 0 h 1740217"/>
              <a:gd name="connsiteX2" fmla="*/ 2222182 w 3051493"/>
              <a:gd name="connsiteY2" fmla="*/ 1652429 h 1740217"/>
              <a:gd name="connsiteX3" fmla="*/ 0 w 3051493"/>
              <a:gd name="connsiteY3" fmla="*/ 1740217 h 1740217"/>
              <a:gd name="connsiteX0" fmla="*/ 0 w 3051493"/>
              <a:gd name="connsiteY0" fmla="*/ 1740217 h 1740535"/>
              <a:gd name="connsiteX1" fmla="*/ 3051493 w 3051493"/>
              <a:gd name="connsiteY1" fmla="*/ 0 h 1740535"/>
              <a:gd name="connsiteX2" fmla="*/ 2355532 w 3051493"/>
              <a:gd name="connsiteY2" fmla="*/ 1740535 h 1740535"/>
              <a:gd name="connsiteX3" fmla="*/ 0 w 3051493"/>
              <a:gd name="connsiteY3" fmla="*/ 1740217 h 1740535"/>
              <a:gd name="connsiteX0" fmla="*/ 0 w 3051493"/>
              <a:gd name="connsiteY0" fmla="*/ 1735455 h 1735773"/>
              <a:gd name="connsiteX1" fmla="*/ 3051493 w 3051493"/>
              <a:gd name="connsiteY1" fmla="*/ 0 h 1735773"/>
              <a:gd name="connsiteX2" fmla="*/ 2355532 w 3051493"/>
              <a:gd name="connsiteY2" fmla="*/ 1735773 h 1735773"/>
              <a:gd name="connsiteX3" fmla="*/ 0 w 3051493"/>
              <a:gd name="connsiteY3" fmla="*/ 1735455 h 173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1493" h="1735773">
                <a:moveTo>
                  <a:pt x="0" y="1735455"/>
                </a:moveTo>
                <a:lnTo>
                  <a:pt x="3051493" y="0"/>
                </a:lnTo>
                <a:lnTo>
                  <a:pt x="2355532" y="1735773"/>
                </a:lnTo>
                <a:lnTo>
                  <a:pt x="0" y="1735455"/>
                </a:lnTo>
                <a:close/>
              </a:path>
            </a:pathLst>
          </a:custGeom>
          <a:solidFill>
            <a:srgbClr val="1366AA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</p:spTree>
    <p:extLst>
      <p:ext uri="{BB962C8B-B14F-4D97-AF65-F5344CB8AC3E}">
        <p14:creationId xmlns:p14="http://schemas.microsoft.com/office/powerpoint/2010/main" val="313142434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llinen kansi sinisellä tekstillä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apaamuotoinen: Muoto 6">
            <a:extLst>
              <a:ext uri="{FF2B5EF4-FFF2-40B4-BE49-F238E27FC236}">
                <a16:creationId xmlns:a16="http://schemas.microsoft.com/office/drawing/2014/main" id="{A8624717-6579-4108-8822-5868869BFBE2}"/>
              </a:ext>
            </a:extLst>
          </p:cNvPr>
          <p:cNvSpPr/>
          <p:nvPr userDrawn="1"/>
        </p:nvSpPr>
        <p:spPr>
          <a:xfrm>
            <a:off x="0" y="2024743"/>
            <a:ext cx="9149715" cy="3124472"/>
          </a:xfrm>
          <a:custGeom>
            <a:avLst/>
            <a:gdLst>
              <a:gd name="connsiteX0" fmla="*/ 0 w 12199620"/>
              <a:gd name="connsiteY0" fmla="*/ 1028700 h 5273040"/>
              <a:gd name="connsiteX1" fmla="*/ 3794760 w 12199620"/>
              <a:gd name="connsiteY1" fmla="*/ 0 h 5273040"/>
              <a:gd name="connsiteX2" fmla="*/ 12199620 w 12199620"/>
              <a:gd name="connsiteY2" fmla="*/ 0 h 5273040"/>
              <a:gd name="connsiteX3" fmla="*/ 12192000 w 12199620"/>
              <a:gd name="connsiteY3" fmla="*/ 5257800 h 5273040"/>
              <a:gd name="connsiteX4" fmla="*/ 0 w 12199620"/>
              <a:gd name="connsiteY4" fmla="*/ 5273040 h 5273040"/>
              <a:gd name="connsiteX5" fmla="*/ 0 w 12199620"/>
              <a:gd name="connsiteY5" fmla="*/ 1028700 h 527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9620" h="5273040">
                <a:moveTo>
                  <a:pt x="0" y="1028700"/>
                </a:moveTo>
                <a:lnTo>
                  <a:pt x="3794760" y="0"/>
                </a:lnTo>
                <a:lnTo>
                  <a:pt x="12199620" y="0"/>
                </a:lnTo>
                <a:lnTo>
                  <a:pt x="12192000" y="5257800"/>
                </a:lnTo>
                <a:lnTo>
                  <a:pt x="0" y="5273040"/>
                </a:lnTo>
                <a:lnTo>
                  <a:pt x="0" y="1028700"/>
                </a:lnTo>
                <a:close/>
              </a:path>
            </a:pathLst>
          </a:custGeom>
          <a:solidFill>
            <a:srgbClr val="378D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3830683" y="303999"/>
            <a:ext cx="5076100" cy="15924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950" b="1" spc="-113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3830682" y="4545875"/>
            <a:ext cx="5076100" cy="54848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5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9E59EEDD-EC4E-4BE9-B0CF-307A8AF9BA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8292"/>
            <a:ext cx="2912882" cy="1322099"/>
          </a:xfrm>
          <a:prstGeom prst="rect">
            <a:avLst/>
          </a:prstGeom>
        </p:spPr>
      </p:pic>
      <p:sp>
        <p:nvSpPr>
          <p:cNvPr id="10" name="Vapaamuotoinen: Muoto 9">
            <a:extLst>
              <a:ext uri="{FF2B5EF4-FFF2-40B4-BE49-F238E27FC236}">
                <a16:creationId xmlns:a16="http://schemas.microsoft.com/office/drawing/2014/main" id="{3902340E-5017-42B8-BD74-15ACF0A672AD}"/>
              </a:ext>
            </a:extLst>
          </p:cNvPr>
          <p:cNvSpPr/>
          <p:nvPr userDrawn="1"/>
        </p:nvSpPr>
        <p:spPr>
          <a:xfrm>
            <a:off x="815815" y="2023794"/>
            <a:ext cx="3021398" cy="3124148"/>
          </a:xfrm>
          <a:custGeom>
            <a:avLst/>
            <a:gdLst>
              <a:gd name="connsiteX0" fmla="*/ 1699260 w 5143500"/>
              <a:gd name="connsiteY0" fmla="*/ 6896100 h 6911340"/>
              <a:gd name="connsiteX1" fmla="*/ 0 w 5143500"/>
              <a:gd name="connsiteY1" fmla="*/ 0 h 6911340"/>
              <a:gd name="connsiteX2" fmla="*/ 5143500 w 5143500"/>
              <a:gd name="connsiteY2" fmla="*/ 30480 h 6911340"/>
              <a:gd name="connsiteX3" fmla="*/ 3002280 w 5143500"/>
              <a:gd name="connsiteY3" fmla="*/ 6911340 h 6911340"/>
              <a:gd name="connsiteX4" fmla="*/ 1699260 w 5143500"/>
              <a:gd name="connsiteY4" fmla="*/ 6896100 h 6911340"/>
              <a:gd name="connsiteX0" fmla="*/ 1699260 w 5143500"/>
              <a:gd name="connsiteY0" fmla="*/ 6896100 h 6896100"/>
              <a:gd name="connsiteX1" fmla="*/ 0 w 5143500"/>
              <a:gd name="connsiteY1" fmla="*/ 0 h 6896100"/>
              <a:gd name="connsiteX2" fmla="*/ 5143500 w 5143500"/>
              <a:gd name="connsiteY2" fmla="*/ 30480 h 6896100"/>
              <a:gd name="connsiteX3" fmla="*/ 3002280 w 5143500"/>
              <a:gd name="connsiteY3" fmla="*/ 6895465 h 6896100"/>
              <a:gd name="connsiteX4" fmla="*/ 1699260 w 5143500"/>
              <a:gd name="connsiteY4" fmla="*/ 6896100 h 6896100"/>
              <a:gd name="connsiteX0" fmla="*/ 2181497 w 5625737"/>
              <a:gd name="connsiteY0" fmla="*/ 6896100 h 6896100"/>
              <a:gd name="connsiteX1" fmla="*/ 0 w 5625737"/>
              <a:gd name="connsiteY1" fmla="*/ 4830192 h 6896100"/>
              <a:gd name="connsiteX2" fmla="*/ 482237 w 5625737"/>
              <a:gd name="connsiteY2" fmla="*/ 0 h 6896100"/>
              <a:gd name="connsiteX3" fmla="*/ 5625737 w 5625737"/>
              <a:gd name="connsiteY3" fmla="*/ 30480 h 6896100"/>
              <a:gd name="connsiteX4" fmla="*/ 3484517 w 5625737"/>
              <a:gd name="connsiteY4" fmla="*/ 6895465 h 6896100"/>
              <a:gd name="connsiteX5" fmla="*/ 2181497 w 5625737"/>
              <a:gd name="connsiteY5" fmla="*/ 6896100 h 6896100"/>
              <a:gd name="connsiteX0" fmla="*/ 44753 w 6075438"/>
              <a:gd name="connsiteY0" fmla="*/ 7168259 h 7168259"/>
              <a:gd name="connsiteX1" fmla="*/ 449701 w 6075438"/>
              <a:gd name="connsiteY1" fmla="*/ 4830192 h 7168259"/>
              <a:gd name="connsiteX2" fmla="*/ 931938 w 6075438"/>
              <a:gd name="connsiteY2" fmla="*/ 0 h 7168259"/>
              <a:gd name="connsiteX3" fmla="*/ 6075438 w 6075438"/>
              <a:gd name="connsiteY3" fmla="*/ 30480 h 7168259"/>
              <a:gd name="connsiteX4" fmla="*/ 3934218 w 6075438"/>
              <a:gd name="connsiteY4" fmla="*/ 6895465 h 7168259"/>
              <a:gd name="connsiteX5" fmla="*/ 44753 w 6075438"/>
              <a:gd name="connsiteY5" fmla="*/ 7168259 h 7168259"/>
              <a:gd name="connsiteX0" fmla="*/ 44753 w 6075438"/>
              <a:gd name="connsiteY0" fmla="*/ 7168259 h 7168259"/>
              <a:gd name="connsiteX1" fmla="*/ 449701 w 6075438"/>
              <a:gd name="connsiteY1" fmla="*/ 4830192 h 7168259"/>
              <a:gd name="connsiteX2" fmla="*/ 931938 w 6075438"/>
              <a:gd name="connsiteY2" fmla="*/ 0 h 7168259"/>
              <a:gd name="connsiteX3" fmla="*/ 6075438 w 6075438"/>
              <a:gd name="connsiteY3" fmla="*/ 30480 h 7168259"/>
              <a:gd name="connsiteX4" fmla="*/ 1341241 w 6075438"/>
              <a:gd name="connsiteY4" fmla="*/ 7159120 h 7168259"/>
              <a:gd name="connsiteX5" fmla="*/ 44753 w 6075438"/>
              <a:gd name="connsiteY5" fmla="*/ 7168259 h 7168259"/>
              <a:gd name="connsiteX0" fmla="*/ 497478 w 6528163"/>
              <a:gd name="connsiteY0" fmla="*/ 7137779 h 7137779"/>
              <a:gd name="connsiteX1" fmla="*/ 902426 w 6528163"/>
              <a:gd name="connsiteY1" fmla="*/ 4799712 h 7137779"/>
              <a:gd name="connsiteX2" fmla="*/ 0 w 6528163"/>
              <a:gd name="connsiteY2" fmla="*/ 1194232 h 7137779"/>
              <a:gd name="connsiteX3" fmla="*/ 6528163 w 6528163"/>
              <a:gd name="connsiteY3" fmla="*/ 0 h 7137779"/>
              <a:gd name="connsiteX4" fmla="*/ 1793966 w 6528163"/>
              <a:gd name="connsiteY4" fmla="*/ 7128640 h 7137779"/>
              <a:gd name="connsiteX5" fmla="*/ 497478 w 6528163"/>
              <a:gd name="connsiteY5" fmla="*/ 7137779 h 7137779"/>
              <a:gd name="connsiteX0" fmla="*/ 44754 w 6075439"/>
              <a:gd name="connsiteY0" fmla="*/ 7137779 h 7137779"/>
              <a:gd name="connsiteX1" fmla="*/ 449702 w 6075439"/>
              <a:gd name="connsiteY1" fmla="*/ 4799712 h 7137779"/>
              <a:gd name="connsiteX2" fmla="*/ 2166378 w 6075439"/>
              <a:gd name="connsiteY2" fmla="*/ 275697 h 7137779"/>
              <a:gd name="connsiteX3" fmla="*/ 6075439 w 6075439"/>
              <a:gd name="connsiteY3" fmla="*/ 0 h 7137779"/>
              <a:gd name="connsiteX4" fmla="*/ 1341242 w 6075439"/>
              <a:gd name="connsiteY4" fmla="*/ 7128640 h 7137779"/>
              <a:gd name="connsiteX5" fmla="*/ 44754 w 6075439"/>
              <a:gd name="connsiteY5" fmla="*/ 7137779 h 7137779"/>
              <a:gd name="connsiteX0" fmla="*/ 607424 w 6638109"/>
              <a:gd name="connsiteY0" fmla="*/ 7137779 h 7137779"/>
              <a:gd name="connsiteX1" fmla="*/ 0 w 6638109"/>
              <a:gd name="connsiteY1" fmla="*/ 1219127 h 7137779"/>
              <a:gd name="connsiteX2" fmla="*/ 2729048 w 6638109"/>
              <a:gd name="connsiteY2" fmla="*/ 275697 h 7137779"/>
              <a:gd name="connsiteX3" fmla="*/ 6638109 w 6638109"/>
              <a:gd name="connsiteY3" fmla="*/ 0 h 7137779"/>
              <a:gd name="connsiteX4" fmla="*/ 1903912 w 6638109"/>
              <a:gd name="connsiteY4" fmla="*/ 7128640 h 7137779"/>
              <a:gd name="connsiteX5" fmla="*/ 607424 w 6638109"/>
              <a:gd name="connsiteY5" fmla="*/ 7137779 h 7137779"/>
              <a:gd name="connsiteX0" fmla="*/ 607424 w 3862251"/>
              <a:gd name="connsiteY0" fmla="*/ 6862082 h 6862082"/>
              <a:gd name="connsiteX1" fmla="*/ 0 w 3862251"/>
              <a:gd name="connsiteY1" fmla="*/ 943430 h 6862082"/>
              <a:gd name="connsiteX2" fmla="*/ 2729048 w 3862251"/>
              <a:gd name="connsiteY2" fmla="*/ 0 h 6862082"/>
              <a:gd name="connsiteX3" fmla="*/ 3862251 w 3862251"/>
              <a:gd name="connsiteY3" fmla="*/ 523770 h 6862082"/>
              <a:gd name="connsiteX4" fmla="*/ 1903912 w 3862251"/>
              <a:gd name="connsiteY4" fmla="*/ 6852943 h 6862082"/>
              <a:gd name="connsiteX5" fmla="*/ 607424 w 3862251"/>
              <a:gd name="connsiteY5" fmla="*/ 6862082 h 6862082"/>
              <a:gd name="connsiteX0" fmla="*/ 607424 w 4019006"/>
              <a:gd name="connsiteY0" fmla="*/ 6865619 h 6865619"/>
              <a:gd name="connsiteX1" fmla="*/ 0 w 4019006"/>
              <a:gd name="connsiteY1" fmla="*/ 946967 h 6865619"/>
              <a:gd name="connsiteX2" fmla="*/ 2729048 w 4019006"/>
              <a:gd name="connsiteY2" fmla="*/ 3537 h 6865619"/>
              <a:gd name="connsiteX3" fmla="*/ 4019006 w 4019006"/>
              <a:gd name="connsiteY3" fmla="*/ 0 h 6865619"/>
              <a:gd name="connsiteX4" fmla="*/ 1903912 w 4019006"/>
              <a:gd name="connsiteY4" fmla="*/ 6856480 h 6865619"/>
              <a:gd name="connsiteX5" fmla="*/ 607424 w 4019006"/>
              <a:gd name="connsiteY5" fmla="*/ 6865619 h 6865619"/>
              <a:gd name="connsiteX0" fmla="*/ 607424 w 4019006"/>
              <a:gd name="connsiteY0" fmla="*/ 6865619 h 6865619"/>
              <a:gd name="connsiteX1" fmla="*/ 0 w 4019006"/>
              <a:gd name="connsiteY1" fmla="*/ 946967 h 6865619"/>
              <a:gd name="connsiteX2" fmla="*/ 2729048 w 4019006"/>
              <a:gd name="connsiteY2" fmla="*/ 3537 h 6865619"/>
              <a:gd name="connsiteX3" fmla="*/ 4019006 w 4019006"/>
              <a:gd name="connsiteY3" fmla="*/ 0 h 6865619"/>
              <a:gd name="connsiteX4" fmla="*/ 1903912 w 4019006"/>
              <a:gd name="connsiteY4" fmla="*/ 6856480 h 6865619"/>
              <a:gd name="connsiteX5" fmla="*/ 607424 w 4019006"/>
              <a:gd name="connsiteY5" fmla="*/ 6865619 h 6865619"/>
              <a:gd name="connsiteX0" fmla="*/ 607424 w 4019006"/>
              <a:gd name="connsiteY0" fmla="*/ 6865619 h 6865619"/>
              <a:gd name="connsiteX1" fmla="*/ 0 w 4019006"/>
              <a:gd name="connsiteY1" fmla="*/ 946967 h 6865619"/>
              <a:gd name="connsiteX2" fmla="*/ 2729048 w 4019006"/>
              <a:gd name="connsiteY2" fmla="*/ 3537 h 6865619"/>
              <a:gd name="connsiteX3" fmla="*/ 4019006 w 4019006"/>
              <a:gd name="connsiteY3" fmla="*/ 0 h 6865619"/>
              <a:gd name="connsiteX4" fmla="*/ 1903912 w 4019006"/>
              <a:gd name="connsiteY4" fmla="*/ 6856480 h 6865619"/>
              <a:gd name="connsiteX5" fmla="*/ 607424 w 4019006"/>
              <a:gd name="connsiteY5" fmla="*/ 6865619 h 6865619"/>
              <a:gd name="connsiteX0" fmla="*/ 607424 w 4019006"/>
              <a:gd name="connsiteY0" fmla="*/ 6865619 h 6865619"/>
              <a:gd name="connsiteX1" fmla="*/ 0 w 4019006"/>
              <a:gd name="connsiteY1" fmla="*/ 946967 h 6865619"/>
              <a:gd name="connsiteX2" fmla="*/ 2729048 w 4019006"/>
              <a:gd name="connsiteY2" fmla="*/ 3537 h 6865619"/>
              <a:gd name="connsiteX3" fmla="*/ 4019006 w 4019006"/>
              <a:gd name="connsiteY3" fmla="*/ 0 h 6865619"/>
              <a:gd name="connsiteX4" fmla="*/ 1903912 w 4019006"/>
              <a:gd name="connsiteY4" fmla="*/ 6856480 h 6865619"/>
              <a:gd name="connsiteX5" fmla="*/ 607424 w 4019006"/>
              <a:gd name="connsiteY5" fmla="*/ 6865619 h 6865619"/>
              <a:gd name="connsiteX0" fmla="*/ 607424 w 4019006"/>
              <a:gd name="connsiteY0" fmla="*/ 6865619 h 6865619"/>
              <a:gd name="connsiteX1" fmla="*/ 0 w 4019006"/>
              <a:gd name="connsiteY1" fmla="*/ 946967 h 6865619"/>
              <a:gd name="connsiteX2" fmla="*/ 2729048 w 4019006"/>
              <a:gd name="connsiteY2" fmla="*/ 3537 h 6865619"/>
              <a:gd name="connsiteX3" fmla="*/ 4019006 w 4019006"/>
              <a:gd name="connsiteY3" fmla="*/ 0 h 6865619"/>
              <a:gd name="connsiteX4" fmla="*/ 1903912 w 4019006"/>
              <a:gd name="connsiteY4" fmla="*/ 6856480 h 6865619"/>
              <a:gd name="connsiteX5" fmla="*/ 607424 w 4019006"/>
              <a:gd name="connsiteY5" fmla="*/ 6865619 h 6865619"/>
              <a:gd name="connsiteX0" fmla="*/ 607424 w 4019006"/>
              <a:gd name="connsiteY0" fmla="*/ 6865619 h 6865619"/>
              <a:gd name="connsiteX1" fmla="*/ 0 w 4019006"/>
              <a:gd name="connsiteY1" fmla="*/ 946967 h 6865619"/>
              <a:gd name="connsiteX2" fmla="*/ 2729048 w 4019006"/>
              <a:gd name="connsiteY2" fmla="*/ 3537 h 6865619"/>
              <a:gd name="connsiteX3" fmla="*/ 4019006 w 4019006"/>
              <a:gd name="connsiteY3" fmla="*/ 0 h 6865619"/>
              <a:gd name="connsiteX4" fmla="*/ 1903912 w 4019006"/>
              <a:gd name="connsiteY4" fmla="*/ 6856480 h 6865619"/>
              <a:gd name="connsiteX5" fmla="*/ 607424 w 4019006"/>
              <a:gd name="connsiteY5" fmla="*/ 6865619 h 6865619"/>
              <a:gd name="connsiteX0" fmla="*/ 607424 w 4019006"/>
              <a:gd name="connsiteY0" fmla="*/ 6865619 h 6865619"/>
              <a:gd name="connsiteX1" fmla="*/ 0 w 4019006"/>
              <a:gd name="connsiteY1" fmla="*/ 946967 h 6865619"/>
              <a:gd name="connsiteX2" fmla="*/ 2694123 w 4019006"/>
              <a:gd name="connsiteY2" fmla="*/ 3537 h 6865619"/>
              <a:gd name="connsiteX3" fmla="*/ 4019006 w 4019006"/>
              <a:gd name="connsiteY3" fmla="*/ 0 h 6865619"/>
              <a:gd name="connsiteX4" fmla="*/ 1903912 w 4019006"/>
              <a:gd name="connsiteY4" fmla="*/ 6856480 h 6865619"/>
              <a:gd name="connsiteX5" fmla="*/ 607424 w 4019006"/>
              <a:gd name="connsiteY5" fmla="*/ 6865619 h 6865619"/>
              <a:gd name="connsiteX0" fmla="*/ 550274 w 3961856"/>
              <a:gd name="connsiteY0" fmla="*/ 6865619 h 6865619"/>
              <a:gd name="connsiteX1" fmla="*/ 0 w 3961856"/>
              <a:gd name="connsiteY1" fmla="*/ 1062729 h 6865619"/>
              <a:gd name="connsiteX2" fmla="*/ 2636973 w 3961856"/>
              <a:gd name="connsiteY2" fmla="*/ 3537 h 6865619"/>
              <a:gd name="connsiteX3" fmla="*/ 3961856 w 3961856"/>
              <a:gd name="connsiteY3" fmla="*/ 0 h 6865619"/>
              <a:gd name="connsiteX4" fmla="*/ 1846762 w 3961856"/>
              <a:gd name="connsiteY4" fmla="*/ 6856480 h 6865619"/>
              <a:gd name="connsiteX5" fmla="*/ 550274 w 3961856"/>
              <a:gd name="connsiteY5" fmla="*/ 6865619 h 6865619"/>
              <a:gd name="connsiteX0" fmla="*/ 616949 w 4028531"/>
              <a:gd name="connsiteY0" fmla="*/ 6865619 h 6865619"/>
              <a:gd name="connsiteX1" fmla="*/ 0 w 4028531"/>
              <a:gd name="connsiteY1" fmla="*/ 955236 h 6865619"/>
              <a:gd name="connsiteX2" fmla="*/ 2703648 w 4028531"/>
              <a:gd name="connsiteY2" fmla="*/ 3537 h 6865619"/>
              <a:gd name="connsiteX3" fmla="*/ 4028531 w 4028531"/>
              <a:gd name="connsiteY3" fmla="*/ 0 h 6865619"/>
              <a:gd name="connsiteX4" fmla="*/ 1913437 w 4028531"/>
              <a:gd name="connsiteY4" fmla="*/ 6856480 h 6865619"/>
              <a:gd name="connsiteX5" fmla="*/ 616949 w 4028531"/>
              <a:gd name="connsiteY5" fmla="*/ 6865619 h 686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8531" h="6865619">
                <a:moveTo>
                  <a:pt x="616949" y="6865619"/>
                </a:moveTo>
                <a:lnTo>
                  <a:pt x="0" y="955236"/>
                </a:lnTo>
                <a:lnTo>
                  <a:pt x="2703648" y="3537"/>
                </a:lnTo>
                <a:lnTo>
                  <a:pt x="4028531" y="0"/>
                </a:lnTo>
                <a:lnTo>
                  <a:pt x="1913437" y="6856480"/>
                </a:lnTo>
                <a:lnTo>
                  <a:pt x="616949" y="6865619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451C1F37-4CC1-4448-B32A-A93A992D8028}"/>
              </a:ext>
            </a:extLst>
          </p:cNvPr>
          <p:cNvSpPr/>
          <p:nvPr userDrawn="1"/>
        </p:nvSpPr>
        <p:spPr>
          <a:xfrm>
            <a:off x="484959" y="4115229"/>
            <a:ext cx="2288620" cy="1028510"/>
          </a:xfrm>
          <a:custGeom>
            <a:avLst/>
            <a:gdLst>
              <a:gd name="connsiteX0" fmla="*/ 0 w 3230880"/>
              <a:gd name="connsiteY0" fmla="*/ 2354580 h 2354580"/>
              <a:gd name="connsiteX1" fmla="*/ 3230880 w 3230880"/>
              <a:gd name="connsiteY1" fmla="*/ 0 h 2354580"/>
              <a:gd name="connsiteX2" fmla="*/ 2484120 w 3230880"/>
              <a:gd name="connsiteY2" fmla="*/ 2346960 h 2354580"/>
              <a:gd name="connsiteX3" fmla="*/ 0 w 3230880"/>
              <a:gd name="connsiteY3" fmla="*/ 2354580 h 2354580"/>
              <a:gd name="connsiteX0" fmla="*/ 0 w 3249930"/>
              <a:gd name="connsiteY0" fmla="*/ 2351405 h 2351405"/>
              <a:gd name="connsiteX1" fmla="*/ 3249930 w 3249930"/>
              <a:gd name="connsiteY1" fmla="*/ 0 h 2351405"/>
              <a:gd name="connsiteX2" fmla="*/ 2503170 w 3249930"/>
              <a:gd name="connsiteY2" fmla="*/ 2346960 h 2351405"/>
              <a:gd name="connsiteX3" fmla="*/ 0 w 3249930"/>
              <a:gd name="connsiteY3" fmla="*/ 2351405 h 2351405"/>
              <a:gd name="connsiteX0" fmla="*/ 0 w 3237230"/>
              <a:gd name="connsiteY0" fmla="*/ 2354580 h 2354580"/>
              <a:gd name="connsiteX1" fmla="*/ 3237230 w 3237230"/>
              <a:gd name="connsiteY1" fmla="*/ 0 h 2354580"/>
              <a:gd name="connsiteX2" fmla="*/ 2503170 w 3237230"/>
              <a:gd name="connsiteY2" fmla="*/ 2350135 h 2354580"/>
              <a:gd name="connsiteX3" fmla="*/ 0 w 3237230"/>
              <a:gd name="connsiteY3" fmla="*/ 2354580 h 2354580"/>
              <a:gd name="connsiteX0" fmla="*/ 0 w 3046730"/>
              <a:gd name="connsiteY0" fmla="*/ 1744980 h 1744980"/>
              <a:gd name="connsiteX1" fmla="*/ 3046730 w 3046730"/>
              <a:gd name="connsiteY1" fmla="*/ 0 h 1744980"/>
              <a:gd name="connsiteX2" fmla="*/ 2503170 w 3046730"/>
              <a:gd name="connsiteY2" fmla="*/ 1740535 h 1744980"/>
              <a:gd name="connsiteX3" fmla="*/ 0 w 3046730"/>
              <a:gd name="connsiteY3" fmla="*/ 1744980 h 1744980"/>
              <a:gd name="connsiteX0" fmla="*/ 0 w 3046730"/>
              <a:gd name="connsiteY0" fmla="*/ 1744980 h 1744980"/>
              <a:gd name="connsiteX1" fmla="*/ 3046730 w 3046730"/>
              <a:gd name="connsiteY1" fmla="*/ 0 h 1744980"/>
              <a:gd name="connsiteX2" fmla="*/ 2355532 w 3046730"/>
              <a:gd name="connsiteY2" fmla="*/ 1740535 h 1744980"/>
              <a:gd name="connsiteX3" fmla="*/ 0 w 3046730"/>
              <a:gd name="connsiteY3" fmla="*/ 1744980 h 1744980"/>
              <a:gd name="connsiteX0" fmla="*/ 0 w 3051493"/>
              <a:gd name="connsiteY0" fmla="*/ 1740217 h 1740217"/>
              <a:gd name="connsiteX1" fmla="*/ 3051493 w 3051493"/>
              <a:gd name="connsiteY1" fmla="*/ 0 h 1740217"/>
              <a:gd name="connsiteX2" fmla="*/ 2355532 w 3051493"/>
              <a:gd name="connsiteY2" fmla="*/ 1735772 h 1740217"/>
              <a:gd name="connsiteX3" fmla="*/ 0 w 3051493"/>
              <a:gd name="connsiteY3" fmla="*/ 1740217 h 1740217"/>
              <a:gd name="connsiteX0" fmla="*/ 0 w 3051493"/>
              <a:gd name="connsiteY0" fmla="*/ 1740217 h 1740217"/>
              <a:gd name="connsiteX1" fmla="*/ 3051493 w 3051493"/>
              <a:gd name="connsiteY1" fmla="*/ 0 h 1740217"/>
              <a:gd name="connsiteX2" fmla="*/ 2222182 w 3051493"/>
              <a:gd name="connsiteY2" fmla="*/ 1652429 h 1740217"/>
              <a:gd name="connsiteX3" fmla="*/ 0 w 3051493"/>
              <a:gd name="connsiteY3" fmla="*/ 1740217 h 1740217"/>
              <a:gd name="connsiteX0" fmla="*/ 0 w 3051493"/>
              <a:gd name="connsiteY0" fmla="*/ 1740217 h 1740535"/>
              <a:gd name="connsiteX1" fmla="*/ 3051493 w 3051493"/>
              <a:gd name="connsiteY1" fmla="*/ 0 h 1740535"/>
              <a:gd name="connsiteX2" fmla="*/ 2355532 w 3051493"/>
              <a:gd name="connsiteY2" fmla="*/ 1740535 h 1740535"/>
              <a:gd name="connsiteX3" fmla="*/ 0 w 3051493"/>
              <a:gd name="connsiteY3" fmla="*/ 1740217 h 1740535"/>
              <a:gd name="connsiteX0" fmla="*/ 0 w 3051493"/>
              <a:gd name="connsiteY0" fmla="*/ 1735455 h 1735773"/>
              <a:gd name="connsiteX1" fmla="*/ 3051493 w 3051493"/>
              <a:gd name="connsiteY1" fmla="*/ 0 h 1735773"/>
              <a:gd name="connsiteX2" fmla="*/ 2355532 w 3051493"/>
              <a:gd name="connsiteY2" fmla="*/ 1735773 h 1735773"/>
              <a:gd name="connsiteX3" fmla="*/ 0 w 3051493"/>
              <a:gd name="connsiteY3" fmla="*/ 1735455 h 173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1493" h="1735773">
                <a:moveTo>
                  <a:pt x="0" y="1735455"/>
                </a:moveTo>
                <a:lnTo>
                  <a:pt x="3051493" y="0"/>
                </a:lnTo>
                <a:lnTo>
                  <a:pt x="2355532" y="1735773"/>
                </a:lnTo>
                <a:lnTo>
                  <a:pt x="0" y="1735455"/>
                </a:lnTo>
                <a:close/>
              </a:path>
            </a:pathLst>
          </a:custGeom>
          <a:solidFill>
            <a:srgbClr val="1366AA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</p:spTree>
    <p:extLst>
      <p:ext uri="{BB962C8B-B14F-4D97-AF65-F5344CB8AC3E}">
        <p14:creationId xmlns:p14="http://schemas.microsoft.com/office/powerpoint/2010/main" val="987050438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nsi">
    <p:bg>
      <p:bgPr>
        <a:solidFill>
          <a:srgbClr val="378D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3686176" y="2208999"/>
            <a:ext cx="4902200" cy="15924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950" b="1" spc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8D08D294-216F-442D-97F7-E95BB942B012}"/>
              </a:ext>
            </a:extLst>
          </p:cNvPr>
          <p:cNvSpPr/>
          <p:nvPr userDrawn="1"/>
        </p:nvSpPr>
        <p:spPr>
          <a:xfrm>
            <a:off x="0" y="-28575"/>
            <a:ext cx="3857625" cy="5172075"/>
          </a:xfrm>
          <a:custGeom>
            <a:avLst/>
            <a:gdLst>
              <a:gd name="connsiteX0" fmla="*/ 1699260 w 5143500"/>
              <a:gd name="connsiteY0" fmla="*/ 6896100 h 6911340"/>
              <a:gd name="connsiteX1" fmla="*/ 0 w 5143500"/>
              <a:gd name="connsiteY1" fmla="*/ 0 h 6911340"/>
              <a:gd name="connsiteX2" fmla="*/ 5143500 w 5143500"/>
              <a:gd name="connsiteY2" fmla="*/ 30480 h 6911340"/>
              <a:gd name="connsiteX3" fmla="*/ 3002280 w 5143500"/>
              <a:gd name="connsiteY3" fmla="*/ 6911340 h 6911340"/>
              <a:gd name="connsiteX4" fmla="*/ 1699260 w 5143500"/>
              <a:gd name="connsiteY4" fmla="*/ 6896100 h 6911340"/>
              <a:gd name="connsiteX0" fmla="*/ 1699260 w 5143500"/>
              <a:gd name="connsiteY0" fmla="*/ 6896100 h 6896100"/>
              <a:gd name="connsiteX1" fmla="*/ 0 w 5143500"/>
              <a:gd name="connsiteY1" fmla="*/ 0 h 6896100"/>
              <a:gd name="connsiteX2" fmla="*/ 5143500 w 5143500"/>
              <a:gd name="connsiteY2" fmla="*/ 30480 h 6896100"/>
              <a:gd name="connsiteX3" fmla="*/ 3002280 w 5143500"/>
              <a:gd name="connsiteY3" fmla="*/ 6895465 h 6896100"/>
              <a:gd name="connsiteX4" fmla="*/ 1699260 w 5143500"/>
              <a:gd name="connsiteY4" fmla="*/ 6896100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500" h="6896100">
                <a:moveTo>
                  <a:pt x="1699260" y="6896100"/>
                </a:moveTo>
                <a:lnTo>
                  <a:pt x="0" y="0"/>
                </a:lnTo>
                <a:lnTo>
                  <a:pt x="5143500" y="30480"/>
                </a:lnTo>
                <a:lnTo>
                  <a:pt x="3002280" y="6895465"/>
                </a:lnTo>
                <a:lnTo>
                  <a:pt x="1699260" y="689610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7BC346B6-D59F-4922-88E5-422A8B3E4AA0}"/>
              </a:ext>
            </a:extLst>
          </p:cNvPr>
          <p:cNvSpPr/>
          <p:nvPr userDrawn="1"/>
        </p:nvSpPr>
        <p:spPr>
          <a:xfrm>
            <a:off x="374332" y="3380898"/>
            <a:ext cx="2427923" cy="1765935"/>
          </a:xfrm>
          <a:custGeom>
            <a:avLst/>
            <a:gdLst>
              <a:gd name="connsiteX0" fmla="*/ 0 w 3230880"/>
              <a:gd name="connsiteY0" fmla="*/ 2354580 h 2354580"/>
              <a:gd name="connsiteX1" fmla="*/ 3230880 w 3230880"/>
              <a:gd name="connsiteY1" fmla="*/ 0 h 2354580"/>
              <a:gd name="connsiteX2" fmla="*/ 2484120 w 3230880"/>
              <a:gd name="connsiteY2" fmla="*/ 2346960 h 2354580"/>
              <a:gd name="connsiteX3" fmla="*/ 0 w 3230880"/>
              <a:gd name="connsiteY3" fmla="*/ 2354580 h 2354580"/>
              <a:gd name="connsiteX0" fmla="*/ 0 w 3249930"/>
              <a:gd name="connsiteY0" fmla="*/ 2351405 h 2351405"/>
              <a:gd name="connsiteX1" fmla="*/ 3249930 w 3249930"/>
              <a:gd name="connsiteY1" fmla="*/ 0 h 2351405"/>
              <a:gd name="connsiteX2" fmla="*/ 2503170 w 3249930"/>
              <a:gd name="connsiteY2" fmla="*/ 2346960 h 2351405"/>
              <a:gd name="connsiteX3" fmla="*/ 0 w 3249930"/>
              <a:gd name="connsiteY3" fmla="*/ 2351405 h 2351405"/>
              <a:gd name="connsiteX0" fmla="*/ 0 w 3237230"/>
              <a:gd name="connsiteY0" fmla="*/ 2354580 h 2354580"/>
              <a:gd name="connsiteX1" fmla="*/ 3237230 w 3237230"/>
              <a:gd name="connsiteY1" fmla="*/ 0 h 2354580"/>
              <a:gd name="connsiteX2" fmla="*/ 2503170 w 3237230"/>
              <a:gd name="connsiteY2" fmla="*/ 2350135 h 2354580"/>
              <a:gd name="connsiteX3" fmla="*/ 0 w 3237230"/>
              <a:gd name="connsiteY3" fmla="*/ 2354580 h 235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7230" h="2354580">
                <a:moveTo>
                  <a:pt x="0" y="2354580"/>
                </a:moveTo>
                <a:lnTo>
                  <a:pt x="3237230" y="0"/>
                </a:lnTo>
                <a:lnTo>
                  <a:pt x="2503170" y="2350135"/>
                </a:lnTo>
                <a:lnTo>
                  <a:pt x="0" y="2354580"/>
                </a:lnTo>
                <a:close/>
              </a:path>
            </a:pathLst>
          </a:custGeom>
          <a:solidFill>
            <a:srgbClr val="1366AA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3686175" y="3962400"/>
            <a:ext cx="4902200" cy="43304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5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28DD16B1-C813-4162-9E56-887B1E2D62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9525"/>
            <a:ext cx="2912881" cy="132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3205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nsi 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A9BAFD28-F1A4-4B74-A669-43891398B979}"/>
              </a:ext>
            </a:extLst>
          </p:cNvPr>
          <p:cNvSpPr/>
          <p:nvPr userDrawn="1"/>
        </p:nvSpPr>
        <p:spPr>
          <a:xfrm>
            <a:off x="0" y="-5715"/>
            <a:ext cx="3834765" cy="5149215"/>
          </a:xfrm>
          <a:custGeom>
            <a:avLst/>
            <a:gdLst>
              <a:gd name="connsiteX0" fmla="*/ 5113020 w 5113020"/>
              <a:gd name="connsiteY0" fmla="*/ 0 h 6880860"/>
              <a:gd name="connsiteX1" fmla="*/ 2979420 w 5113020"/>
              <a:gd name="connsiteY1" fmla="*/ 6880860 h 6880860"/>
              <a:gd name="connsiteX2" fmla="*/ 0 w 5113020"/>
              <a:gd name="connsiteY2" fmla="*/ 6865620 h 6880860"/>
              <a:gd name="connsiteX3" fmla="*/ 0 w 5113020"/>
              <a:gd name="connsiteY3" fmla="*/ 0 h 6880860"/>
              <a:gd name="connsiteX4" fmla="*/ 5113020 w 5113020"/>
              <a:gd name="connsiteY4" fmla="*/ 0 h 6880860"/>
              <a:gd name="connsiteX0" fmla="*/ 5113020 w 5113020"/>
              <a:gd name="connsiteY0" fmla="*/ 0 h 6865620"/>
              <a:gd name="connsiteX1" fmla="*/ 2998470 w 5113020"/>
              <a:gd name="connsiteY1" fmla="*/ 6864985 h 6865620"/>
              <a:gd name="connsiteX2" fmla="*/ 0 w 5113020"/>
              <a:gd name="connsiteY2" fmla="*/ 6865620 h 6865620"/>
              <a:gd name="connsiteX3" fmla="*/ 0 w 5113020"/>
              <a:gd name="connsiteY3" fmla="*/ 0 h 6865620"/>
              <a:gd name="connsiteX4" fmla="*/ 5113020 w 5113020"/>
              <a:gd name="connsiteY4" fmla="*/ 0 h 686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3020" h="6865620">
                <a:moveTo>
                  <a:pt x="5113020" y="0"/>
                </a:moveTo>
                <a:lnTo>
                  <a:pt x="2998470" y="6864985"/>
                </a:lnTo>
                <a:lnTo>
                  <a:pt x="0" y="6865620"/>
                </a:lnTo>
                <a:lnTo>
                  <a:pt x="0" y="0"/>
                </a:lnTo>
                <a:lnTo>
                  <a:pt x="5113020" y="0"/>
                </a:lnTo>
                <a:close/>
              </a:path>
            </a:pathLst>
          </a:custGeom>
          <a:solidFill>
            <a:srgbClr val="378D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3686176" y="3183999"/>
            <a:ext cx="4902200" cy="159245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950" b="1" spc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D120851B-61D6-4A60-9BF0-66474664A6B6}"/>
              </a:ext>
            </a:extLst>
          </p:cNvPr>
          <p:cNvSpPr/>
          <p:nvPr userDrawn="1"/>
        </p:nvSpPr>
        <p:spPr>
          <a:xfrm>
            <a:off x="0" y="-28575"/>
            <a:ext cx="3857625" cy="5172075"/>
          </a:xfrm>
          <a:custGeom>
            <a:avLst/>
            <a:gdLst>
              <a:gd name="connsiteX0" fmla="*/ 1699260 w 5143500"/>
              <a:gd name="connsiteY0" fmla="*/ 6896100 h 6911340"/>
              <a:gd name="connsiteX1" fmla="*/ 0 w 5143500"/>
              <a:gd name="connsiteY1" fmla="*/ 0 h 6911340"/>
              <a:gd name="connsiteX2" fmla="*/ 5143500 w 5143500"/>
              <a:gd name="connsiteY2" fmla="*/ 30480 h 6911340"/>
              <a:gd name="connsiteX3" fmla="*/ 3002280 w 5143500"/>
              <a:gd name="connsiteY3" fmla="*/ 6911340 h 6911340"/>
              <a:gd name="connsiteX4" fmla="*/ 1699260 w 5143500"/>
              <a:gd name="connsiteY4" fmla="*/ 6896100 h 6911340"/>
              <a:gd name="connsiteX0" fmla="*/ 1699260 w 5143500"/>
              <a:gd name="connsiteY0" fmla="*/ 6896100 h 6896100"/>
              <a:gd name="connsiteX1" fmla="*/ 0 w 5143500"/>
              <a:gd name="connsiteY1" fmla="*/ 0 h 6896100"/>
              <a:gd name="connsiteX2" fmla="*/ 5143500 w 5143500"/>
              <a:gd name="connsiteY2" fmla="*/ 30480 h 6896100"/>
              <a:gd name="connsiteX3" fmla="*/ 3002280 w 5143500"/>
              <a:gd name="connsiteY3" fmla="*/ 6895465 h 6896100"/>
              <a:gd name="connsiteX4" fmla="*/ 1699260 w 5143500"/>
              <a:gd name="connsiteY4" fmla="*/ 6896100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500" h="6896100">
                <a:moveTo>
                  <a:pt x="1699260" y="6896100"/>
                </a:moveTo>
                <a:lnTo>
                  <a:pt x="0" y="0"/>
                </a:lnTo>
                <a:lnTo>
                  <a:pt x="5143500" y="30480"/>
                </a:lnTo>
                <a:lnTo>
                  <a:pt x="3002280" y="6895465"/>
                </a:lnTo>
                <a:lnTo>
                  <a:pt x="1699260" y="689610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06E93023-C6AC-41E1-8879-6661246D8B0B}"/>
              </a:ext>
            </a:extLst>
          </p:cNvPr>
          <p:cNvSpPr/>
          <p:nvPr userDrawn="1"/>
        </p:nvSpPr>
        <p:spPr>
          <a:xfrm>
            <a:off x="374332" y="3380898"/>
            <a:ext cx="2427923" cy="1765935"/>
          </a:xfrm>
          <a:custGeom>
            <a:avLst/>
            <a:gdLst>
              <a:gd name="connsiteX0" fmla="*/ 0 w 3230880"/>
              <a:gd name="connsiteY0" fmla="*/ 2354580 h 2354580"/>
              <a:gd name="connsiteX1" fmla="*/ 3230880 w 3230880"/>
              <a:gd name="connsiteY1" fmla="*/ 0 h 2354580"/>
              <a:gd name="connsiteX2" fmla="*/ 2484120 w 3230880"/>
              <a:gd name="connsiteY2" fmla="*/ 2346960 h 2354580"/>
              <a:gd name="connsiteX3" fmla="*/ 0 w 3230880"/>
              <a:gd name="connsiteY3" fmla="*/ 2354580 h 2354580"/>
              <a:gd name="connsiteX0" fmla="*/ 0 w 3249930"/>
              <a:gd name="connsiteY0" fmla="*/ 2351405 h 2351405"/>
              <a:gd name="connsiteX1" fmla="*/ 3249930 w 3249930"/>
              <a:gd name="connsiteY1" fmla="*/ 0 h 2351405"/>
              <a:gd name="connsiteX2" fmla="*/ 2503170 w 3249930"/>
              <a:gd name="connsiteY2" fmla="*/ 2346960 h 2351405"/>
              <a:gd name="connsiteX3" fmla="*/ 0 w 3249930"/>
              <a:gd name="connsiteY3" fmla="*/ 2351405 h 2351405"/>
              <a:gd name="connsiteX0" fmla="*/ 0 w 3237230"/>
              <a:gd name="connsiteY0" fmla="*/ 2354580 h 2354580"/>
              <a:gd name="connsiteX1" fmla="*/ 3237230 w 3237230"/>
              <a:gd name="connsiteY1" fmla="*/ 0 h 2354580"/>
              <a:gd name="connsiteX2" fmla="*/ 2503170 w 3237230"/>
              <a:gd name="connsiteY2" fmla="*/ 2350135 h 2354580"/>
              <a:gd name="connsiteX3" fmla="*/ 0 w 3237230"/>
              <a:gd name="connsiteY3" fmla="*/ 2354580 h 235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7230" h="2354580">
                <a:moveTo>
                  <a:pt x="0" y="2354580"/>
                </a:moveTo>
                <a:lnTo>
                  <a:pt x="3237230" y="0"/>
                </a:lnTo>
                <a:lnTo>
                  <a:pt x="2503170" y="2350135"/>
                </a:lnTo>
                <a:lnTo>
                  <a:pt x="0" y="2354580"/>
                </a:lnTo>
                <a:close/>
              </a:path>
            </a:pathLst>
          </a:custGeom>
          <a:solidFill>
            <a:srgbClr val="1366AA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28DD16B1-C813-4162-9E56-887B1E2D62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9525"/>
            <a:ext cx="2912881" cy="132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7939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nsi valkoisella yläos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apaamuotoinen: Muoto 5">
            <a:extLst>
              <a:ext uri="{FF2B5EF4-FFF2-40B4-BE49-F238E27FC236}">
                <a16:creationId xmlns:a16="http://schemas.microsoft.com/office/drawing/2014/main" id="{029CD026-7F47-4F87-91D1-C3689AB46A9A}"/>
              </a:ext>
            </a:extLst>
          </p:cNvPr>
          <p:cNvSpPr/>
          <p:nvPr userDrawn="1"/>
        </p:nvSpPr>
        <p:spPr>
          <a:xfrm>
            <a:off x="0" y="1194435"/>
            <a:ext cx="9149715" cy="3954780"/>
          </a:xfrm>
          <a:custGeom>
            <a:avLst/>
            <a:gdLst>
              <a:gd name="connsiteX0" fmla="*/ 0 w 12199620"/>
              <a:gd name="connsiteY0" fmla="*/ 1028700 h 5273040"/>
              <a:gd name="connsiteX1" fmla="*/ 3794760 w 12199620"/>
              <a:gd name="connsiteY1" fmla="*/ 0 h 5273040"/>
              <a:gd name="connsiteX2" fmla="*/ 12199620 w 12199620"/>
              <a:gd name="connsiteY2" fmla="*/ 0 h 5273040"/>
              <a:gd name="connsiteX3" fmla="*/ 12192000 w 12199620"/>
              <a:gd name="connsiteY3" fmla="*/ 5257800 h 5273040"/>
              <a:gd name="connsiteX4" fmla="*/ 0 w 12199620"/>
              <a:gd name="connsiteY4" fmla="*/ 5273040 h 5273040"/>
              <a:gd name="connsiteX5" fmla="*/ 0 w 12199620"/>
              <a:gd name="connsiteY5" fmla="*/ 1028700 h 527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9620" h="5273040">
                <a:moveTo>
                  <a:pt x="0" y="1028700"/>
                </a:moveTo>
                <a:lnTo>
                  <a:pt x="3794760" y="0"/>
                </a:lnTo>
                <a:lnTo>
                  <a:pt x="12199620" y="0"/>
                </a:lnTo>
                <a:lnTo>
                  <a:pt x="12192000" y="5257800"/>
                </a:lnTo>
                <a:lnTo>
                  <a:pt x="0" y="5273040"/>
                </a:lnTo>
                <a:lnTo>
                  <a:pt x="0" y="1028700"/>
                </a:lnTo>
                <a:close/>
              </a:path>
            </a:pathLst>
          </a:custGeom>
          <a:solidFill>
            <a:srgbClr val="378D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7" name="Vapaamuotoinen: Muoto 6">
            <a:extLst>
              <a:ext uri="{FF2B5EF4-FFF2-40B4-BE49-F238E27FC236}">
                <a16:creationId xmlns:a16="http://schemas.microsoft.com/office/drawing/2014/main" id="{E64FDC42-703A-4571-A80D-821190DDF7E1}"/>
              </a:ext>
            </a:extLst>
          </p:cNvPr>
          <p:cNvSpPr/>
          <p:nvPr userDrawn="1"/>
        </p:nvSpPr>
        <p:spPr>
          <a:xfrm>
            <a:off x="815815" y="1193573"/>
            <a:ext cx="3021398" cy="3954369"/>
          </a:xfrm>
          <a:custGeom>
            <a:avLst/>
            <a:gdLst>
              <a:gd name="connsiteX0" fmla="*/ 1699260 w 5143500"/>
              <a:gd name="connsiteY0" fmla="*/ 6896100 h 6911340"/>
              <a:gd name="connsiteX1" fmla="*/ 0 w 5143500"/>
              <a:gd name="connsiteY1" fmla="*/ 0 h 6911340"/>
              <a:gd name="connsiteX2" fmla="*/ 5143500 w 5143500"/>
              <a:gd name="connsiteY2" fmla="*/ 30480 h 6911340"/>
              <a:gd name="connsiteX3" fmla="*/ 3002280 w 5143500"/>
              <a:gd name="connsiteY3" fmla="*/ 6911340 h 6911340"/>
              <a:gd name="connsiteX4" fmla="*/ 1699260 w 5143500"/>
              <a:gd name="connsiteY4" fmla="*/ 6896100 h 6911340"/>
              <a:gd name="connsiteX0" fmla="*/ 1699260 w 5143500"/>
              <a:gd name="connsiteY0" fmla="*/ 6896100 h 6896100"/>
              <a:gd name="connsiteX1" fmla="*/ 0 w 5143500"/>
              <a:gd name="connsiteY1" fmla="*/ 0 h 6896100"/>
              <a:gd name="connsiteX2" fmla="*/ 5143500 w 5143500"/>
              <a:gd name="connsiteY2" fmla="*/ 30480 h 6896100"/>
              <a:gd name="connsiteX3" fmla="*/ 3002280 w 5143500"/>
              <a:gd name="connsiteY3" fmla="*/ 6895465 h 6896100"/>
              <a:gd name="connsiteX4" fmla="*/ 1699260 w 5143500"/>
              <a:gd name="connsiteY4" fmla="*/ 6896100 h 6896100"/>
              <a:gd name="connsiteX0" fmla="*/ 2181497 w 5625737"/>
              <a:gd name="connsiteY0" fmla="*/ 6896100 h 6896100"/>
              <a:gd name="connsiteX1" fmla="*/ 0 w 5625737"/>
              <a:gd name="connsiteY1" fmla="*/ 4830192 h 6896100"/>
              <a:gd name="connsiteX2" fmla="*/ 482237 w 5625737"/>
              <a:gd name="connsiteY2" fmla="*/ 0 h 6896100"/>
              <a:gd name="connsiteX3" fmla="*/ 5625737 w 5625737"/>
              <a:gd name="connsiteY3" fmla="*/ 30480 h 6896100"/>
              <a:gd name="connsiteX4" fmla="*/ 3484517 w 5625737"/>
              <a:gd name="connsiteY4" fmla="*/ 6895465 h 6896100"/>
              <a:gd name="connsiteX5" fmla="*/ 2181497 w 5625737"/>
              <a:gd name="connsiteY5" fmla="*/ 6896100 h 6896100"/>
              <a:gd name="connsiteX0" fmla="*/ 44753 w 6075438"/>
              <a:gd name="connsiteY0" fmla="*/ 7168259 h 7168259"/>
              <a:gd name="connsiteX1" fmla="*/ 449701 w 6075438"/>
              <a:gd name="connsiteY1" fmla="*/ 4830192 h 7168259"/>
              <a:gd name="connsiteX2" fmla="*/ 931938 w 6075438"/>
              <a:gd name="connsiteY2" fmla="*/ 0 h 7168259"/>
              <a:gd name="connsiteX3" fmla="*/ 6075438 w 6075438"/>
              <a:gd name="connsiteY3" fmla="*/ 30480 h 7168259"/>
              <a:gd name="connsiteX4" fmla="*/ 3934218 w 6075438"/>
              <a:gd name="connsiteY4" fmla="*/ 6895465 h 7168259"/>
              <a:gd name="connsiteX5" fmla="*/ 44753 w 6075438"/>
              <a:gd name="connsiteY5" fmla="*/ 7168259 h 7168259"/>
              <a:gd name="connsiteX0" fmla="*/ 44753 w 6075438"/>
              <a:gd name="connsiteY0" fmla="*/ 7168259 h 7168259"/>
              <a:gd name="connsiteX1" fmla="*/ 449701 w 6075438"/>
              <a:gd name="connsiteY1" fmla="*/ 4830192 h 7168259"/>
              <a:gd name="connsiteX2" fmla="*/ 931938 w 6075438"/>
              <a:gd name="connsiteY2" fmla="*/ 0 h 7168259"/>
              <a:gd name="connsiteX3" fmla="*/ 6075438 w 6075438"/>
              <a:gd name="connsiteY3" fmla="*/ 30480 h 7168259"/>
              <a:gd name="connsiteX4" fmla="*/ 1341241 w 6075438"/>
              <a:gd name="connsiteY4" fmla="*/ 7159120 h 7168259"/>
              <a:gd name="connsiteX5" fmla="*/ 44753 w 6075438"/>
              <a:gd name="connsiteY5" fmla="*/ 7168259 h 7168259"/>
              <a:gd name="connsiteX0" fmla="*/ 497478 w 6528163"/>
              <a:gd name="connsiteY0" fmla="*/ 7137779 h 7137779"/>
              <a:gd name="connsiteX1" fmla="*/ 902426 w 6528163"/>
              <a:gd name="connsiteY1" fmla="*/ 4799712 h 7137779"/>
              <a:gd name="connsiteX2" fmla="*/ 0 w 6528163"/>
              <a:gd name="connsiteY2" fmla="*/ 1194232 h 7137779"/>
              <a:gd name="connsiteX3" fmla="*/ 6528163 w 6528163"/>
              <a:gd name="connsiteY3" fmla="*/ 0 h 7137779"/>
              <a:gd name="connsiteX4" fmla="*/ 1793966 w 6528163"/>
              <a:gd name="connsiteY4" fmla="*/ 7128640 h 7137779"/>
              <a:gd name="connsiteX5" fmla="*/ 497478 w 6528163"/>
              <a:gd name="connsiteY5" fmla="*/ 7137779 h 7137779"/>
              <a:gd name="connsiteX0" fmla="*/ 44754 w 6075439"/>
              <a:gd name="connsiteY0" fmla="*/ 7137779 h 7137779"/>
              <a:gd name="connsiteX1" fmla="*/ 449702 w 6075439"/>
              <a:gd name="connsiteY1" fmla="*/ 4799712 h 7137779"/>
              <a:gd name="connsiteX2" fmla="*/ 2166378 w 6075439"/>
              <a:gd name="connsiteY2" fmla="*/ 275697 h 7137779"/>
              <a:gd name="connsiteX3" fmla="*/ 6075439 w 6075439"/>
              <a:gd name="connsiteY3" fmla="*/ 0 h 7137779"/>
              <a:gd name="connsiteX4" fmla="*/ 1341242 w 6075439"/>
              <a:gd name="connsiteY4" fmla="*/ 7128640 h 7137779"/>
              <a:gd name="connsiteX5" fmla="*/ 44754 w 6075439"/>
              <a:gd name="connsiteY5" fmla="*/ 7137779 h 7137779"/>
              <a:gd name="connsiteX0" fmla="*/ 607424 w 6638109"/>
              <a:gd name="connsiteY0" fmla="*/ 7137779 h 7137779"/>
              <a:gd name="connsiteX1" fmla="*/ 0 w 6638109"/>
              <a:gd name="connsiteY1" fmla="*/ 1219127 h 7137779"/>
              <a:gd name="connsiteX2" fmla="*/ 2729048 w 6638109"/>
              <a:gd name="connsiteY2" fmla="*/ 275697 h 7137779"/>
              <a:gd name="connsiteX3" fmla="*/ 6638109 w 6638109"/>
              <a:gd name="connsiteY3" fmla="*/ 0 h 7137779"/>
              <a:gd name="connsiteX4" fmla="*/ 1903912 w 6638109"/>
              <a:gd name="connsiteY4" fmla="*/ 7128640 h 7137779"/>
              <a:gd name="connsiteX5" fmla="*/ 607424 w 6638109"/>
              <a:gd name="connsiteY5" fmla="*/ 7137779 h 7137779"/>
              <a:gd name="connsiteX0" fmla="*/ 607424 w 3862251"/>
              <a:gd name="connsiteY0" fmla="*/ 6862082 h 6862082"/>
              <a:gd name="connsiteX1" fmla="*/ 0 w 3862251"/>
              <a:gd name="connsiteY1" fmla="*/ 943430 h 6862082"/>
              <a:gd name="connsiteX2" fmla="*/ 2729048 w 3862251"/>
              <a:gd name="connsiteY2" fmla="*/ 0 h 6862082"/>
              <a:gd name="connsiteX3" fmla="*/ 3862251 w 3862251"/>
              <a:gd name="connsiteY3" fmla="*/ 523770 h 6862082"/>
              <a:gd name="connsiteX4" fmla="*/ 1903912 w 3862251"/>
              <a:gd name="connsiteY4" fmla="*/ 6852943 h 6862082"/>
              <a:gd name="connsiteX5" fmla="*/ 607424 w 3862251"/>
              <a:gd name="connsiteY5" fmla="*/ 6862082 h 6862082"/>
              <a:gd name="connsiteX0" fmla="*/ 607424 w 4019006"/>
              <a:gd name="connsiteY0" fmla="*/ 6865619 h 6865619"/>
              <a:gd name="connsiteX1" fmla="*/ 0 w 4019006"/>
              <a:gd name="connsiteY1" fmla="*/ 946967 h 6865619"/>
              <a:gd name="connsiteX2" fmla="*/ 2729048 w 4019006"/>
              <a:gd name="connsiteY2" fmla="*/ 3537 h 6865619"/>
              <a:gd name="connsiteX3" fmla="*/ 4019006 w 4019006"/>
              <a:gd name="connsiteY3" fmla="*/ 0 h 6865619"/>
              <a:gd name="connsiteX4" fmla="*/ 1903912 w 4019006"/>
              <a:gd name="connsiteY4" fmla="*/ 6856480 h 6865619"/>
              <a:gd name="connsiteX5" fmla="*/ 607424 w 4019006"/>
              <a:gd name="connsiteY5" fmla="*/ 6865619 h 6865619"/>
              <a:gd name="connsiteX0" fmla="*/ 607424 w 4019006"/>
              <a:gd name="connsiteY0" fmla="*/ 6865619 h 6865619"/>
              <a:gd name="connsiteX1" fmla="*/ 0 w 4019006"/>
              <a:gd name="connsiteY1" fmla="*/ 946967 h 6865619"/>
              <a:gd name="connsiteX2" fmla="*/ 2729048 w 4019006"/>
              <a:gd name="connsiteY2" fmla="*/ 3537 h 6865619"/>
              <a:gd name="connsiteX3" fmla="*/ 4019006 w 4019006"/>
              <a:gd name="connsiteY3" fmla="*/ 0 h 6865619"/>
              <a:gd name="connsiteX4" fmla="*/ 1903912 w 4019006"/>
              <a:gd name="connsiteY4" fmla="*/ 6856480 h 6865619"/>
              <a:gd name="connsiteX5" fmla="*/ 607424 w 4019006"/>
              <a:gd name="connsiteY5" fmla="*/ 6865619 h 6865619"/>
              <a:gd name="connsiteX0" fmla="*/ 607424 w 4019006"/>
              <a:gd name="connsiteY0" fmla="*/ 6865619 h 6865619"/>
              <a:gd name="connsiteX1" fmla="*/ 0 w 4019006"/>
              <a:gd name="connsiteY1" fmla="*/ 946967 h 6865619"/>
              <a:gd name="connsiteX2" fmla="*/ 2729048 w 4019006"/>
              <a:gd name="connsiteY2" fmla="*/ 3537 h 6865619"/>
              <a:gd name="connsiteX3" fmla="*/ 4019006 w 4019006"/>
              <a:gd name="connsiteY3" fmla="*/ 0 h 6865619"/>
              <a:gd name="connsiteX4" fmla="*/ 1903912 w 4019006"/>
              <a:gd name="connsiteY4" fmla="*/ 6856480 h 6865619"/>
              <a:gd name="connsiteX5" fmla="*/ 607424 w 4019006"/>
              <a:gd name="connsiteY5" fmla="*/ 6865619 h 6865619"/>
              <a:gd name="connsiteX0" fmla="*/ 607424 w 4019006"/>
              <a:gd name="connsiteY0" fmla="*/ 6865619 h 6865619"/>
              <a:gd name="connsiteX1" fmla="*/ 0 w 4019006"/>
              <a:gd name="connsiteY1" fmla="*/ 946967 h 6865619"/>
              <a:gd name="connsiteX2" fmla="*/ 2729048 w 4019006"/>
              <a:gd name="connsiteY2" fmla="*/ 3537 h 6865619"/>
              <a:gd name="connsiteX3" fmla="*/ 4019006 w 4019006"/>
              <a:gd name="connsiteY3" fmla="*/ 0 h 6865619"/>
              <a:gd name="connsiteX4" fmla="*/ 1903912 w 4019006"/>
              <a:gd name="connsiteY4" fmla="*/ 6856480 h 6865619"/>
              <a:gd name="connsiteX5" fmla="*/ 607424 w 4019006"/>
              <a:gd name="connsiteY5" fmla="*/ 6865619 h 6865619"/>
              <a:gd name="connsiteX0" fmla="*/ 607424 w 4019006"/>
              <a:gd name="connsiteY0" fmla="*/ 6865619 h 6865619"/>
              <a:gd name="connsiteX1" fmla="*/ 0 w 4019006"/>
              <a:gd name="connsiteY1" fmla="*/ 946967 h 6865619"/>
              <a:gd name="connsiteX2" fmla="*/ 2729048 w 4019006"/>
              <a:gd name="connsiteY2" fmla="*/ 3537 h 6865619"/>
              <a:gd name="connsiteX3" fmla="*/ 4019006 w 4019006"/>
              <a:gd name="connsiteY3" fmla="*/ 0 h 6865619"/>
              <a:gd name="connsiteX4" fmla="*/ 1903912 w 4019006"/>
              <a:gd name="connsiteY4" fmla="*/ 6856480 h 6865619"/>
              <a:gd name="connsiteX5" fmla="*/ 607424 w 4019006"/>
              <a:gd name="connsiteY5" fmla="*/ 6865619 h 6865619"/>
              <a:gd name="connsiteX0" fmla="*/ 607424 w 4019006"/>
              <a:gd name="connsiteY0" fmla="*/ 6865619 h 6865619"/>
              <a:gd name="connsiteX1" fmla="*/ 0 w 4019006"/>
              <a:gd name="connsiteY1" fmla="*/ 946967 h 6865619"/>
              <a:gd name="connsiteX2" fmla="*/ 2729048 w 4019006"/>
              <a:gd name="connsiteY2" fmla="*/ 3537 h 6865619"/>
              <a:gd name="connsiteX3" fmla="*/ 4019006 w 4019006"/>
              <a:gd name="connsiteY3" fmla="*/ 0 h 6865619"/>
              <a:gd name="connsiteX4" fmla="*/ 1903912 w 4019006"/>
              <a:gd name="connsiteY4" fmla="*/ 6856480 h 6865619"/>
              <a:gd name="connsiteX5" fmla="*/ 607424 w 4019006"/>
              <a:gd name="connsiteY5" fmla="*/ 6865619 h 6865619"/>
              <a:gd name="connsiteX0" fmla="*/ 607424 w 4019006"/>
              <a:gd name="connsiteY0" fmla="*/ 6865619 h 6865619"/>
              <a:gd name="connsiteX1" fmla="*/ 0 w 4019006"/>
              <a:gd name="connsiteY1" fmla="*/ 946967 h 6865619"/>
              <a:gd name="connsiteX2" fmla="*/ 2694123 w 4019006"/>
              <a:gd name="connsiteY2" fmla="*/ 3537 h 6865619"/>
              <a:gd name="connsiteX3" fmla="*/ 4019006 w 4019006"/>
              <a:gd name="connsiteY3" fmla="*/ 0 h 6865619"/>
              <a:gd name="connsiteX4" fmla="*/ 1903912 w 4019006"/>
              <a:gd name="connsiteY4" fmla="*/ 6856480 h 6865619"/>
              <a:gd name="connsiteX5" fmla="*/ 607424 w 4019006"/>
              <a:gd name="connsiteY5" fmla="*/ 6865619 h 6865619"/>
              <a:gd name="connsiteX0" fmla="*/ 550274 w 3961856"/>
              <a:gd name="connsiteY0" fmla="*/ 6865619 h 6865619"/>
              <a:gd name="connsiteX1" fmla="*/ 0 w 3961856"/>
              <a:gd name="connsiteY1" fmla="*/ 1062729 h 6865619"/>
              <a:gd name="connsiteX2" fmla="*/ 2636973 w 3961856"/>
              <a:gd name="connsiteY2" fmla="*/ 3537 h 6865619"/>
              <a:gd name="connsiteX3" fmla="*/ 3961856 w 3961856"/>
              <a:gd name="connsiteY3" fmla="*/ 0 h 6865619"/>
              <a:gd name="connsiteX4" fmla="*/ 1846762 w 3961856"/>
              <a:gd name="connsiteY4" fmla="*/ 6856480 h 6865619"/>
              <a:gd name="connsiteX5" fmla="*/ 550274 w 3961856"/>
              <a:gd name="connsiteY5" fmla="*/ 6865619 h 6865619"/>
              <a:gd name="connsiteX0" fmla="*/ 616949 w 4028531"/>
              <a:gd name="connsiteY0" fmla="*/ 6865619 h 6865619"/>
              <a:gd name="connsiteX1" fmla="*/ 0 w 4028531"/>
              <a:gd name="connsiteY1" fmla="*/ 955236 h 6865619"/>
              <a:gd name="connsiteX2" fmla="*/ 2703648 w 4028531"/>
              <a:gd name="connsiteY2" fmla="*/ 3537 h 6865619"/>
              <a:gd name="connsiteX3" fmla="*/ 4028531 w 4028531"/>
              <a:gd name="connsiteY3" fmla="*/ 0 h 6865619"/>
              <a:gd name="connsiteX4" fmla="*/ 1913437 w 4028531"/>
              <a:gd name="connsiteY4" fmla="*/ 6856480 h 6865619"/>
              <a:gd name="connsiteX5" fmla="*/ 616949 w 4028531"/>
              <a:gd name="connsiteY5" fmla="*/ 6865619 h 686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8531" h="6865619">
                <a:moveTo>
                  <a:pt x="616949" y="6865619"/>
                </a:moveTo>
                <a:lnTo>
                  <a:pt x="0" y="955236"/>
                </a:lnTo>
                <a:lnTo>
                  <a:pt x="2703648" y="3537"/>
                </a:lnTo>
                <a:lnTo>
                  <a:pt x="4028531" y="0"/>
                </a:lnTo>
                <a:lnTo>
                  <a:pt x="1913437" y="6856480"/>
                </a:lnTo>
                <a:lnTo>
                  <a:pt x="616949" y="6865619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41B4A677-B136-4726-BB6A-E265255E727D}"/>
              </a:ext>
            </a:extLst>
          </p:cNvPr>
          <p:cNvSpPr/>
          <p:nvPr userDrawn="1"/>
        </p:nvSpPr>
        <p:spPr>
          <a:xfrm>
            <a:off x="484959" y="3841909"/>
            <a:ext cx="2288620" cy="1301830"/>
          </a:xfrm>
          <a:custGeom>
            <a:avLst/>
            <a:gdLst>
              <a:gd name="connsiteX0" fmla="*/ 0 w 3230880"/>
              <a:gd name="connsiteY0" fmla="*/ 2354580 h 2354580"/>
              <a:gd name="connsiteX1" fmla="*/ 3230880 w 3230880"/>
              <a:gd name="connsiteY1" fmla="*/ 0 h 2354580"/>
              <a:gd name="connsiteX2" fmla="*/ 2484120 w 3230880"/>
              <a:gd name="connsiteY2" fmla="*/ 2346960 h 2354580"/>
              <a:gd name="connsiteX3" fmla="*/ 0 w 3230880"/>
              <a:gd name="connsiteY3" fmla="*/ 2354580 h 2354580"/>
              <a:gd name="connsiteX0" fmla="*/ 0 w 3249930"/>
              <a:gd name="connsiteY0" fmla="*/ 2351405 h 2351405"/>
              <a:gd name="connsiteX1" fmla="*/ 3249930 w 3249930"/>
              <a:gd name="connsiteY1" fmla="*/ 0 h 2351405"/>
              <a:gd name="connsiteX2" fmla="*/ 2503170 w 3249930"/>
              <a:gd name="connsiteY2" fmla="*/ 2346960 h 2351405"/>
              <a:gd name="connsiteX3" fmla="*/ 0 w 3249930"/>
              <a:gd name="connsiteY3" fmla="*/ 2351405 h 2351405"/>
              <a:gd name="connsiteX0" fmla="*/ 0 w 3237230"/>
              <a:gd name="connsiteY0" fmla="*/ 2354580 h 2354580"/>
              <a:gd name="connsiteX1" fmla="*/ 3237230 w 3237230"/>
              <a:gd name="connsiteY1" fmla="*/ 0 h 2354580"/>
              <a:gd name="connsiteX2" fmla="*/ 2503170 w 3237230"/>
              <a:gd name="connsiteY2" fmla="*/ 2350135 h 2354580"/>
              <a:gd name="connsiteX3" fmla="*/ 0 w 3237230"/>
              <a:gd name="connsiteY3" fmla="*/ 2354580 h 2354580"/>
              <a:gd name="connsiteX0" fmla="*/ 0 w 3046730"/>
              <a:gd name="connsiteY0" fmla="*/ 1744980 h 1744980"/>
              <a:gd name="connsiteX1" fmla="*/ 3046730 w 3046730"/>
              <a:gd name="connsiteY1" fmla="*/ 0 h 1744980"/>
              <a:gd name="connsiteX2" fmla="*/ 2503170 w 3046730"/>
              <a:gd name="connsiteY2" fmla="*/ 1740535 h 1744980"/>
              <a:gd name="connsiteX3" fmla="*/ 0 w 3046730"/>
              <a:gd name="connsiteY3" fmla="*/ 1744980 h 1744980"/>
              <a:gd name="connsiteX0" fmla="*/ 0 w 3046730"/>
              <a:gd name="connsiteY0" fmla="*/ 1744980 h 1744980"/>
              <a:gd name="connsiteX1" fmla="*/ 3046730 w 3046730"/>
              <a:gd name="connsiteY1" fmla="*/ 0 h 1744980"/>
              <a:gd name="connsiteX2" fmla="*/ 2355532 w 3046730"/>
              <a:gd name="connsiteY2" fmla="*/ 1740535 h 1744980"/>
              <a:gd name="connsiteX3" fmla="*/ 0 w 3046730"/>
              <a:gd name="connsiteY3" fmla="*/ 1744980 h 1744980"/>
              <a:gd name="connsiteX0" fmla="*/ 0 w 3051493"/>
              <a:gd name="connsiteY0" fmla="*/ 1740217 h 1740217"/>
              <a:gd name="connsiteX1" fmla="*/ 3051493 w 3051493"/>
              <a:gd name="connsiteY1" fmla="*/ 0 h 1740217"/>
              <a:gd name="connsiteX2" fmla="*/ 2355532 w 3051493"/>
              <a:gd name="connsiteY2" fmla="*/ 1735772 h 1740217"/>
              <a:gd name="connsiteX3" fmla="*/ 0 w 3051493"/>
              <a:gd name="connsiteY3" fmla="*/ 1740217 h 1740217"/>
              <a:gd name="connsiteX0" fmla="*/ 0 w 3051493"/>
              <a:gd name="connsiteY0" fmla="*/ 1740217 h 1740217"/>
              <a:gd name="connsiteX1" fmla="*/ 3051493 w 3051493"/>
              <a:gd name="connsiteY1" fmla="*/ 0 h 1740217"/>
              <a:gd name="connsiteX2" fmla="*/ 2222182 w 3051493"/>
              <a:gd name="connsiteY2" fmla="*/ 1652429 h 1740217"/>
              <a:gd name="connsiteX3" fmla="*/ 0 w 3051493"/>
              <a:gd name="connsiteY3" fmla="*/ 1740217 h 1740217"/>
              <a:gd name="connsiteX0" fmla="*/ 0 w 3051493"/>
              <a:gd name="connsiteY0" fmla="*/ 1740217 h 1740535"/>
              <a:gd name="connsiteX1" fmla="*/ 3051493 w 3051493"/>
              <a:gd name="connsiteY1" fmla="*/ 0 h 1740535"/>
              <a:gd name="connsiteX2" fmla="*/ 2355532 w 3051493"/>
              <a:gd name="connsiteY2" fmla="*/ 1740535 h 1740535"/>
              <a:gd name="connsiteX3" fmla="*/ 0 w 3051493"/>
              <a:gd name="connsiteY3" fmla="*/ 1740217 h 1740535"/>
              <a:gd name="connsiteX0" fmla="*/ 0 w 3051493"/>
              <a:gd name="connsiteY0" fmla="*/ 1735455 h 1735773"/>
              <a:gd name="connsiteX1" fmla="*/ 3051493 w 3051493"/>
              <a:gd name="connsiteY1" fmla="*/ 0 h 1735773"/>
              <a:gd name="connsiteX2" fmla="*/ 2355532 w 3051493"/>
              <a:gd name="connsiteY2" fmla="*/ 1735773 h 1735773"/>
              <a:gd name="connsiteX3" fmla="*/ 0 w 3051493"/>
              <a:gd name="connsiteY3" fmla="*/ 1735455 h 173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1493" h="1735773">
                <a:moveTo>
                  <a:pt x="0" y="1735455"/>
                </a:moveTo>
                <a:lnTo>
                  <a:pt x="3051493" y="0"/>
                </a:lnTo>
                <a:lnTo>
                  <a:pt x="2355532" y="1735773"/>
                </a:lnTo>
                <a:lnTo>
                  <a:pt x="0" y="1735455"/>
                </a:lnTo>
                <a:close/>
              </a:path>
            </a:pathLst>
          </a:custGeom>
          <a:solidFill>
            <a:srgbClr val="1366AA">
              <a:alpha val="6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7212" y="334800"/>
            <a:ext cx="5312503" cy="85963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3300" b="1" spc="-15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5B6EE55-8538-4484-AA72-6F4F69FCF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8292"/>
            <a:ext cx="2912882" cy="132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4372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nsi kuvalla - nosto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B56BCA98-83EF-4A2E-A53E-8397E5D02014}"/>
              </a:ext>
            </a:extLst>
          </p:cNvPr>
          <p:cNvSpPr/>
          <p:nvPr userDrawn="1"/>
        </p:nvSpPr>
        <p:spPr>
          <a:xfrm>
            <a:off x="2859087" y="3374231"/>
            <a:ext cx="5894389" cy="1407319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72001" y="3650637"/>
            <a:ext cx="3905250" cy="10451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3300" b="1" spc="-15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12027B8-3ACC-4B99-A595-CEED283E7D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821401"/>
            <a:ext cx="2912881" cy="1322099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6106C9CE-B35D-4F9D-B580-F52D76DD900E}"/>
              </a:ext>
            </a:extLst>
          </p:cNvPr>
          <p:cNvSpPr txBox="1"/>
          <p:nvPr userDrawn="1"/>
        </p:nvSpPr>
        <p:spPr>
          <a:xfrm>
            <a:off x="2859087" y="2796390"/>
            <a:ext cx="1621631" cy="39703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5800" b="1">
                <a:solidFill>
                  <a:schemeClr val="bg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76922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276560"/>
            <a:ext cx="8208000" cy="2656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388448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921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nsi 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12027B8-3ACC-4B99-A595-CEED283E7D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821401"/>
            <a:ext cx="2912881" cy="132209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5C5974A-92E5-447A-A74F-126A2265D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1" y="3650637"/>
            <a:ext cx="3905250" cy="104518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3300" b="1" spc="-15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0407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nsi kuvalla ja kuvio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41339" y="1434200"/>
            <a:ext cx="801835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BDCF47E-3E49-4587-B526-04B917F4D0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821401"/>
            <a:ext cx="2912881" cy="1322099"/>
          </a:xfrm>
          <a:prstGeom prst="rect">
            <a:avLst/>
          </a:prstGeom>
        </p:spPr>
      </p:pic>
      <p:sp>
        <p:nvSpPr>
          <p:cNvPr id="3" name="Vapaamuotoinen: Muoto 2">
            <a:extLst>
              <a:ext uri="{FF2B5EF4-FFF2-40B4-BE49-F238E27FC236}">
                <a16:creationId xmlns:a16="http://schemas.microsoft.com/office/drawing/2014/main" id="{965F3F81-83D2-4265-B857-439498CF5505}"/>
              </a:ext>
            </a:extLst>
          </p:cNvPr>
          <p:cNvSpPr/>
          <p:nvPr userDrawn="1"/>
        </p:nvSpPr>
        <p:spPr>
          <a:xfrm>
            <a:off x="4572000" y="0"/>
            <a:ext cx="4576763" cy="1927505"/>
          </a:xfrm>
          <a:custGeom>
            <a:avLst/>
            <a:gdLst>
              <a:gd name="connsiteX0" fmla="*/ 0 w 3422650"/>
              <a:gd name="connsiteY0" fmla="*/ 0 h 1441450"/>
              <a:gd name="connsiteX1" fmla="*/ 3422650 w 3422650"/>
              <a:gd name="connsiteY1" fmla="*/ 1441450 h 1441450"/>
              <a:gd name="connsiteX2" fmla="*/ 3409950 w 3422650"/>
              <a:gd name="connsiteY2" fmla="*/ 0 h 1441450"/>
              <a:gd name="connsiteX3" fmla="*/ 0 w 3422650"/>
              <a:gd name="connsiteY3" fmla="*/ 0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2650" h="1441450">
                <a:moveTo>
                  <a:pt x="0" y="0"/>
                </a:moveTo>
                <a:lnTo>
                  <a:pt x="3422650" y="1441450"/>
                </a:lnTo>
                <a:lnTo>
                  <a:pt x="340995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6" name="Vapaamuotoinen: Muoto 5">
            <a:extLst>
              <a:ext uri="{FF2B5EF4-FFF2-40B4-BE49-F238E27FC236}">
                <a16:creationId xmlns:a16="http://schemas.microsoft.com/office/drawing/2014/main" id="{BA2B021C-837B-46B0-83E2-272CBB5D4492}"/>
              </a:ext>
            </a:extLst>
          </p:cNvPr>
          <p:cNvSpPr/>
          <p:nvPr userDrawn="1"/>
        </p:nvSpPr>
        <p:spPr>
          <a:xfrm>
            <a:off x="7921266" y="-9525"/>
            <a:ext cx="1222734" cy="3829535"/>
          </a:xfrm>
          <a:custGeom>
            <a:avLst/>
            <a:gdLst>
              <a:gd name="connsiteX0" fmla="*/ 0 w 914400"/>
              <a:gd name="connsiteY0" fmla="*/ 0 h 2863850"/>
              <a:gd name="connsiteX1" fmla="*/ 914400 w 914400"/>
              <a:gd name="connsiteY1" fmla="*/ 2863850 h 2863850"/>
              <a:gd name="connsiteX2" fmla="*/ 914400 w 914400"/>
              <a:gd name="connsiteY2" fmla="*/ 6350 h 2863850"/>
              <a:gd name="connsiteX3" fmla="*/ 0 w 914400"/>
              <a:gd name="connsiteY3" fmla="*/ 0 h 286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2863850">
                <a:moveTo>
                  <a:pt x="0" y="0"/>
                </a:moveTo>
                <a:lnTo>
                  <a:pt x="914400" y="2863850"/>
                </a:lnTo>
                <a:lnTo>
                  <a:pt x="914400" y="6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</p:spTree>
    <p:extLst>
      <p:ext uri="{BB962C8B-B14F-4D97-AF65-F5344CB8AC3E}">
        <p14:creationId xmlns:p14="http://schemas.microsoft.com/office/powerpoint/2010/main" val="8664843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1339" y="285750"/>
            <a:ext cx="8047037" cy="89684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1339" y="1264258"/>
            <a:ext cx="8047037" cy="31881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222647" indent="-203597">
              <a:buClr>
                <a:srgbClr val="378DC4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1247" indent="-222647">
              <a:buFont typeface="Arial" panose="020B0604020202020204" pitchFamily="34" charset="0"/>
              <a:buChar char="‒"/>
              <a:defRPr sz="120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75085" indent="-223838">
              <a:buFont typeface="Arial" panose="020B0604020202020204" pitchFamily="34" charset="0"/>
              <a:buChar char="‒"/>
              <a:defRPr sz="105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20354" indent="-240506">
              <a:buFont typeface="Arial" panose="020B0604020202020204" pitchFamily="34" charset="0"/>
              <a:buChar char="‒"/>
              <a:defRPr sz="975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4723563"/>
            <a:ext cx="3619500" cy="13930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D85A3-5928-4FA8-B074-1A44C471BF7F}" type="datetime1">
              <a:rPr lang="fi-FI" smtClean="0"/>
              <a:t>9.1.2023</a:t>
            </a:fld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4862868"/>
            <a:ext cx="3619500" cy="1214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750" y="453624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Kuva 12">
            <a:extLst>
              <a:ext uri="{FF2B5EF4-FFF2-40B4-BE49-F238E27FC236}">
                <a16:creationId xmlns:a16="http://schemas.microsoft.com/office/drawing/2014/main" id="{79031326-596C-4623-8157-C4FBFE2828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576" y="4534084"/>
            <a:ext cx="1337930" cy="60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1632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+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1339" y="285750"/>
            <a:ext cx="8047037" cy="89684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1339" y="1264258"/>
            <a:ext cx="8047037" cy="31881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222647" indent="-203597">
              <a:buClr>
                <a:srgbClr val="378DC4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1247" indent="-222647">
              <a:buFont typeface="Arial" panose="020B0604020202020204" pitchFamily="34" charset="0"/>
              <a:buChar char="‒"/>
              <a:defRPr sz="120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75085" indent="-223838">
              <a:buFont typeface="Arial" panose="020B0604020202020204" pitchFamily="34" charset="0"/>
              <a:buChar char="‒"/>
              <a:defRPr sz="105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20354" indent="-240506">
              <a:buFont typeface="Arial" panose="020B0604020202020204" pitchFamily="34" charset="0"/>
              <a:buChar char="‒"/>
              <a:defRPr sz="975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4723563"/>
            <a:ext cx="3619500" cy="13930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D85A3-5928-4FA8-B074-1A44C471BF7F}" type="datetime1">
              <a:rPr lang="fi-FI" smtClean="0"/>
              <a:t>9.1.2023</a:t>
            </a:fld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4862868"/>
            <a:ext cx="3619500" cy="1214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750" y="453624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51D41A45-43E6-457A-B149-72ED8CECB2A7}"/>
              </a:ext>
            </a:extLst>
          </p:cNvPr>
          <p:cNvSpPr/>
          <p:nvPr userDrawn="1"/>
        </p:nvSpPr>
        <p:spPr>
          <a:xfrm>
            <a:off x="4572000" y="0"/>
            <a:ext cx="4576763" cy="1927505"/>
          </a:xfrm>
          <a:custGeom>
            <a:avLst/>
            <a:gdLst>
              <a:gd name="connsiteX0" fmla="*/ 0 w 3422650"/>
              <a:gd name="connsiteY0" fmla="*/ 0 h 1441450"/>
              <a:gd name="connsiteX1" fmla="*/ 3422650 w 3422650"/>
              <a:gd name="connsiteY1" fmla="*/ 1441450 h 1441450"/>
              <a:gd name="connsiteX2" fmla="*/ 3409950 w 3422650"/>
              <a:gd name="connsiteY2" fmla="*/ 0 h 1441450"/>
              <a:gd name="connsiteX3" fmla="*/ 0 w 3422650"/>
              <a:gd name="connsiteY3" fmla="*/ 0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2650" h="1441450">
                <a:moveTo>
                  <a:pt x="0" y="0"/>
                </a:moveTo>
                <a:lnTo>
                  <a:pt x="3422650" y="1441450"/>
                </a:lnTo>
                <a:lnTo>
                  <a:pt x="340995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26132C77-0126-449E-B529-19A28D325637}"/>
              </a:ext>
            </a:extLst>
          </p:cNvPr>
          <p:cNvSpPr/>
          <p:nvPr userDrawn="1"/>
        </p:nvSpPr>
        <p:spPr>
          <a:xfrm>
            <a:off x="7921266" y="-9525"/>
            <a:ext cx="1222734" cy="3829535"/>
          </a:xfrm>
          <a:custGeom>
            <a:avLst/>
            <a:gdLst>
              <a:gd name="connsiteX0" fmla="*/ 0 w 914400"/>
              <a:gd name="connsiteY0" fmla="*/ 0 h 2863850"/>
              <a:gd name="connsiteX1" fmla="*/ 914400 w 914400"/>
              <a:gd name="connsiteY1" fmla="*/ 2863850 h 2863850"/>
              <a:gd name="connsiteX2" fmla="*/ 914400 w 914400"/>
              <a:gd name="connsiteY2" fmla="*/ 6350 h 2863850"/>
              <a:gd name="connsiteX3" fmla="*/ 0 w 914400"/>
              <a:gd name="connsiteY3" fmla="*/ 0 h 286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2863850">
                <a:moveTo>
                  <a:pt x="0" y="0"/>
                </a:moveTo>
                <a:lnTo>
                  <a:pt x="914400" y="2863850"/>
                </a:lnTo>
                <a:lnTo>
                  <a:pt x="914400" y="6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077C7240-6134-4644-92A8-13B11A0F6D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984" y="4492319"/>
            <a:ext cx="1588541" cy="67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4738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3" y="285750"/>
            <a:ext cx="8048374" cy="89684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264257"/>
            <a:ext cx="3988079" cy="28736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200" indent="-159300">
              <a:buClr>
                <a:srgbClr val="378DC4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5600" indent="-172800">
              <a:buFont typeface="Arial" panose="020B0604020202020204" pitchFamily="34" charset="0"/>
              <a:buChar char="‒"/>
              <a:defRPr sz="120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4000" indent="-145800">
              <a:buFont typeface="Arial" panose="020B0604020202020204" pitchFamily="34" charset="0"/>
              <a:buChar char="‒"/>
              <a:defRPr sz="105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5400" indent="-171450">
              <a:buFont typeface="Arial" panose="020B0604020202020204" pitchFamily="34" charset="0"/>
              <a:buChar char="‒"/>
              <a:defRPr sz="975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264257"/>
            <a:ext cx="3922279" cy="28736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200" indent="-159300">
              <a:buClr>
                <a:srgbClr val="378DC4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5600" indent="-172800">
              <a:buFont typeface="Arial" panose="020B0604020202020204" pitchFamily="34" charset="0"/>
              <a:buChar char="‒"/>
              <a:defRPr sz="120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4000" indent="-145800">
              <a:buFont typeface="Arial" panose="020B0604020202020204" pitchFamily="34" charset="0"/>
              <a:buChar char="‒"/>
              <a:defRPr sz="105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5400" indent="-171450">
              <a:buFont typeface="Arial" panose="020B0604020202020204" pitchFamily="34" charset="0"/>
              <a:buChar char="‒"/>
              <a:defRPr sz="975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39750" y="453624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4723563"/>
            <a:ext cx="3619500" cy="13930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C866E-17CE-4BA3-AC10-2F2207232F9F}" type="datetime1">
              <a:rPr lang="fi-FI" smtClean="0"/>
              <a:t>9.1.2023</a:t>
            </a:fld>
            <a:endParaRPr lang="fi-FI"/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4862868"/>
            <a:ext cx="3619500" cy="1214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7CE79ADE-CB24-4FBC-A6D9-E0B456EE3E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984" y="4492319"/>
            <a:ext cx="1588541" cy="67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5343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- tekstipalsta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3" y="285750"/>
            <a:ext cx="8048374" cy="89684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264257"/>
            <a:ext cx="3988079" cy="28736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200" indent="-159300">
              <a:buClr>
                <a:srgbClr val="378DC4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5600" indent="-172800">
              <a:buFont typeface="Arial" panose="020B0604020202020204" pitchFamily="34" charset="0"/>
              <a:buChar char="‒"/>
              <a:defRPr sz="120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4000" indent="-145800">
              <a:buFont typeface="Arial" panose="020B0604020202020204" pitchFamily="34" charset="0"/>
              <a:buChar char="‒"/>
              <a:defRPr sz="105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5400" indent="-171450">
              <a:buFont typeface="Arial" panose="020B0604020202020204" pitchFamily="34" charset="0"/>
              <a:buChar char="‒"/>
              <a:defRPr sz="975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264257"/>
            <a:ext cx="3922279" cy="28736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200" indent="-159300">
              <a:buClr>
                <a:srgbClr val="378DC4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5600" indent="-172800">
              <a:buFont typeface="Arial" panose="020B0604020202020204" pitchFamily="34" charset="0"/>
              <a:buChar char="‒"/>
              <a:defRPr sz="120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4000" indent="-145800">
              <a:buFont typeface="Arial" panose="020B0604020202020204" pitchFamily="34" charset="0"/>
              <a:buChar char="‒"/>
              <a:defRPr sz="105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5400" indent="-171450">
              <a:buFont typeface="Arial" panose="020B0604020202020204" pitchFamily="34" charset="0"/>
              <a:buChar char="‒"/>
              <a:defRPr sz="975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fi-FI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39750" y="453624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4723563"/>
            <a:ext cx="3619500" cy="13930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C866E-17CE-4BA3-AC10-2F2207232F9F}" type="datetime1">
              <a:rPr lang="fi-FI" smtClean="0"/>
              <a:t>9.1.2023</a:t>
            </a:fld>
            <a:endParaRPr lang="fi-FI"/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4862868"/>
            <a:ext cx="3619500" cy="1214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E8AAA3B8-DE28-4B68-A62A-432A1C21CF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984" y="4492319"/>
            <a:ext cx="1588541" cy="67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2646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- tekstipalsta + kuva +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3" y="285750"/>
            <a:ext cx="8048374" cy="89684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264257"/>
            <a:ext cx="3988079" cy="28736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200" indent="-159300">
              <a:buClr>
                <a:srgbClr val="378DC4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5600" indent="-172800">
              <a:buFont typeface="Arial" panose="020B0604020202020204" pitchFamily="34" charset="0"/>
              <a:buChar char="‒"/>
              <a:defRPr sz="120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4000" indent="-145800">
              <a:buFont typeface="Arial" panose="020B0604020202020204" pitchFamily="34" charset="0"/>
              <a:buChar char="‒"/>
              <a:defRPr sz="105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5400" indent="-171450">
              <a:buFont typeface="Arial" panose="020B0604020202020204" pitchFamily="34" charset="0"/>
              <a:buChar char="‒"/>
              <a:defRPr sz="975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264257"/>
            <a:ext cx="3922279" cy="28736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200" indent="-159300">
              <a:buClr>
                <a:srgbClr val="378DC4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5600" indent="-172800">
              <a:buFont typeface="Arial" panose="020B0604020202020204" pitchFamily="34" charset="0"/>
              <a:buChar char="‒"/>
              <a:defRPr sz="1200"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94000" indent="-145800">
              <a:buFont typeface="Arial" panose="020B0604020202020204" pitchFamily="34" charset="0"/>
              <a:buChar char="‒"/>
              <a:defRPr sz="105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15400" indent="-171450">
              <a:buFont typeface="Arial" panose="020B0604020202020204" pitchFamily="34" charset="0"/>
              <a:buChar char="‒"/>
              <a:defRPr sz="975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fi-FI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39750" y="453624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4723563"/>
            <a:ext cx="3619500" cy="13930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C866E-17CE-4BA3-AC10-2F2207232F9F}" type="datetime1">
              <a:rPr lang="fi-FI" smtClean="0"/>
              <a:t>9.1.2023</a:t>
            </a:fld>
            <a:endParaRPr lang="fi-FI"/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4862868"/>
            <a:ext cx="3619500" cy="1214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5C44CB59-1B4F-4084-940B-6183553AF038}"/>
              </a:ext>
            </a:extLst>
          </p:cNvPr>
          <p:cNvSpPr/>
          <p:nvPr userDrawn="1"/>
        </p:nvSpPr>
        <p:spPr>
          <a:xfrm>
            <a:off x="4572000" y="0"/>
            <a:ext cx="4576763" cy="1927505"/>
          </a:xfrm>
          <a:custGeom>
            <a:avLst/>
            <a:gdLst>
              <a:gd name="connsiteX0" fmla="*/ 0 w 3422650"/>
              <a:gd name="connsiteY0" fmla="*/ 0 h 1441450"/>
              <a:gd name="connsiteX1" fmla="*/ 3422650 w 3422650"/>
              <a:gd name="connsiteY1" fmla="*/ 1441450 h 1441450"/>
              <a:gd name="connsiteX2" fmla="*/ 3409950 w 3422650"/>
              <a:gd name="connsiteY2" fmla="*/ 0 h 1441450"/>
              <a:gd name="connsiteX3" fmla="*/ 0 w 3422650"/>
              <a:gd name="connsiteY3" fmla="*/ 0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2650" h="1441450">
                <a:moveTo>
                  <a:pt x="0" y="0"/>
                </a:moveTo>
                <a:lnTo>
                  <a:pt x="3422650" y="1441450"/>
                </a:lnTo>
                <a:lnTo>
                  <a:pt x="340995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5CBC45A6-3B94-43D3-981F-049DEF451E7F}"/>
              </a:ext>
            </a:extLst>
          </p:cNvPr>
          <p:cNvSpPr/>
          <p:nvPr userDrawn="1"/>
        </p:nvSpPr>
        <p:spPr>
          <a:xfrm>
            <a:off x="7921266" y="-9525"/>
            <a:ext cx="1222734" cy="3829535"/>
          </a:xfrm>
          <a:custGeom>
            <a:avLst/>
            <a:gdLst>
              <a:gd name="connsiteX0" fmla="*/ 0 w 914400"/>
              <a:gd name="connsiteY0" fmla="*/ 0 h 2863850"/>
              <a:gd name="connsiteX1" fmla="*/ 914400 w 914400"/>
              <a:gd name="connsiteY1" fmla="*/ 2863850 h 2863850"/>
              <a:gd name="connsiteX2" fmla="*/ 914400 w 914400"/>
              <a:gd name="connsiteY2" fmla="*/ 6350 h 2863850"/>
              <a:gd name="connsiteX3" fmla="*/ 0 w 914400"/>
              <a:gd name="connsiteY3" fmla="*/ 0 h 286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2863850">
                <a:moveTo>
                  <a:pt x="0" y="0"/>
                </a:moveTo>
                <a:lnTo>
                  <a:pt x="914400" y="2863850"/>
                </a:lnTo>
                <a:lnTo>
                  <a:pt x="914400" y="6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23E69D7F-6B6B-449F-A07D-D03D285447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984" y="4492319"/>
            <a:ext cx="1588541" cy="67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510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3" y="285750"/>
            <a:ext cx="8048374" cy="89684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39750" y="453624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4723563"/>
            <a:ext cx="3619500" cy="13930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95C47-C6ED-4B94-86A5-1E33528D2E24}" type="datetime1">
              <a:rPr lang="fi-FI" smtClean="0"/>
              <a:t>9.1.2023</a:t>
            </a:fld>
            <a:endParaRPr lang="fi-FI"/>
          </a:p>
        </p:txBody>
      </p:sp>
      <p:sp>
        <p:nvSpPr>
          <p:cNvPr id="16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4862868"/>
            <a:ext cx="3619500" cy="1214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7C8DDF3-A050-4D61-870D-ACA8550A3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281" y="4492319"/>
            <a:ext cx="1588541" cy="67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1628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+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3" y="285750"/>
            <a:ext cx="5041648" cy="89684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39750" y="453624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4723563"/>
            <a:ext cx="3619500" cy="13930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95C47-C6ED-4B94-86A5-1E33528D2E24}" type="datetime1">
              <a:rPr lang="fi-FI" smtClean="0"/>
              <a:t>9.1.2023</a:t>
            </a:fld>
            <a:endParaRPr lang="fi-FI"/>
          </a:p>
        </p:txBody>
      </p:sp>
      <p:sp>
        <p:nvSpPr>
          <p:cNvPr id="16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4862868"/>
            <a:ext cx="3619500" cy="1214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62C63C96-A267-47D3-B41B-9AD7D61B314A}"/>
              </a:ext>
            </a:extLst>
          </p:cNvPr>
          <p:cNvSpPr/>
          <p:nvPr userDrawn="1"/>
        </p:nvSpPr>
        <p:spPr>
          <a:xfrm>
            <a:off x="4572000" y="0"/>
            <a:ext cx="4576763" cy="1927505"/>
          </a:xfrm>
          <a:custGeom>
            <a:avLst/>
            <a:gdLst>
              <a:gd name="connsiteX0" fmla="*/ 0 w 3422650"/>
              <a:gd name="connsiteY0" fmla="*/ 0 h 1441450"/>
              <a:gd name="connsiteX1" fmla="*/ 3422650 w 3422650"/>
              <a:gd name="connsiteY1" fmla="*/ 1441450 h 1441450"/>
              <a:gd name="connsiteX2" fmla="*/ 3409950 w 3422650"/>
              <a:gd name="connsiteY2" fmla="*/ 0 h 1441450"/>
              <a:gd name="connsiteX3" fmla="*/ 0 w 3422650"/>
              <a:gd name="connsiteY3" fmla="*/ 0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2650" h="1441450">
                <a:moveTo>
                  <a:pt x="0" y="0"/>
                </a:moveTo>
                <a:lnTo>
                  <a:pt x="3422650" y="1441450"/>
                </a:lnTo>
                <a:lnTo>
                  <a:pt x="340995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D2E8CE73-9BF6-4360-90C2-466273E512D7}"/>
              </a:ext>
            </a:extLst>
          </p:cNvPr>
          <p:cNvSpPr/>
          <p:nvPr userDrawn="1"/>
        </p:nvSpPr>
        <p:spPr>
          <a:xfrm>
            <a:off x="7921266" y="-9525"/>
            <a:ext cx="1222734" cy="3829535"/>
          </a:xfrm>
          <a:custGeom>
            <a:avLst/>
            <a:gdLst>
              <a:gd name="connsiteX0" fmla="*/ 0 w 914400"/>
              <a:gd name="connsiteY0" fmla="*/ 0 h 2863850"/>
              <a:gd name="connsiteX1" fmla="*/ 914400 w 914400"/>
              <a:gd name="connsiteY1" fmla="*/ 2863850 h 2863850"/>
              <a:gd name="connsiteX2" fmla="*/ 914400 w 914400"/>
              <a:gd name="connsiteY2" fmla="*/ 6350 h 2863850"/>
              <a:gd name="connsiteX3" fmla="*/ 0 w 914400"/>
              <a:gd name="connsiteY3" fmla="*/ 0 h 286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2863850">
                <a:moveTo>
                  <a:pt x="0" y="0"/>
                </a:moveTo>
                <a:lnTo>
                  <a:pt x="914400" y="2863850"/>
                </a:lnTo>
                <a:lnTo>
                  <a:pt x="914400" y="6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</p:spTree>
    <p:extLst>
      <p:ext uri="{BB962C8B-B14F-4D97-AF65-F5344CB8AC3E}">
        <p14:creationId xmlns:p14="http://schemas.microsoft.com/office/powerpoint/2010/main" val="392942504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539750" y="453624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4723563"/>
            <a:ext cx="3619500" cy="13930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9F22D-1183-408D-8AA6-A22F3114EC0B}" type="datetime1">
              <a:rPr lang="fi-FI" smtClean="0"/>
              <a:t>9.1.2023</a:t>
            </a:fld>
            <a:endParaRPr lang="fi-FI"/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4862868"/>
            <a:ext cx="3619500" cy="1214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48A89B2-36A6-4EC4-BDE5-99C2DC6145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5984" y="4492319"/>
            <a:ext cx="1588541" cy="67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73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276560"/>
            <a:ext cx="8208000" cy="2656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5" y="3986773"/>
            <a:ext cx="5379423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1010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0831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284001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32" y="125417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40"/>
              </a:lnSpc>
              <a:buNone/>
              <a:defRPr sz="3240" b="1" baseline="0">
                <a:solidFill>
                  <a:schemeClr val="tx1"/>
                </a:solidFill>
              </a:defRPr>
            </a:lvl1pPr>
            <a:lvl2pPr marL="277743" indent="0">
              <a:buNone/>
              <a:defRPr sz="851"/>
            </a:lvl2pPr>
            <a:lvl3pPr marL="555485" indent="0">
              <a:buNone/>
              <a:defRPr sz="729"/>
            </a:lvl3pPr>
            <a:lvl4pPr marL="833227" indent="0">
              <a:buNone/>
              <a:defRPr sz="608"/>
            </a:lvl4pPr>
            <a:lvl5pPr marL="1110968" indent="0">
              <a:buNone/>
              <a:defRPr sz="608"/>
            </a:lvl5pPr>
            <a:lvl6pPr marL="1388710" indent="0">
              <a:buNone/>
              <a:defRPr sz="608"/>
            </a:lvl6pPr>
            <a:lvl7pPr marL="1666452" indent="0">
              <a:buNone/>
              <a:defRPr sz="608"/>
            </a:lvl7pPr>
            <a:lvl8pPr marL="1944194" indent="0">
              <a:buNone/>
              <a:defRPr sz="608"/>
            </a:lvl8pPr>
            <a:lvl9pPr marL="2221937" indent="0">
              <a:buNone/>
              <a:defRPr sz="608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32" y="1234540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55485" rtl="0" eaLnBrk="1" fontAlgn="auto" latinLnBrk="0" hangingPunct="1">
              <a:lnSpc>
                <a:spcPts val="2106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01" b="1" baseline="0">
                <a:solidFill>
                  <a:schemeClr val="tx1"/>
                </a:solidFill>
              </a:defRPr>
            </a:lvl1pPr>
            <a:lvl2pPr marL="509194" indent="-219880">
              <a:buFont typeface="Arial" panose="020B0604020202020204" pitchFamily="34" charset="0"/>
              <a:buChar char="•"/>
              <a:defRPr sz="1701"/>
            </a:lvl2pPr>
            <a:lvl3pPr marL="651923" indent="-142729">
              <a:buFont typeface="Arial" panose="020B0604020202020204" pitchFamily="34" charset="0"/>
              <a:buChar char="•"/>
              <a:defRPr sz="1296"/>
            </a:lvl3pPr>
            <a:lvl4pPr marL="833227" indent="0">
              <a:buNone/>
              <a:defRPr sz="608"/>
            </a:lvl4pPr>
            <a:lvl5pPr marL="1110968" indent="0">
              <a:buNone/>
              <a:defRPr sz="608"/>
            </a:lvl5pPr>
            <a:lvl6pPr marL="1388710" indent="0">
              <a:buNone/>
              <a:defRPr sz="608"/>
            </a:lvl6pPr>
            <a:lvl7pPr marL="1666452" indent="0">
              <a:buNone/>
              <a:defRPr sz="608"/>
            </a:lvl7pPr>
            <a:lvl8pPr marL="1944194" indent="0">
              <a:buNone/>
              <a:defRPr sz="608"/>
            </a:lvl8pPr>
            <a:lvl9pPr marL="2221937" indent="0">
              <a:buNone/>
              <a:defRPr sz="608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10367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6" y="1275606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249" b="1" spc="-146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6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166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33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66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99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3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66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99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33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66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889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276560"/>
            <a:ext cx="8208000" cy="2656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388448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916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4" y="1491966"/>
            <a:ext cx="3319477" cy="24246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8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078566"/>
            <a:ext cx="3319477" cy="437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35000"/>
            <a:ext cx="4629692" cy="4873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8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35000"/>
            <a:ext cx="4629692" cy="4873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4" y="1491966"/>
            <a:ext cx="3319477" cy="24246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8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078566"/>
            <a:ext cx="3319477" cy="437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39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35000"/>
            <a:ext cx="4629692" cy="4873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4" y="1470028"/>
            <a:ext cx="3319477" cy="24246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8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8314" y="4056628"/>
            <a:ext cx="3319477" cy="437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200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4" y="1434200"/>
            <a:ext cx="820737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4" y="4386263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1"/>
            <a:ext cx="2113788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515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4" y="1434200"/>
            <a:ext cx="820737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4" y="4386263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1"/>
            <a:ext cx="2055876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816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4" y="1434200"/>
            <a:ext cx="820737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4" y="4386263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1"/>
            <a:ext cx="2146364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83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4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240" b="1" spc="-9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145992"/>
            <a:ext cx="8207374" cy="2991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40" indent="-191160">
              <a:buFont typeface="Arial"/>
              <a:buChar char="•"/>
              <a:defRPr sz="1800">
                <a:latin typeface="Georgia"/>
              </a:defRPr>
            </a:lvl2pPr>
            <a:lvl3pPr marL="414720" indent="-207360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800" indent="-174960">
              <a:buFont typeface="Arial"/>
              <a:buChar char="•"/>
              <a:defRPr sz="1260" baseline="0">
                <a:latin typeface="Georgia"/>
              </a:defRPr>
            </a:lvl4pPr>
            <a:lvl5pPr marL="978480" indent="-205740">
              <a:buFont typeface="Courier New"/>
              <a:buChar char="o"/>
              <a:defRPr sz="117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9.1.2023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4" y="4385706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1"/>
            <a:ext cx="2113788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980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4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240" b="1" spc="-9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135450"/>
            <a:ext cx="8207374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40" indent="-191160">
              <a:buFont typeface="Arial"/>
              <a:buChar char="•"/>
              <a:defRPr sz="1800">
                <a:latin typeface="Georgia"/>
              </a:defRPr>
            </a:lvl2pPr>
            <a:lvl3pPr marL="414720" indent="-207360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800" indent="-174960">
              <a:buFont typeface="Arial"/>
              <a:buChar char="•"/>
              <a:defRPr sz="1260" baseline="0">
                <a:latin typeface="Georgia"/>
              </a:defRPr>
            </a:lvl4pPr>
            <a:lvl5pPr marL="978480" indent="-205740">
              <a:buFont typeface="Courier New"/>
              <a:buChar char="o"/>
              <a:defRPr sz="117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6687-CBD3-415D-8421-2B5EAA963EBF}" type="datetime1">
              <a:rPr lang="fi-FI" smtClean="0"/>
              <a:t>9.1.2023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34" name="Straight Connector 4"/>
          <p:cNvCxnSpPr/>
          <p:nvPr userDrawn="1"/>
        </p:nvCxnSpPr>
        <p:spPr>
          <a:xfrm>
            <a:off x="468314" y="4385706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1"/>
            <a:ext cx="2055876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91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4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240" b="1" spc="-9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135450"/>
            <a:ext cx="8207374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40" indent="-191160">
              <a:buFont typeface="Arial"/>
              <a:buChar char="•"/>
              <a:defRPr sz="1800">
                <a:latin typeface="Georgia"/>
              </a:defRPr>
            </a:lvl2pPr>
            <a:lvl3pPr marL="414720" indent="-207360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800" indent="-174960">
              <a:buFont typeface="Arial"/>
              <a:buChar char="•"/>
              <a:defRPr sz="1260" baseline="0">
                <a:latin typeface="Georgia"/>
              </a:defRPr>
            </a:lvl4pPr>
            <a:lvl5pPr marL="978480" indent="-205740">
              <a:buFont typeface="Courier New"/>
              <a:buChar char="o"/>
              <a:defRPr sz="117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C5285-7526-43D5-81FF-B1103F667C54}" type="datetime1">
              <a:rPr lang="fi-FI" smtClean="0"/>
              <a:t>9.1.2023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0" name="Straight Connector 4"/>
          <p:cNvCxnSpPr/>
          <p:nvPr userDrawn="1"/>
        </p:nvCxnSpPr>
        <p:spPr>
          <a:xfrm>
            <a:off x="468314" y="4385706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1"/>
            <a:ext cx="2146364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5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6" y="1275872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249" b="1" spc="-146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8316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166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33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66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99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3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66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99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33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66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174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38602"/>
            <a:ext cx="8212380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240" b="1" spc="-9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9" y="1135450"/>
            <a:ext cx="3988079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40" indent="-191160">
              <a:buFont typeface="Arial"/>
              <a:buChar char="•"/>
              <a:defRPr sz="1800">
                <a:latin typeface="Georgia"/>
              </a:defRPr>
            </a:lvl2pPr>
            <a:lvl3pPr marL="414720" indent="-207360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800" indent="-174960">
              <a:buFont typeface="Arial"/>
              <a:buChar char="•"/>
              <a:defRPr sz="1260" baseline="0">
                <a:latin typeface="Georgia"/>
              </a:defRPr>
            </a:lvl4pPr>
            <a:lvl5pPr marL="978480" indent="-205740">
              <a:buFont typeface="Courier New"/>
              <a:buChar char="o"/>
              <a:defRPr sz="117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10" y="1135450"/>
            <a:ext cx="3988079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40" indent="-191160">
              <a:buFont typeface="Arial"/>
              <a:buChar char="•"/>
              <a:defRPr sz="1800">
                <a:latin typeface="Georgia"/>
              </a:defRPr>
            </a:lvl2pPr>
            <a:lvl3pPr marL="414720" indent="-207360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800" indent="-174960">
              <a:buFont typeface="Arial"/>
              <a:buChar char="•"/>
              <a:defRPr sz="1260" baseline="0">
                <a:latin typeface="Georgia"/>
              </a:defRPr>
            </a:lvl4pPr>
            <a:lvl5pPr marL="978480" indent="-205740">
              <a:buFont typeface="Courier New"/>
              <a:buChar char="o"/>
              <a:defRPr sz="117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t>9.1.2023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4" y="4385706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1"/>
            <a:ext cx="2113788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612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68314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240" b="1" spc="-9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135450"/>
            <a:ext cx="3988079" cy="300298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40" indent="-191160">
              <a:buFont typeface="Arial"/>
              <a:buChar char="•"/>
              <a:defRPr sz="1800">
                <a:latin typeface="Georgia"/>
              </a:defRPr>
            </a:lvl2pPr>
            <a:lvl3pPr marL="414720" indent="-207360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800" indent="-174960">
              <a:buFont typeface="Arial"/>
              <a:buChar char="•"/>
              <a:defRPr sz="1260" baseline="0">
                <a:latin typeface="Georgia"/>
              </a:defRPr>
            </a:lvl4pPr>
            <a:lvl5pPr marL="978480" indent="-205740">
              <a:buFont typeface="Courier New"/>
              <a:buChar char="o"/>
              <a:defRPr sz="117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87610" y="1134944"/>
            <a:ext cx="3988079" cy="300298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40" indent="-191160">
              <a:buFont typeface="Arial"/>
              <a:buChar char="•"/>
              <a:defRPr sz="1800">
                <a:latin typeface="Georgia"/>
              </a:defRPr>
            </a:lvl2pPr>
            <a:lvl3pPr marL="414720" indent="-207360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800" indent="-174960">
              <a:buFont typeface="Arial"/>
              <a:buChar char="•"/>
              <a:defRPr sz="1260" baseline="0">
                <a:latin typeface="Georgia"/>
              </a:defRPr>
            </a:lvl4pPr>
            <a:lvl5pPr marL="978480" indent="-205740">
              <a:buFont typeface="Courier New"/>
              <a:buChar char="o"/>
              <a:defRPr sz="117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F29C9-51F7-4E61-B7C7-5CEFA78BD6B3}" type="datetime1">
              <a:rPr lang="fi-FI" smtClean="0"/>
              <a:t>9.1.2023</a:t>
            </a:fld>
            <a:endParaRPr lang="fi-FI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4" y="4385706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1"/>
            <a:ext cx="2055876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24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4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240" b="1" spc="-9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135450"/>
            <a:ext cx="3988079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40" indent="-191160">
              <a:buFont typeface="Arial"/>
              <a:buChar char="•"/>
              <a:defRPr sz="1800">
                <a:latin typeface="Georgia"/>
              </a:defRPr>
            </a:lvl2pPr>
            <a:lvl3pPr marL="414720" indent="-207360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800" indent="-174960">
              <a:buFont typeface="Arial"/>
              <a:buChar char="•"/>
              <a:defRPr sz="1260" baseline="0">
                <a:latin typeface="Georgia"/>
              </a:defRPr>
            </a:lvl4pPr>
            <a:lvl5pPr marL="978480" indent="-205740">
              <a:buFont typeface="Courier New"/>
              <a:buChar char="o"/>
              <a:defRPr sz="117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D0ED-27AA-4BEE-8827-0A59147D95E5}" type="datetime1">
              <a:rPr lang="fi-FI" smtClean="0"/>
              <a:t>9.1.2023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4" y="4385706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0"/>
          <p:cNvSpPr>
            <a:spLocks noGrp="1"/>
          </p:cNvSpPr>
          <p:nvPr>
            <p:ph sz="quarter" idx="18"/>
          </p:nvPr>
        </p:nvSpPr>
        <p:spPr>
          <a:xfrm>
            <a:off x="4687610" y="1135450"/>
            <a:ext cx="3988079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40" indent="-191160">
              <a:buFont typeface="Arial"/>
              <a:buChar char="•"/>
              <a:defRPr sz="1800">
                <a:latin typeface="Georgia"/>
              </a:defRPr>
            </a:lvl2pPr>
            <a:lvl3pPr marL="414720" indent="-207360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800" indent="-174960">
              <a:buFont typeface="Arial"/>
              <a:buChar char="•"/>
              <a:defRPr sz="1260" baseline="0">
                <a:latin typeface="Georgia"/>
              </a:defRPr>
            </a:lvl4pPr>
            <a:lvl5pPr marL="978480" indent="-205740">
              <a:buFont typeface="Courier New"/>
              <a:buChar char="o"/>
              <a:defRPr sz="117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1"/>
            <a:ext cx="2146364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859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4" y="1275606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114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4" y="1275606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418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4" y="1275606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276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4" y="1275872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338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2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4" y="1275872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626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3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4" y="1275872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105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276560"/>
            <a:ext cx="8208000" cy="2656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388448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2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2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6" y="1275872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249" b="1" spc="-146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6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166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33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66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99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3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66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99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33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66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824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276560"/>
            <a:ext cx="8208000" cy="2656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5" y="3986773"/>
            <a:ext cx="5379423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497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276560"/>
            <a:ext cx="8208000" cy="2656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388448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608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4" y="1491966"/>
            <a:ext cx="3319477" cy="24246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8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078566"/>
            <a:ext cx="3319477" cy="437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35000"/>
            <a:ext cx="4629692" cy="4873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177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35000"/>
            <a:ext cx="4629692" cy="4873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4" y="1491966"/>
            <a:ext cx="3319477" cy="24246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8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078566"/>
            <a:ext cx="3319477" cy="437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452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35000"/>
            <a:ext cx="4629692" cy="4873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4" y="1470028"/>
            <a:ext cx="3319477" cy="24246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8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8314" y="4056628"/>
            <a:ext cx="3319477" cy="437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32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4" y="1434200"/>
            <a:ext cx="820737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1"/>
            <a:ext cx="2113788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8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4" y="1434200"/>
            <a:ext cx="820737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4" y="4386263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1"/>
            <a:ext cx="2055876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648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4" y="1434200"/>
            <a:ext cx="820737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4" y="4386263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1"/>
            <a:ext cx="2146364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975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4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240" b="1" spc="-9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145992"/>
            <a:ext cx="8207374" cy="2991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40" indent="-191160">
              <a:buFont typeface="Arial"/>
              <a:buChar char="•"/>
              <a:defRPr sz="1800">
                <a:latin typeface="Georgia"/>
              </a:defRPr>
            </a:lvl2pPr>
            <a:lvl3pPr marL="414720" indent="-207360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800" indent="-174960">
              <a:buFont typeface="Arial"/>
              <a:buChar char="•"/>
              <a:defRPr sz="1260" baseline="0">
                <a:latin typeface="Georgia"/>
              </a:defRPr>
            </a:lvl4pPr>
            <a:lvl5pPr marL="978480" indent="-205740">
              <a:buFont typeface="Courier New"/>
              <a:buChar char="o"/>
              <a:defRPr sz="117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1"/>
            <a:ext cx="2113788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974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4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240" b="1" spc="-9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135450"/>
            <a:ext cx="8207374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40" indent="-191160">
              <a:buFont typeface="Arial"/>
              <a:buChar char="•"/>
              <a:defRPr sz="1800">
                <a:latin typeface="Georgia"/>
              </a:defRPr>
            </a:lvl2pPr>
            <a:lvl3pPr marL="414720" indent="-207360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800" indent="-174960">
              <a:buFont typeface="Arial"/>
              <a:buChar char="•"/>
              <a:defRPr sz="1260" baseline="0">
                <a:latin typeface="Georgia"/>
              </a:defRPr>
            </a:lvl4pPr>
            <a:lvl5pPr marL="978480" indent="-205740">
              <a:buFont typeface="Courier New"/>
              <a:buChar char="o"/>
              <a:defRPr sz="117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6687-CBD3-415D-8421-2B5EAA963EBF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1"/>
            <a:ext cx="2055876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3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3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6" y="1275872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249" b="1" spc="-146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6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166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33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66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99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3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66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99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33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66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438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4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240" b="1" spc="-9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135450"/>
            <a:ext cx="8207374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40" indent="-191160">
              <a:buFont typeface="Arial"/>
              <a:buChar char="•"/>
              <a:defRPr sz="1800">
                <a:latin typeface="Georgia"/>
              </a:defRPr>
            </a:lvl2pPr>
            <a:lvl3pPr marL="414720" indent="-207360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800" indent="-174960">
              <a:buFont typeface="Arial"/>
              <a:buChar char="•"/>
              <a:defRPr sz="1260" baseline="0">
                <a:latin typeface="Georgia"/>
              </a:defRPr>
            </a:lvl4pPr>
            <a:lvl5pPr marL="978480" indent="-205740">
              <a:buFont typeface="Courier New"/>
              <a:buChar char="o"/>
              <a:defRPr sz="117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C5285-7526-43D5-81FF-B1103F667C54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4"/>
          <p:cNvCxnSpPr/>
          <p:nvPr userDrawn="1"/>
        </p:nvCxnSpPr>
        <p:spPr>
          <a:xfrm>
            <a:off x="468314" y="4385706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1"/>
            <a:ext cx="2146364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204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38602"/>
            <a:ext cx="8212380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240" b="1" spc="-9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9" y="1135450"/>
            <a:ext cx="3988079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40" indent="-191160">
              <a:buFont typeface="Arial"/>
              <a:buChar char="•"/>
              <a:defRPr sz="1800">
                <a:latin typeface="Georgia"/>
              </a:defRPr>
            </a:lvl2pPr>
            <a:lvl3pPr marL="414720" indent="-207360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800" indent="-174960">
              <a:buFont typeface="Arial"/>
              <a:buChar char="•"/>
              <a:defRPr sz="1260" baseline="0">
                <a:latin typeface="Georgia"/>
              </a:defRPr>
            </a:lvl4pPr>
            <a:lvl5pPr marL="978480" indent="-205740">
              <a:buFont typeface="Courier New"/>
              <a:buChar char="o"/>
              <a:defRPr sz="117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10" y="1135450"/>
            <a:ext cx="3988079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40" indent="-191160">
              <a:buFont typeface="Arial"/>
              <a:buChar char="•"/>
              <a:defRPr sz="1800">
                <a:latin typeface="Georgia"/>
              </a:defRPr>
            </a:lvl2pPr>
            <a:lvl3pPr marL="414720" indent="-207360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800" indent="-174960">
              <a:buFont typeface="Arial"/>
              <a:buChar char="•"/>
              <a:defRPr sz="1260" baseline="0">
                <a:latin typeface="Georgia"/>
              </a:defRPr>
            </a:lvl4pPr>
            <a:lvl5pPr marL="978480" indent="-205740">
              <a:buFont typeface="Courier New"/>
              <a:buChar char="o"/>
              <a:defRPr sz="117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1"/>
            <a:ext cx="2113788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790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68314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240" b="1" spc="-9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135450"/>
            <a:ext cx="3988079" cy="300298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40" indent="-191160">
              <a:buFont typeface="Arial"/>
              <a:buChar char="•"/>
              <a:defRPr sz="1800">
                <a:latin typeface="Georgia"/>
              </a:defRPr>
            </a:lvl2pPr>
            <a:lvl3pPr marL="414720" indent="-207360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800" indent="-174960">
              <a:buFont typeface="Arial"/>
              <a:buChar char="•"/>
              <a:defRPr sz="1260" baseline="0">
                <a:latin typeface="Georgia"/>
              </a:defRPr>
            </a:lvl4pPr>
            <a:lvl5pPr marL="978480" indent="-205740">
              <a:buFont typeface="Courier New"/>
              <a:buChar char="o"/>
              <a:defRPr sz="117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87610" y="1134944"/>
            <a:ext cx="3988079" cy="300298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40" indent="-191160">
              <a:buFont typeface="Arial"/>
              <a:buChar char="•"/>
              <a:defRPr sz="1800">
                <a:latin typeface="Georgia"/>
              </a:defRPr>
            </a:lvl2pPr>
            <a:lvl3pPr marL="414720" indent="-207360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800" indent="-174960">
              <a:buFont typeface="Arial"/>
              <a:buChar char="•"/>
              <a:defRPr sz="1260" baseline="0">
                <a:latin typeface="Georgia"/>
              </a:defRPr>
            </a:lvl4pPr>
            <a:lvl5pPr marL="978480" indent="-205740">
              <a:buFont typeface="Courier New"/>
              <a:buChar char="o"/>
              <a:defRPr sz="117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F29C9-51F7-4E61-B7C7-5CEFA78BD6B3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4" y="4385706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1"/>
            <a:ext cx="2055876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940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4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240" b="1" spc="-9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135450"/>
            <a:ext cx="3988079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40" indent="-191160">
              <a:buFont typeface="Arial"/>
              <a:buChar char="•"/>
              <a:defRPr sz="1800">
                <a:latin typeface="Georgia"/>
              </a:defRPr>
            </a:lvl2pPr>
            <a:lvl3pPr marL="414720" indent="-207360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800" indent="-174960">
              <a:buFont typeface="Arial"/>
              <a:buChar char="•"/>
              <a:defRPr sz="1260" baseline="0">
                <a:latin typeface="Georgia"/>
              </a:defRPr>
            </a:lvl4pPr>
            <a:lvl5pPr marL="978480" indent="-205740">
              <a:buFont typeface="Courier New"/>
              <a:buChar char="o"/>
              <a:defRPr sz="117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D0ED-27AA-4BEE-8827-0A59147D95E5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4" y="4385706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0"/>
          <p:cNvSpPr>
            <a:spLocks noGrp="1"/>
          </p:cNvSpPr>
          <p:nvPr>
            <p:ph sz="quarter" idx="18"/>
          </p:nvPr>
        </p:nvSpPr>
        <p:spPr>
          <a:xfrm>
            <a:off x="4687610" y="1135450"/>
            <a:ext cx="3988079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40" indent="-191160">
              <a:buFont typeface="Arial"/>
              <a:buChar char="•"/>
              <a:defRPr sz="1800">
                <a:latin typeface="Georgia"/>
              </a:defRPr>
            </a:lvl2pPr>
            <a:lvl3pPr marL="414720" indent="-207360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800" indent="-174960">
              <a:buFont typeface="Arial"/>
              <a:buChar char="•"/>
              <a:defRPr sz="1260" baseline="0">
                <a:latin typeface="Georgia"/>
              </a:defRPr>
            </a:lvl4pPr>
            <a:lvl5pPr marL="978480" indent="-205740">
              <a:buFont typeface="Courier New"/>
              <a:buChar char="o"/>
              <a:defRPr sz="117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1"/>
            <a:ext cx="2146364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582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9" y="238602"/>
            <a:ext cx="8212380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240" b="1" spc="-90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10" y="1135450"/>
            <a:ext cx="3988079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43" indent="-191163">
              <a:buFont typeface="Arial"/>
              <a:buChar char="•"/>
              <a:defRPr sz="1800">
                <a:latin typeface="Georgia"/>
              </a:defRPr>
            </a:lvl2pPr>
            <a:lvl3pPr marL="414725" indent="-207363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809" indent="-174962">
              <a:buFont typeface="Arial"/>
              <a:buChar char="•"/>
              <a:defRPr sz="1260" baseline="0">
                <a:latin typeface="Georgia"/>
              </a:defRPr>
            </a:lvl4pPr>
            <a:lvl5pPr marL="978493" indent="-205743">
              <a:buFont typeface="Courier New"/>
              <a:buChar char="o"/>
              <a:defRPr sz="1170" baseline="0"/>
            </a:lvl5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10" y="1135450"/>
            <a:ext cx="3988079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43" indent="-191163">
              <a:buFont typeface="Arial"/>
              <a:buChar char="•"/>
              <a:defRPr sz="1800">
                <a:latin typeface="Georgia"/>
              </a:defRPr>
            </a:lvl2pPr>
            <a:lvl3pPr marL="414725" indent="-207363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809" indent="-174962">
              <a:buFont typeface="Arial"/>
              <a:buChar char="•"/>
              <a:defRPr sz="1260" baseline="0">
                <a:latin typeface="Georgia"/>
              </a:defRPr>
            </a:lvl4pPr>
            <a:lvl5pPr marL="978493" indent="-205743">
              <a:buFont typeface="Courier New"/>
              <a:buChar char="o"/>
              <a:defRPr sz="117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113788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796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35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img_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546350" y="1838633"/>
            <a:ext cx="2286000" cy="8125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234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1_Empty_img_bg</a:t>
            </a:r>
            <a:endParaRPr lang="fi-FI" sz="1215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9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240" b="1" spc="-9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458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366713"/>
            <a:ext cx="7988300" cy="810816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4608900"/>
            <a:ext cx="1537200" cy="286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642"/>
              </a:lnSpc>
              <a:spcBef>
                <a:spcPts val="0"/>
              </a:spcBef>
              <a:buNone/>
              <a:defRPr sz="642" b="1">
                <a:solidFill>
                  <a:schemeClr val="bg2"/>
                </a:solidFill>
              </a:defRPr>
            </a:lvl1pPr>
            <a:lvl2pPr marL="184309" indent="-69652">
              <a:defRPr lang="en-US" sz="642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4309" indent="-63222">
              <a:buFont typeface="Symbol" pitchFamily="18" charset="2"/>
              <a:buNone/>
              <a:defRPr sz="608"/>
            </a:lvl3pPr>
            <a:lvl4pPr marL="184309" indent="-63222">
              <a:defRPr sz="608"/>
            </a:lvl4pPr>
            <a:lvl5pPr marL="184309" indent="-63222">
              <a:buFont typeface="Symbol" pitchFamily="18" charset="2"/>
              <a:buChar char="-"/>
              <a:defRPr sz="608"/>
            </a:lvl5pPr>
            <a:lvl6pPr marL="184680" indent="-63180">
              <a:spcBef>
                <a:spcPts val="203"/>
              </a:spcBef>
              <a:buFont typeface="Symbol" pitchFamily="18" charset="2"/>
              <a:buChar char="-"/>
              <a:defRPr sz="608"/>
            </a:lvl6pPr>
            <a:lvl7pPr marL="184680" indent="-63180">
              <a:spcBef>
                <a:spcPts val="203"/>
              </a:spcBef>
              <a:buFont typeface="Symbol" pitchFamily="18" charset="2"/>
              <a:buChar char="-"/>
              <a:defRPr sz="608"/>
            </a:lvl7pPr>
            <a:lvl8pPr marL="184680" indent="-63180">
              <a:spcBef>
                <a:spcPts val="203"/>
              </a:spcBef>
              <a:buFont typeface="Symbol" pitchFamily="18" charset="2"/>
              <a:buChar char="-"/>
              <a:defRPr sz="608"/>
            </a:lvl8pPr>
            <a:lvl9pPr marL="184680" indent="-63180">
              <a:spcBef>
                <a:spcPts val="203"/>
              </a:spcBef>
              <a:buFont typeface="Symbol" pitchFamily="18" charset="2"/>
              <a:buChar char="-"/>
              <a:defRPr sz="608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4608900"/>
            <a:ext cx="1702800" cy="286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642"/>
              </a:lnSpc>
              <a:spcBef>
                <a:spcPts val="0"/>
              </a:spcBef>
              <a:buNone/>
              <a:defRPr sz="642" b="1">
                <a:solidFill>
                  <a:schemeClr val="bg2"/>
                </a:solidFill>
              </a:defRPr>
            </a:lvl1pPr>
            <a:lvl2pPr marL="184309" indent="-69652">
              <a:defRPr lang="en-US" sz="642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4309" indent="-63222">
              <a:buFont typeface="Symbol" pitchFamily="18" charset="2"/>
              <a:buNone/>
              <a:defRPr sz="608"/>
            </a:lvl3pPr>
            <a:lvl4pPr marL="184309" indent="-63222">
              <a:defRPr sz="608"/>
            </a:lvl4pPr>
            <a:lvl5pPr marL="184309" indent="-63222">
              <a:buFont typeface="Symbol" pitchFamily="18" charset="2"/>
              <a:buChar char="-"/>
              <a:defRPr sz="608"/>
            </a:lvl5pPr>
            <a:lvl6pPr marL="184680" indent="-63180">
              <a:spcBef>
                <a:spcPts val="203"/>
              </a:spcBef>
              <a:buFont typeface="Symbol" pitchFamily="18" charset="2"/>
              <a:buChar char="-"/>
              <a:defRPr sz="608"/>
            </a:lvl6pPr>
            <a:lvl7pPr marL="184680" indent="-63180">
              <a:spcBef>
                <a:spcPts val="203"/>
              </a:spcBef>
              <a:buFont typeface="Symbol" pitchFamily="18" charset="2"/>
              <a:buChar char="-"/>
              <a:defRPr sz="608"/>
            </a:lvl7pPr>
            <a:lvl8pPr marL="184680" indent="-63180">
              <a:spcBef>
                <a:spcPts val="203"/>
              </a:spcBef>
              <a:buFont typeface="Symbol" pitchFamily="18" charset="2"/>
              <a:buChar char="-"/>
              <a:defRPr sz="608"/>
            </a:lvl8pPr>
            <a:lvl9pPr marL="184680" indent="-63180">
              <a:spcBef>
                <a:spcPts val="203"/>
              </a:spcBef>
              <a:buFont typeface="Symbol" pitchFamily="18" charset="2"/>
              <a:buChar char="-"/>
              <a:defRPr sz="608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F1B12-A75E-4D87-8AD0-59A704646EF3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61255-CF88-4960-9EBC-1D0C61F19FC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1039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8000" y="0"/>
            <a:ext cx="9144000" cy="5164298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1722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215" kern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4" y="1275606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66832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25" y="1275606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5400" b="1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276560"/>
            <a:ext cx="8208000" cy="2656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5249" b="1" spc="-146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5" y="3986773"/>
            <a:ext cx="5388448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166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33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66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99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3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66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99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33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66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805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25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145992"/>
            <a:ext cx="8207374" cy="2991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193" indent="-159294">
              <a:buFont typeface="Arial"/>
              <a:buChar char="•"/>
              <a:defRPr sz="1500">
                <a:latin typeface="Georgia"/>
              </a:defRPr>
            </a:lvl2pPr>
            <a:lvl3pPr marL="345587" indent="-172793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3977" indent="-145795">
              <a:buFont typeface="Arial"/>
              <a:buChar char="•"/>
              <a:defRPr sz="1050" baseline="0">
                <a:latin typeface="Georgia"/>
              </a:defRPr>
            </a:lvl4pPr>
            <a:lvl5pPr marL="815368" indent="-171443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25" y="4385706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113788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783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25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135453"/>
            <a:ext cx="8207374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193" indent="-159294">
              <a:buFont typeface="Arial"/>
              <a:buChar char="•"/>
              <a:defRPr sz="1500">
                <a:latin typeface="Georgia"/>
              </a:defRPr>
            </a:lvl2pPr>
            <a:lvl3pPr marL="345587" indent="-172793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3977" indent="-145795">
              <a:buFont typeface="Arial"/>
              <a:buChar char="•"/>
              <a:defRPr sz="1050" baseline="0">
                <a:latin typeface="Georgia"/>
              </a:defRPr>
            </a:lvl4pPr>
            <a:lvl5pPr marL="815368" indent="-171443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6687-CBD3-415D-8421-2B5EAA963EBF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4" name="Straight Connector 4"/>
          <p:cNvCxnSpPr/>
          <p:nvPr userDrawn="1"/>
        </p:nvCxnSpPr>
        <p:spPr>
          <a:xfrm>
            <a:off x="468325" y="4385706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055876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076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25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135453"/>
            <a:ext cx="8207374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193" indent="-159294">
              <a:buFont typeface="Arial"/>
              <a:buChar char="•"/>
              <a:defRPr sz="1500">
                <a:latin typeface="Georgia"/>
              </a:defRPr>
            </a:lvl2pPr>
            <a:lvl3pPr marL="345587" indent="-172793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3977" indent="-145795">
              <a:buFont typeface="Arial"/>
              <a:buChar char="•"/>
              <a:defRPr sz="1050" baseline="0">
                <a:latin typeface="Georgia"/>
              </a:defRPr>
            </a:lvl4pPr>
            <a:lvl5pPr marL="815368" indent="-171443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C5285-7526-43D5-81FF-B1103F667C54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4"/>
          <p:cNvCxnSpPr/>
          <p:nvPr userDrawn="1"/>
        </p:nvCxnSpPr>
        <p:spPr>
          <a:xfrm>
            <a:off x="468325" y="4385706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146364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281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38602"/>
            <a:ext cx="8212380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20" y="1135453"/>
            <a:ext cx="3988079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193" indent="-159294">
              <a:buFont typeface="Arial"/>
              <a:buChar char="•"/>
              <a:defRPr sz="1500">
                <a:latin typeface="Georgia"/>
              </a:defRPr>
            </a:lvl2pPr>
            <a:lvl3pPr marL="345587" indent="-172793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3977" indent="-145795">
              <a:buFont typeface="Arial"/>
              <a:buChar char="•"/>
              <a:defRPr sz="1050" baseline="0">
                <a:latin typeface="Georgia"/>
              </a:defRPr>
            </a:lvl4pPr>
            <a:lvl5pPr marL="815368" indent="-171443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11" y="1135453"/>
            <a:ext cx="3988079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193" indent="-159294">
              <a:buFont typeface="Arial"/>
              <a:buChar char="•"/>
              <a:defRPr sz="1500">
                <a:latin typeface="Georgia"/>
              </a:defRPr>
            </a:lvl2pPr>
            <a:lvl3pPr marL="345587" indent="-172793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3977" indent="-145795">
              <a:buFont typeface="Arial"/>
              <a:buChar char="•"/>
              <a:defRPr sz="1050" baseline="0">
                <a:latin typeface="Georgia"/>
              </a:defRPr>
            </a:lvl4pPr>
            <a:lvl5pPr marL="815368" indent="-171443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25" y="4385706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113788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001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68325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8325" y="1135452"/>
            <a:ext cx="3988079" cy="300298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193" indent="-159294">
              <a:buFont typeface="Arial"/>
              <a:buChar char="•"/>
              <a:defRPr sz="1500">
                <a:latin typeface="Georgia"/>
              </a:defRPr>
            </a:lvl2pPr>
            <a:lvl3pPr marL="345587" indent="-172793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3977" indent="-145795">
              <a:buFont typeface="Arial"/>
              <a:buChar char="•"/>
              <a:defRPr sz="1050" baseline="0">
                <a:latin typeface="Georgia"/>
              </a:defRPr>
            </a:lvl4pPr>
            <a:lvl5pPr marL="815368" indent="-171443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87611" y="1134944"/>
            <a:ext cx="3988079" cy="300298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193" indent="-159294">
              <a:buFont typeface="Arial"/>
              <a:buChar char="•"/>
              <a:defRPr sz="1500">
                <a:latin typeface="Georgia"/>
              </a:defRPr>
            </a:lvl2pPr>
            <a:lvl3pPr marL="345587" indent="-172793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3977" indent="-145795">
              <a:buFont typeface="Arial"/>
              <a:buChar char="•"/>
              <a:defRPr sz="1050" baseline="0">
                <a:latin typeface="Georgia"/>
              </a:defRPr>
            </a:lvl4pPr>
            <a:lvl5pPr marL="815368" indent="-171443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F29C9-51F7-4E61-B7C7-5CEFA78BD6B3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25" y="4385706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2"/>
            <a:ext cx="2055876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55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6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187" b="1" spc="-61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18395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20"/>
            </a:lvl1pPr>
            <a:lvl2pPr marL="308610" indent="0" algn="ctr">
              <a:buNone/>
              <a:defRPr sz="1350"/>
            </a:lvl2pPr>
            <a:lvl3pPr marL="617220" indent="0" algn="ctr">
              <a:buNone/>
              <a:defRPr sz="1215"/>
            </a:lvl3pPr>
            <a:lvl4pPr marL="925830" indent="0" algn="ctr">
              <a:buNone/>
              <a:defRPr sz="1080"/>
            </a:lvl4pPr>
            <a:lvl5pPr marL="1234440" indent="0" algn="ctr">
              <a:buNone/>
              <a:defRPr sz="1080"/>
            </a:lvl5pPr>
            <a:lvl6pPr marL="1543050" indent="0" algn="ctr">
              <a:buNone/>
              <a:defRPr sz="1080"/>
            </a:lvl6pPr>
            <a:lvl7pPr marL="1851660" indent="0" algn="ctr">
              <a:buNone/>
              <a:defRPr sz="1080"/>
            </a:lvl7pPr>
            <a:lvl8pPr marL="2160270" indent="0" algn="ctr">
              <a:buNone/>
              <a:defRPr sz="1080"/>
            </a:lvl8pPr>
            <a:lvl9pPr marL="2468880" indent="0" algn="ctr">
              <a:buNone/>
              <a:defRPr sz="108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DB3EF-41F7-4D4F-9E2A-AC569E3C235E}" type="datetimeFigureOut">
              <a:rPr lang="fi-FI" smtClean="0"/>
              <a:t>9.1.2023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DC57-3653-4C09-9AC2-25D74FC0D0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14621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284001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32" y="125417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240"/>
              </a:lnSpc>
              <a:buNone/>
              <a:defRPr sz="3240" b="1" baseline="0">
                <a:solidFill>
                  <a:schemeClr val="tx1"/>
                </a:solidFill>
              </a:defRPr>
            </a:lvl1pPr>
            <a:lvl2pPr marL="277743" indent="0">
              <a:buNone/>
              <a:defRPr sz="851"/>
            </a:lvl2pPr>
            <a:lvl3pPr marL="555485" indent="0">
              <a:buNone/>
              <a:defRPr sz="729"/>
            </a:lvl3pPr>
            <a:lvl4pPr marL="833227" indent="0">
              <a:buNone/>
              <a:defRPr sz="608"/>
            </a:lvl4pPr>
            <a:lvl5pPr marL="1110968" indent="0">
              <a:buNone/>
              <a:defRPr sz="608"/>
            </a:lvl5pPr>
            <a:lvl6pPr marL="1388710" indent="0">
              <a:buNone/>
              <a:defRPr sz="608"/>
            </a:lvl6pPr>
            <a:lvl7pPr marL="1666452" indent="0">
              <a:buNone/>
              <a:defRPr sz="608"/>
            </a:lvl7pPr>
            <a:lvl8pPr marL="1944194" indent="0">
              <a:buNone/>
              <a:defRPr sz="608"/>
            </a:lvl8pPr>
            <a:lvl9pPr marL="2221937" indent="0">
              <a:buNone/>
              <a:defRPr sz="608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32" y="1234540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55485" rtl="0" eaLnBrk="1" fontAlgn="auto" latinLnBrk="0" hangingPunct="1">
              <a:lnSpc>
                <a:spcPts val="2106"/>
              </a:lnSpc>
              <a:spcBef>
                <a:spcPts val="60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01" b="1" baseline="0">
                <a:solidFill>
                  <a:schemeClr val="tx1"/>
                </a:solidFill>
              </a:defRPr>
            </a:lvl1pPr>
            <a:lvl2pPr marL="509194" indent="-219880">
              <a:buFont typeface="Arial" panose="020B0604020202020204" pitchFamily="34" charset="0"/>
              <a:buChar char="•"/>
              <a:defRPr sz="1701"/>
            </a:lvl2pPr>
            <a:lvl3pPr marL="651923" indent="-142729">
              <a:buFont typeface="Arial" panose="020B0604020202020204" pitchFamily="34" charset="0"/>
              <a:buChar char="•"/>
              <a:defRPr sz="1296"/>
            </a:lvl3pPr>
            <a:lvl4pPr marL="833227" indent="0">
              <a:buNone/>
              <a:defRPr sz="608"/>
            </a:lvl4pPr>
            <a:lvl5pPr marL="1110968" indent="0">
              <a:buNone/>
              <a:defRPr sz="608"/>
            </a:lvl5pPr>
            <a:lvl6pPr marL="1388710" indent="0">
              <a:buNone/>
              <a:defRPr sz="608"/>
            </a:lvl6pPr>
            <a:lvl7pPr marL="1666452" indent="0">
              <a:buNone/>
              <a:defRPr sz="608"/>
            </a:lvl7pPr>
            <a:lvl8pPr marL="1944194" indent="0">
              <a:buNone/>
              <a:defRPr sz="608"/>
            </a:lvl8pPr>
            <a:lvl9pPr marL="2221937" indent="0">
              <a:buNone/>
              <a:defRPr sz="608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67561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0"/>
            <a:ext cx="2052735" cy="85723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0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4672741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40" y="28265"/>
            <a:ext cx="8497093" cy="1136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600" b="1" baseline="0">
                <a:solidFill>
                  <a:schemeClr val="tx1"/>
                </a:solidFill>
              </a:defRPr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7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215" smtClean="0">
                <a:solidFill>
                  <a:schemeClr val="lt1"/>
                </a:solidFill>
              </a:defRPr>
            </a:lvl2pPr>
            <a:lvl3pPr>
              <a:defRPr lang="en-US" sz="1215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462992"/>
            <a:r>
              <a:rPr lang="en-US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7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215" smtClean="0">
                <a:solidFill>
                  <a:schemeClr val="lt1"/>
                </a:solidFill>
              </a:defRPr>
            </a:lvl2pPr>
            <a:lvl3pPr>
              <a:defRPr lang="en-US" sz="1215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462992"/>
            <a:r>
              <a:rPr lang="en-US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7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215" smtClean="0">
                <a:solidFill>
                  <a:schemeClr val="lt1"/>
                </a:solidFill>
              </a:defRPr>
            </a:lvl2pPr>
            <a:lvl3pPr>
              <a:defRPr lang="en-US" sz="1215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462992"/>
            <a:r>
              <a:rPr lang="en-US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7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215" smtClean="0">
                <a:solidFill>
                  <a:schemeClr val="lt1"/>
                </a:solidFill>
              </a:defRPr>
            </a:lvl2pPr>
            <a:lvl3pPr>
              <a:defRPr lang="en-US" sz="1215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462992"/>
            <a:r>
              <a:rPr lang="en-US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7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215" smtClean="0">
                <a:solidFill>
                  <a:schemeClr val="lt1"/>
                </a:solidFill>
              </a:defRPr>
            </a:lvl2pPr>
            <a:lvl3pPr>
              <a:defRPr lang="en-US" sz="1215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462992"/>
            <a:r>
              <a:rPr lang="en-US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304306"/>
            <a:ext cx="1539000" cy="197969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1722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260" b="1" smtClean="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318301"/>
            <a:ext cx="1539000" cy="19657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1722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260" b="1" smtClean="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1722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260" b="1" smtClean="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1722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260" b="1" smtClean="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318299"/>
            <a:ext cx="1539000" cy="196570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1722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260" b="1" smtClean="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1154656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55016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276560"/>
            <a:ext cx="8208000" cy="2656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5249" b="1" spc="-146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5" y="3986773"/>
            <a:ext cx="5379423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166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33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66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99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3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66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99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33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66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248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4" y="1275606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683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4" y="1275606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542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4" y="1275606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898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4" y="1275872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500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2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4" y="1275872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31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3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4" y="1275872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448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276560"/>
            <a:ext cx="8208000" cy="2656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rgbClr val="005EB8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388448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539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276560"/>
            <a:ext cx="8208000" cy="2656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rgbClr val="EF3340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5" y="3986773"/>
            <a:ext cx="5379423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102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276560"/>
            <a:ext cx="8208000" cy="2656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rgbClr val="FFCD00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388448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21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4" y="1491966"/>
            <a:ext cx="3319477" cy="24246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80">
                <a:solidFill>
                  <a:srgbClr val="005EB8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078566"/>
            <a:ext cx="3319477" cy="437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35000"/>
            <a:ext cx="4629692" cy="4873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18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276560"/>
            <a:ext cx="8208000" cy="2656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5249" b="1" spc="-146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5" y="3986773"/>
            <a:ext cx="5388448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166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33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66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99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3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66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99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33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66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386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35000"/>
            <a:ext cx="4629692" cy="4873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4" y="1491966"/>
            <a:ext cx="3319477" cy="24246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80">
                <a:solidFill>
                  <a:srgbClr val="EF3340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078566"/>
            <a:ext cx="3319477" cy="437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48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35000"/>
            <a:ext cx="4629692" cy="4873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4" y="1470028"/>
            <a:ext cx="3319477" cy="24246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80">
                <a:solidFill>
                  <a:srgbClr val="FFCD00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8314" y="4056628"/>
            <a:ext cx="3319477" cy="437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057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4" y="1434200"/>
            <a:ext cx="820737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4" y="4386263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1"/>
            <a:ext cx="2113788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683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4" y="1434200"/>
            <a:ext cx="820737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4" y="4386263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1"/>
            <a:ext cx="2055876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8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4" y="1434200"/>
            <a:ext cx="820737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4" y="4386263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1"/>
            <a:ext cx="2146364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961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4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240" b="1" spc="-90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145992"/>
            <a:ext cx="8207374" cy="29919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40" indent="-191160">
              <a:buFont typeface="Arial"/>
              <a:buChar char="•"/>
              <a:defRPr sz="1800">
                <a:latin typeface="Georgia"/>
              </a:defRPr>
            </a:lvl2pPr>
            <a:lvl3pPr marL="414720" indent="-207360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800" indent="-174960">
              <a:buFont typeface="Arial"/>
              <a:buChar char="•"/>
              <a:defRPr sz="1260" baseline="0">
                <a:latin typeface="Georgia"/>
              </a:defRPr>
            </a:lvl4pPr>
            <a:lvl5pPr marL="978480" indent="-205740">
              <a:buFont typeface="Courier New"/>
              <a:buChar char="o"/>
              <a:defRPr sz="117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9.1.2023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4" y="4385706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1"/>
            <a:ext cx="2113788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938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4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240" b="1" spc="-90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135450"/>
            <a:ext cx="8207374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40" indent="-191160">
              <a:buFont typeface="Arial"/>
              <a:buChar char="•"/>
              <a:defRPr sz="1800">
                <a:latin typeface="Georgia"/>
              </a:defRPr>
            </a:lvl2pPr>
            <a:lvl3pPr marL="414720" indent="-207360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800" indent="-174960">
              <a:buFont typeface="Arial"/>
              <a:buChar char="•"/>
              <a:defRPr sz="1260" baseline="0">
                <a:latin typeface="Georgia"/>
              </a:defRPr>
            </a:lvl4pPr>
            <a:lvl5pPr marL="978480" indent="-205740">
              <a:buFont typeface="Courier New"/>
              <a:buChar char="o"/>
              <a:defRPr sz="117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6687-CBD3-415D-8421-2B5EAA963EBF}" type="datetime1">
              <a:rPr lang="fi-FI" smtClean="0"/>
              <a:t>9.1.2023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34" name="Straight Connector 4"/>
          <p:cNvCxnSpPr/>
          <p:nvPr userDrawn="1"/>
        </p:nvCxnSpPr>
        <p:spPr>
          <a:xfrm>
            <a:off x="468314" y="4385706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1"/>
            <a:ext cx="2055876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589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4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240" b="1" spc="-90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135450"/>
            <a:ext cx="8207374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40" indent="-191160">
              <a:buFont typeface="Arial"/>
              <a:buChar char="•"/>
              <a:defRPr sz="1800">
                <a:latin typeface="Georgia"/>
              </a:defRPr>
            </a:lvl2pPr>
            <a:lvl3pPr marL="414720" indent="-207360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800" indent="-174960">
              <a:buFont typeface="Arial"/>
              <a:buChar char="•"/>
              <a:defRPr sz="1260" baseline="0">
                <a:latin typeface="Georgia"/>
              </a:defRPr>
            </a:lvl4pPr>
            <a:lvl5pPr marL="978480" indent="-205740">
              <a:buFont typeface="Courier New"/>
              <a:buChar char="o"/>
              <a:defRPr sz="117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C5285-7526-43D5-81FF-B1103F667C54}" type="datetime1">
              <a:rPr lang="fi-FI" smtClean="0"/>
              <a:t>9.1.2023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0" name="Straight Connector 4"/>
          <p:cNvCxnSpPr/>
          <p:nvPr userDrawn="1"/>
        </p:nvCxnSpPr>
        <p:spPr>
          <a:xfrm>
            <a:off x="468314" y="4385706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1"/>
            <a:ext cx="2146364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828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38602"/>
            <a:ext cx="8212380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240" b="1" spc="-90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9" y="1135450"/>
            <a:ext cx="3988079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40" indent="-191160">
              <a:buFont typeface="Arial"/>
              <a:buChar char="•"/>
              <a:defRPr sz="1800">
                <a:latin typeface="Georgia"/>
              </a:defRPr>
            </a:lvl2pPr>
            <a:lvl3pPr marL="414720" indent="-207360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800" indent="-174960">
              <a:buFont typeface="Arial"/>
              <a:buChar char="•"/>
              <a:defRPr sz="1260" baseline="0">
                <a:latin typeface="Georgia"/>
              </a:defRPr>
            </a:lvl4pPr>
            <a:lvl5pPr marL="978480" indent="-205740">
              <a:buFont typeface="Courier New"/>
              <a:buChar char="o"/>
              <a:defRPr sz="117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10" y="1135450"/>
            <a:ext cx="3988079" cy="30024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40" indent="-191160">
              <a:buFont typeface="Arial"/>
              <a:buChar char="•"/>
              <a:defRPr sz="1800">
                <a:latin typeface="Georgia"/>
              </a:defRPr>
            </a:lvl2pPr>
            <a:lvl3pPr marL="414720" indent="-207360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800" indent="-174960">
              <a:buFont typeface="Arial"/>
              <a:buChar char="•"/>
              <a:defRPr sz="1260" baseline="0">
                <a:latin typeface="Georgia"/>
              </a:defRPr>
            </a:lvl4pPr>
            <a:lvl5pPr marL="978480" indent="-205740">
              <a:buFont typeface="Courier New"/>
              <a:buChar char="o"/>
              <a:defRPr sz="117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t>9.1.2023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4" y="4385706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1"/>
            <a:ext cx="2113788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510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68314" y="238602"/>
            <a:ext cx="8207375" cy="8968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240" b="1" spc="-90">
                <a:solidFill>
                  <a:srgbClr val="0065BD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135450"/>
            <a:ext cx="3988079" cy="300298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40" indent="-191160">
              <a:buFont typeface="Arial"/>
              <a:buChar char="•"/>
              <a:defRPr sz="1800">
                <a:latin typeface="Georgia"/>
              </a:defRPr>
            </a:lvl2pPr>
            <a:lvl3pPr marL="414720" indent="-207360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800" indent="-174960">
              <a:buFont typeface="Arial"/>
              <a:buChar char="•"/>
              <a:defRPr sz="1260" baseline="0">
                <a:latin typeface="Georgia"/>
              </a:defRPr>
            </a:lvl4pPr>
            <a:lvl5pPr marL="978480" indent="-205740">
              <a:buFont typeface="Courier New"/>
              <a:buChar char="o"/>
              <a:defRPr sz="117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87610" y="1134944"/>
            <a:ext cx="3988079" cy="300298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latin typeface="+mj-lt"/>
              </a:defRPr>
            </a:lvl1pPr>
            <a:lvl2pPr marL="213840" indent="-191160">
              <a:buFont typeface="Arial"/>
              <a:buChar char="•"/>
              <a:defRPr sz="1800">
                <a:latin typeface="Georgia"/>
              </a:defRPr>
            </a:lvl2pPr>
            <a:lvl3pPr marL="414720" indent="-207360">
              <a:buFont typeface="Lucida Grande"/>
              <a:buChar char="-"/>
              <a:defRPr sz="1440" i="1">
                <a:latin typeface="Georgia"/>
                <a:cs typeface="Georgia"/>
              </a:defRPr>
            </a:lvl3pPr>
            <a:lvl4pPr marL="712800" indent="-174960">
              <a:buFont typeface="Arial"/>
              <a:buChar char="•"/>
              <a:defRPr sz="1260" baseline="0">
                <a:latin typeface="Georgia"/>
              </a:defRPr>
            </a:lvl4pPr>
            <a:lvl5pPr marL="978480" indent="-205740">
              <a:buFont typeface="Courier New"/>
              <a:buChar char="o"/>
              <a:defRPr sz="117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F29C9-51F7-4E61-B7C7-5CEFA78BD6B3}" type="datetime1">
              <a:rPr lang="fi-FI" smtClean="0"/>
              <a:t>9.1.2023</a:t>
            </a:fld>
            <a:endParaRPr lang="fi-FI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4" y="4385706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241161"/>
            <a:ext cx="2055876" cy="8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7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oleObject" Target="../embeddings/oleObject3.bin"/><Relationship Id="rId5" Type="http://schemas.openxmlformats.org/officeDocument/2006/relationships/slideLayout" Target="../slideLayouts/slideLayout202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201.xml"/><Relationship Id="rId9" Type="http://schemas.openxmlformats.org/officeDocument/2006/relationships/vmlDrawing" Target="../drawings/vmlDrawing3.v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07.xml"/><Relationship Id="rId21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17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06.xml"/><Relationship Id="rId16" Type="http://schemas.openxmlformats.org/officeDocument/2006/relationships/slideLayout" Target="../slideLayouts/slideLayout220.xml"/><Relationship Id="rId20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5" Type="http://schemas.openxmlformats.org/officeDocument/2006/relationships/slideLayout" Target="../slideLayouts/slideLayout219.xml"/><Relationship Id="rId23" Type="http://schemas.openxmlformats.org/officeDocument/2006/relationships/theme" Target="../theme/theme11.xml"/><Relationship Id="rId10" Type="http://schemas.openxmlformats.org/officeDocument/2006/relationships/slideLayout" Target="../slideLayouts/slideLayout214.xml"/><Relationship Id="rId19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slideLayout" Target="../slideLayouts/slideLayout218.xml"/><Relationship Id="rId22" Type="http://schemas.openxmlformats.org/officeDocument/2006/relationships/slideLayout" Target="../slideLayouts/slideLayout22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4.xml"/><Relationship Id="rId13" Type="http://schemas.openxmlformats.org/officeDocument/2006/relationships/slideLayout" Target="../slideLayouts/slideLayout239.xml"/><Relationship Id="rId18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29.xml"/><Relationship Id="rId21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33.xml"/><Relationship Id="rId12" Type="http://schemas.openxmlformats.org/officeDocument/2006/relationships/slideLayout" Target="../slideLayouts/slideLayout238.xml"/><Relationship Id="rId17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28.xml"/><Relationship Id="rId16" Type="http://schemas.openxmlformats.org/officeDocument/2006/relationships/slideLayout" Target="../slideLayouts/slideLayout242.xml"/><Relationship Id="rId20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32.xml"/><Relationship Id="rId11" Type="http://schemas.openxmlformats.org/officeDocument/2006/relationships/slideLayout" Target="../slideLayouts/slideLayout237.xml"/><Relationship Id="rId24" Type="http://schemas.openxmlformats.org/officeDocument/2006/relationships/theme" Target="../theme/theme12.xml"/><Relationship Id="rId5" Type="http://schemas.openxmlformats.org/officeDocument/2006/relationships/slideLayout" Target="../slideLayouts/slideLayout231.xml"/><Relationship Id="rId15" Type="http://schemas.openxmlformats.org/officeDocument/2006/relationships/slideLayout" Target="../slideLayouts/slideLayout241.xml"/><Relationship Id="rId23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36.xml"/><Relationship Id="rId19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0.xml"/><Relationship Id="rId9" Type="http://schemas.openxmlformats.org/officeDocument/2006/relationships/slideLayout" Target="../slideLayouts/slideLayout235.xml"/><Relationship Id="rId14" Type="http://schemas.openxmlformats.org/officeDocument/2006/relationships/slideLayout" Target="../slideLayouts/slideLayout240.xml"/><Relationship Id="rId22" Type="http://schemas.openxmlformats.org/officeDocument/2006/relationships/slideLayout" Target="../slideLayouts/slideLayout24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56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5.xml"/><Relationship Id="rId11" Type="http://schemas.openxmlformats.org/officeDocument/2006/relationships/oleObject" Target="../embeddings/oleObject4.bin"/><Relationship Id="rId5" Type="http://schemas.openxmlformats.org/officeDocument/2006/relationships/slideLayout" Target="../slideLayouts/slideLayout254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253.xml"/><Relationship Id="rId9" Type="http://schemas.openxmlformats.org/officeDocument/2006/relationships/vmlDrawing" Target="../drawings/vmlDrawing4.v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13" Type="http://schemas.openxmlformats.org/officeDocument/2006/relationships/slideLayout" Target="../slideLayouts/slideLayout269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slideLayout" Target="../slideLayouts/slideLayout268.xml"/><Relationship Id="rId17" Type="http://schemas.openxmlformats.org/officeDocument/2006/relationships/slideLayout" Target="../slideLayouts/slideLayout273.xml"/><Relationship Id="rId2" Type="http://schemas.openxmlformats.org/officeDocument/2006/relationships/slideLayout" Target="../slideLayouts/slideLayout258.xml"/><Relationship Id="rId16" Type="http://schemas.openxmlformats.org/officeDocument/2006/relationships/slideLayout" Target="../slideLayouts/slideLayout272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61.xml"/><Relationship Id="rId15" Type="http://schemas.openxmlformats.org/officeDocument/2006/relationships/slideLayout" Target="../slideLayouts/slideLayout271.xml"/><Relationship Id="rId10" Type="http://schemas.openxmlformats.org/officeDocument/2006/relationships/slideLayout" Target="../slideLayouts/slideLayout266.xml"/><Relationship Id="rId4" Type="http://schemas.openxmlformats.org/officeDocument/2006/relationships/slideLayout" Target="../slideLayouts/slideLayout260.xml"/><Relationship Id="rId9" Type="http://schemas.openxmlformats.org/officeDocument/2006/relationships/slideLayout" Target="../slideLayouts/slideLayout265.xml"/><Relationship Id="rId14" Type="http://schemas.openxmlformats.org/officeDocument/2006/relationships/slideLayout" Target="../slideLayouts/slideLayout27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1.xml"/><Relationship Id="rId13" Type="http://schemas.openxmlformats.org/officeDocument/2006/relationships/slideLayout" Target="../slideLayouts/slideLayout286.xml"/><Relationship Id="rId18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76.xml"/><Relationship Id="rId7" Type="http://schemas.openxmlformats.org/officeDocument/2006/relationships/slideLayout" Target="../slideLayouts/slideLayout280.xml"/><Relationship Id="rId12" Type="http://schemas.openxmlformats.org/officeDocument/2006/relationships/slideLayout" Target="../slideLayouts/slideLayout285.xml"/><Relationship Id="rId17" Type="http://schemas.openxmlformats.org/officeDocument/2006/relationships/slideLayout" Target="../slideLayouts/slideLayout290.xml"/><Relationship Id="rId2" Type="http://schemas.openxmlformats.org/officeDocument/2006/relationships/slideLayout" Target="../slideLayouts/slideLayout275.xml"/><Relationship Id="rId16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74.xml"/><Relationship Id="rId6" Type="http://schemas.openxmlformats.org/officeDocument/2006/relationships/slideLayout" Target="../slideLayouts/slideLayout279.xml"/><Relationship Id="rId11" Type="http://schemas.openxmlformats.org/officeDocument/2006/relationships/slideLayout" Target="../slideLayouts/slideLayout284.xml"/><Relationship Id="rId5" Type="http://schemas.openxmlformats.org/officeDocument/2006/relationships/slideLayout" Target="../slideLayouts/slideLayout278.xml"/><Relationship Id="rId15" Type="http://schemas.openxmlformats.org/officeDocument/2006/relationships/slideLayout" Target="../slideLayouts/slideLayout288.xml"/><Relationship Id="rId10" Type="http://schemas.openxmlformats.org/officeDocument/2006/relationships/slideLayout" Target="../slideLayouts/slideLayout283.xml"/><Relationship Id="rId19" Type="http://schemas.openxmlformats.org/officeDocument/2006/relationships/theme" Target="../theme/theme15.xml"/><Relationship Id="rId4" Type="http://schemas.openxmlformats.org/officeDocument/2006/relationships/slideLayout" Target="../slideLayouts/slideLayout277.xml"/><Relationship Id="rId9" Type="http://schemas.openxmlformats.org/officeDocument/2006/relationships/slideLayout" Target="../slideLayouts/slideLayout282.xml"/><Relationship Id="rId14" Type="http://schemas.openxmlformats.org/officeDocument/2006/relationships/slideLayout" Target="../slideLayouts/slideLayout28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0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tags" Target="../tags/tag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5.xml"/><Relationship Id="rId18" Type="http://schemas.openxmlformats.org/officeDocument/2006/relationships/slideLayout" Target="../slideLayouts/slideLayout160.xml"/><Relationship Id="rId26" Type="http://schemas.openxmlformats.org/officeDocument/2006/relationships/slideLayout" Target="../slideLayouts/slideLayout168.xml"/><Relationship Id="rId21" Type="http://schemas.openxmlformats.org/officeDocument/2006/relationships/slideLayout" Target="../slideLayouts/slideLayout163.xml"/><Relationship Id="rId34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17" Type="http://schemas.openxmlformats.org/officeDocument/2006/relationships/slideLayout" Target="../slideLayouts/slideLayout159.xml"/><Relationship Id="rId25" Type="http://schemas.openxmlformats.org/officeDocument/2006/relationships/slideLayout" Target="../slideLayouts/slideLayout167.xml"/><Relationship Id="rId33" Type="http://schemas.openxmlformats.org/officeDocument/2006/relationships/slideLayout" Target="../slideLayouts/slideLayout175.xml"/><Relationship Id="rId38" Type="http://schemas.openxmlformats.org/officeDocument/2006/relationships/theme" Target="../theme/theme8.xml"/><Relationship Id="rId2" Type="http://schemas.openxmlformats.org/officeDocument/2006/relationships/slideLayout" Target="../slideLayouts/slideLayout144.xml"/><Relationship Id="rId16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162.xml"/><Relationship Id="rId29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24" Type="http://schemas.openxmlformats.org/officeDocument/2006/relationships/slideLayout" Target="../slideLayouts/slideLayout166.xml"/><Relationship Id="rId32" Type="http://schemas.openxmlformats.org/officeDocument/2006/relationships/slideLayout" Target="../slideLayouts/slideLayout174.xml"/><Relationship Id="rId37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47.xml"/><Relationship Id="rId15" Type="http://schemas.openxmlformats.org/officeDocument/2006/relationships/slideLayout" Target="../slideLayouts/slideLayout157.xml"/><Relationship Id="rId23" Type="http://schemas.openxmlformats.org/officeDocument/2006/relationships/slideLayout" Target="../slideLayouts/slideLayout165.xml"/><Relationship Id="rId28" Type="http://schemas.openxmlformats.org/officeDocument/2006/relationships/slideLayout" Target="../slideLayouts/slideLayout170.xml"/><Relationship Id="rId36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61.xml"/><Relationship Id="rId31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6.xml"/><Relationship Id="rId22" Type="http://schemas.openxmlformats.org/officeDocument/2006/relationships/slideLayout" Target="../slideLayouts/slideLayout164.xml"/><Relationship Id="rId27" Type="http://schemas.openxmlformats.org/officeDocument/2006/relationships/slideLayout" Target="../slideLayouts/slideLayout169.xml"/><Relationship Id="rId30" Type="http://schemas.openxmlformats.org/officeDocument/2006/relationships/slideLayout" Target="../slideLayouts/slideLayout172.xml"/><Relationship Id="rId35" Type="http://schemas.openxmlformats.org/officeDocument/2006/relationships/slideLayout" Target="../slideLayouts/slideLayout177.xml"/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slideLayout" Target="../slideLayouts/slideLayout192.xml"/><Relationship Id="rId18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17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81.xml"/><Relationship Id="rId16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89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slideLayout" Target="../slideLayouts/slideLayout1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4"/>
            </p:custDataLst>
          </p:nvPr>
        </p:nvGraphicFramePr>
        <p:xfrm>
          <a:off x="1192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25" imgW="395" imgH="396" progId="TCLayout.ActiveDocument.1">
                  <p:embed/>
                </p:oleObj>
              </mc:Choice>
              <mc:Fallback>
                <p:oleObj name="think-cell Slide" r:id="rId25" imgW="395" imgH="39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4515966"/>
            <a:ext cx="3619500" cy="1190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4635029"/>
            <a:ext cx="3619500" cy="13930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/>
              <a:t>9.1.2023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4774333"/>
            <a:ext cx="3619500" cy="1214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671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</p:sldLayoutIdLst>
  <p:hf hdr="0" ftr="0"/>
  <p:txStyles>
    <p:titleStyle>
      <a:lvl1pPr algn="ctr" defTabSz="333299" rtl="0" eaLnBrk="1" fontAlgn="base" hangingPunct="1">
        <a:spcBef>
          <a:spcPct val="0"/>
        </a:spcBef>
        <a:spcAft>
          <a:spcPct val="0"/>
        </a:spcAft>
        <a:defRPr sz="3208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333299" rtl="0" eaLnBrk="1" fontAlgn="base" hangingPunct="1">
        <a:spcBef>
          <a:spcPct val="0"/>
        </a:spcBef>
        <a:spcAft>
          <a:spcPct val="0"/>
        </a:spcAft>
        <a:defRPr sz="3208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333299" rtl="0" eaLnBrk="1" fontAlgn="base" hangingPunct="1">
        <a:spcBef>
          <a:spcPct val="0"/>
        </a:spcBef>
        <a:spcAft>
          <a:spcPct val="0"/>
        </a:spcAft>
        <a:defRPr sz="3208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333299" rtl="0" eaLnBrk="1" fontAlgn="base" hangingPunct="1">
        <a:spcBef>
          <a:spcPct val="0"/>
        </a:spcBef>
        <a:spcAft>
          <a:spcPct val="0"/>
        </a:spcAft>
        <a:defRPr sz="3208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333299" rtl="0" eaLnBrk="1" fontAlgn="base" hangingPunct="1">
        <a:spcBef>
          <a:spcPct val="0"/>
        </a:spcBef>
        <a:spcAft>
          <a:spcPct val="0"/>
        </a:spcAft>
        <a:defRPr sz="3208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333299" algn="ctr" defTabSz="333299" rtl="0" eaLnBrk="1" fontAlgn="base" hangingPunct="1">
        <a:spcBef>
          <a:spcPct val="0"/>
        </a:spcBef>
        <a:spcAft>
          <a:spcPct val="0"/>
        </a:spcAft>
        <a:defRPr sz="3208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666598" algn="ctr" defTabSz="333299" rtl="0" eaLnBrk="1" fontAlgn="base" hangingPunct="1">
        <a:spcBef>
          <a:spcPct val="0"/>
        </a:spcBef>
        <a:spcAft>
          <a:spcPct val="0"/>
        </a:spcAft>
        <a:defRPr sz="3208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999896" algn="ctr" defTabSz="333299" rtl="0" eaLnBrk="1" fontAlgn="base" hangingPunct="1">
        <a:spcBef>
          <a:spcPct val="0"/>
        </a:spcBef>
        <a:spcAft>
          <a:spcPct val="0"/>
        </a:spcAft>
        <a:defRPr sz="3208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333195" algn="ctr" defTabSz="333299" rtl="0" eaLnBrk="1" fontAlgn="base" hangingPunct="1">
        <a:spcBef>
          <a:spcPct val="0"/>
        </a:spcBef>
        <a:spcAft>
          <a:spcPct val="0"/>
        </a:spcAft>
        <a:defRPr sz="3208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49974" indent="-249974" algn="l" defTabSz="33329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333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541611" indent="-208312" algn="l" defTabSz="333299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4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833247" indent="-166649" algn="l" defTabSz="33329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75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166546" indent="-166649" algn="l" defTabSz="333299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58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499845" indent="-166649" algn="l" defTabSz="333299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58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1833143" indent="-166649" algn="l" defTabSz="333299" rtl="0" eaLnBrk="1" latinLnBrk="0" hangingPunct="1">
        <a:spcBef>
          <a:spcPct val="20000"/>
        </a:spcBef>
        <a:buFont typeface="Arial"/>
        <a:buChar char="•"/>
        <a:defRPr sz="1458" kern="1200">
          <a:solidFill>
            <a:schemeClr val="tx1"/>
          </a:solidFill>
          <a:latin typeface="+mn-lt"/>
          <a:ea typeface="+mn-ea"/>
          <a:cs typeface="+mn-cs"/>
        </a:defRPr>
      </a:lvl6pPr>
      <a:lvl7pPr marL="2166442" indent="-166649" algn="l" defTabSz="333299" rtl="0" eaLnBrk="1" latinLnBrk="0" hangingPunct="1">
        <a:spcBef>
          <a:spcPct val="20000"/>
        </a:spcBef>
        <a:buFont typeface="Arial"/>
        <a:buChar char="•"/>
        <a:defRPr sz="1458" kern="1200">
          <a:solidFill>
            <a:schemeClr val="tx1"/>
          </a:solidFill>
          <a:latin typeface="+mn-lt"/>
          <a:ea typeface="+mn-ea"/>
          <a:cs typeface="+mn-cs"/>
        </a:defRPr>
      </a:lvl7pPr>
      <a:lvl8pPr marL="2499741" indent="-166649" algn="l" defTabSz="333299" rtl="0" eaLnBrk="1" latinLnBrk="0" hangingPunct="1">
        <a:spcBef>
          <a:spcPct val="20000"/>
        </a:spcBef>
        <a:buFont typeface="Arial"/>
        <a:buChar char="•"/>
        <a:defRPr sz="1458" kern="1200">
          <a:solidFill>
            <a:schemeClr val="tx1"/>
          </a:solidFill>
          <a:latin typeface="+mn-lt"/>
          <a:ea typeface="+mn-ea"/>
          <a:cs typeface="+mn-cs"/>
        </a:defRPr>
      </a:lvl8pPr>
      <a:lvl9pPr marL="2833040" indent="-166649" algn="l" defTabSz="333299" rtl="0" eaLnBrk="1" latinLnBrk="0" hangingPunct="1">
        <a:spcBef>
          <a:spcPct val="20000"/>
        </a:spcBef>
        <a:buFont typeface="Arial"/>
        <a:buChar char="•"/>
        <a:defRPr sz="14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3299" rtl="0" eaLnBrk="1" latinLnBrk="0" hangingPunct="1">
        <a:defRPr sz="1312" kern="1200">
          <a:solidFill>
            <a:schemeClr val="tx1"/>
          </a:solidFill>
          <a:latin typeface="+mn-lt"/>
          <a:ea typeface="+mn-ea"/>
          <a:cs typeface="+mn-cs"/>
        </a:defRPr>
      </a:lvl1pPr>
      <a:lvl2pPr marL="333299" algn="l" defTabSz="333299" rtl="0" eaLnBrk="1" latinLnBrk="0" hangingPunct="1">
        <a:defRPr sz="1312" kern="1200">
          <a:solidFill>
            <a:schemeClr val="tx1"/>
          </a:solidFill>
          <a:latin typeface="+mn-lt"/>
          <a:ea typeface="+mn-ea"/>
          <a:cs typeface="+mn-cs"/>
        </a:defRPr>
      </a:lvl2pPr>
      <a:lvl3pPr marL="666598" algn="l" defTabSz="333299" rtl="0" eaLnBrk="1" latinLnBrk="0" hangingPunct="1">
        <a:defRPr sz="1312" kern="1200">
          <a:solidFill>
            <a:schemeClr val="tx1"/>
          </a:solidFill>
          <a:latin typeface="+mn-lt"/>
          <a:ea typeface="+mn-ea"/>
          <a:cs typeface="+mn-cs"/>
        </a:defRPr>
      </a:lvl3pPr>
      <a:lvl4pPr marL="999896" algn="l" defTabSz="333299" rtl="0" eaLnBrk="1" latinLnBrk="0" hangingPunct="1">
        <a:defRPr sz="1312" kern="1200">
          <a:solidFill>
            <a:schemeClr val="tx1"/>
          </a:solidFill>
          <a:latin typeface="+mn-lt"/>
          <a:ea typeface="+mn-ea"/>
          <a:cs typeface="+mn-cs"/>
        </a:defRPr>
      </a:lvl4pPr>
      <a:lvl5pPr marL="1333195" algn="l" defTabSz="333299" rtl="0" eaLnBrk="1" latinLnBrk="0" hangingPunct="1">
        <a:defRPr sz="1312" kern="1200">
          <a:solidFill>
            <a:schemeClr val="tx1"/>
          </a:solidFill>
          <a:latin typeface="+mn-lt"/>
          <a:ea typeface="+mn-ea"/>
          <a:cs typeface="+mn-cs"/>
        </a:defRPr>
      </a:lvl5pPr>
      <a:lvl6pPr marL="1666494" algn="l" defTabSz="333299" rtl="0" eaLnBrk="1" latinLnBrk="0" hangingPunct="1">
        <a:defRPr sz="1312" kern="1200">
          <a:solidFill>
            <a:schemeClr val="tx1"/>
          </a:solidFill>
          <a:latin typeface="+mn-lt"/>
          <a:ea typeface="+mn-ea"/>
          <a:cs typeface="+mn-cs"/>
        </a:defRPr>
      </a:lvl6pPr>
      <a:lvl7pPr marL="1999793" algn="l" defTabSz="333299" rtl="0" eaLnBrk="1" latinLnBrk="0" hangingPunct="1">
        <a:defRPr sz="1312" kern="1200">
          <a:solidFill>
            <a:schemeClr val="tx1"/>
          </a:solidFill>
          <a:latin typeface="+mn-lt"/>
          <a:ea typeface="+mn-ea"/>
          <a:cs typeface="+mn-cs"/>
        </a:defRPr>
      </a:lvl7pPr>
      <a:lvl8pPr marL="2333092" algn="l" defTabSz="333299" rtl="0" eaLnBrk="1" latinLnBrk="0" hangingPunct="1">
        <a:defRPr sz="1312" kern="1200">
          <a:solidFill>
            <a:schemeClr val="tx1"/>
          </a:solidFill>
          <a:latin typeface="+mn-lt"/>
          <a:ea typeface="+mn-ea"/>
          <a:cs typeface="+mn-cs"/>
        </a:defRPr>
      </a:lvl8pPr>
      <a:lvl9pPr marL="2666390" algn="l" defTabSz="333299" rtl="0" eaLnBrk="1" latinLnBrk="0" hangingPunct="1">
        <a:defRPr sz="13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692836558"/>
              </p:ext>
            </p:extLst>
          </p:nvPr>
        </p:nvGraphicFramePr>
        <p:xfrm>
          <a:off x="1588" y="1429"/>
          <a:ext cx="1588" cy="1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think-cell Slide" r:id="rId11" imgW="395" imgH="396" progId="TCLayout.ActiveDocument.1">
                  <p:embed/>
                </p:oleObj>
              </mc:Choice>
              <mc:Fallback>
                <p:oleObj name="think-cell Slide" r:id="rId11" imgW="395" imgH="39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429"/>
                        <a:ext cx="1588" cy="1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4515966"/>
            <a:ext cx="3619500" cy="1190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4635029"/>
            <a:ext cx="3619500" cy="13930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9.1.2023</a:t>
            </a:fld>
            <a:endParaRPr lang="fi-FI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4774333"/>
            <a:ext cx="3619500" cy="1214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89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6" r:id="rId7"/>
  </p:sldLayoutIdLst>
  <p:hf hdr="0" ftr="0"/>
  <p:txStyles>
    <p:titleStyle>
      <a:lvl1pPr algn="ctr" defTabSz="342887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342887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342887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342887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342887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342887" algn="ctr" defTabSz="342887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685773" algn="ctr" defTabSz="342887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028659" algn="ctr" defTabSz="342887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371545" algn="ctr" defTabSz="342887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57165" indent="-257165" algn="l" defTabSz="34288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557190" indent="-214304" algn="l" defTabSz="34288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857216" indent="-171443" algn="l" defTabSz="34288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200102" indent="-171443" algn="l" defTabSz="34288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542988" indent="-171443" algn="l" defTabSz="342887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1885874" indent="-171443" algn="l" defTabSz="34288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34288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34288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3" indent="-171443" algn="l" defTabSz="34288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3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0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4464843"/>
            <a:ext cx="3619500" cy="1190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4583906"/>
            <a:ext cx="3619500" cy="13930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3B88C7-EEAC-4B1D-A97C-B7DEF286B852}" type="datetime1">
              <a:rPr lang="fi-FI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9.1.2023</a:t>
            </a:fld>
            <a:endParaRPr lang="fi-FI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4723210"/>
            <a:ext cx="3619500" cy="1214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38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  <p:sldLayoutId id="2147484060" r:id="rId13"/>
    <p:sldLayoutId id="2147484061" r:id="rId14"/>
    <p:sldLayoutId id="2147484062" r:id="rId15"/>
    <p:sldLayoutId id="2147484063" r:id="rId16"/>
    <p:sldLayoutId id="2147484064" r:id="rId17"/>
    <p:sldLayoutId id="2147484065" r:id="rId18"/>
    <p:sldLayoutId id="2147484066" r:id="rId19"/>
    <p:sldLayoutId id="2147484067" r:id="rId20"/>
    <p:sldLayoutId id="2147484068" r:id="rId21"/>
    <p:sldLayoutId id="2147484069" r:id="rId22"/>
  </p:sldLayoutIdLst>
  <p:hf hdr="0" ftr="0" dt="0"/>
  <p:txStyles>
    <p:titleStyle>
      <a:lvl1pPr algn="ctr" defTabSz="342887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342887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342887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342887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342887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342887" algn="ctr" defTabSz="342887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685773" algn="ctr" defTabSz="342887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028659" algn="ctr" defTabSz="342887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371545" algn="ctr" defTabSz="342887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57165" indent="-257165" algn="l" defTabSz="34288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557190" indent="-214304" algn="l" defTabSz="34288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857216" indent="-171443" algn="l" defTabSz="34288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200102" indent="-171443" algn="l" defTabSz="34288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542988" indent="-171443" algn="l" defTabSz="342887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1885874" indent="-171443" algn="l" defTabSz="34288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34288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34288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3" indent="-171443" algn="l" defTabSz="34288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3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0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620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  <p:sldLayoutId id="2147484083" r:id="rId12"/>
    <p:sldLayoutId id="2147484084" r:id="rId13"/>
    <p:sldLayoutId id="2147484085" r:id="rId14"/>
    <p:sldLayoutId id="2147484086" r:id="rId15"/>
    <p:sldLayoutId id="2147484087" r:id="rId16"/>
    <p:sldLayoutId id="2147484088" r:id="rId17"/>
    <p:sldLayoutId id="2147484089" r:id="rId18"/>
    <p:sldLayoutId id="2147484090" r:id="rId19"/>
    <p:sldLayoutId id="2147484091" r:id="rId20"/>
    <p:sldLayoutId id="2147484092" r:id="rId21"/>
    <p:sldLayoutId id="2147484093" r:id="rId22"/>
    <p:sldLayoutId id="2147484094" r:id="rId2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>
          <p15:clr>
            <a:srgbClr val="F26B43"/>
          </p15:clr>
        </p15:guide>
        <p15:guide id="3" orient="horz" pos="327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0"/>
            </p:custDataLst>
          </p:nvPr>
        </p:nvGraphicFramePr>
        <p:xfrm>
          <a:off x="595" y="596"/>
          <a:ext cx="596" cy="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think-cell Slide" r:id="rId11" imgW="395" imgH="396" progId="TCLayout.ActiveDocument.1">
                  <p:embed/>
                </p:oleObj>
              </mc:Choice>
              <mc:Fallback>
                <p:oleObj name="think-cell Slide" r:id="rId11" imgW="395" imgH="39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5" y="596"/>
                        <a:ext cx="596" cy="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33414" y="133350"/>
            <a:ext cx="7877175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84637" y="4905375"/>
            <a:ext cx="23083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421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</p:sldLayoutIdLst>
  <p:transition spd="med"/>
  <p:txStyles>
    <p:title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214313" marR="0" indent="-214313" algn="l" defTabSz="278607" rtl="0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62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428625" marR="0" indent="-214313" algn="l" defTabSz="278607" rtl="0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62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642938" marR="0" indent="-214313" algn="l" defTabSz="278607" rtl="0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62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857250" marR="0" indent="-214313" algn="l" defTabSz="278607" rtl="0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62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1071563" marR="0" indent="-214313" algn="l" defTabSz="278607" rtl="0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62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1269389" marR="0" indent="-197826" algn="l" defTabSz="278607" rtl="0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62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1483701" marR="0" indent="-197826" algn="l" defTabSz="278607" rtl="0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62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1698014" marR="0" indent="-197826" algn="l" defTabSz="278607" rtl="0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62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1912326" marR="0" indent="-197826" algn="l" defTabSz="278607" rtl="0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62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4464844"/>
            <a:ext cx="3619500" cy="1190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4583906"/>
            <a:ext cx="3619500" cy="13930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5591C4-5CCB-4469-BC80-0D582F3DE5F0}" type="datetime1">
              <a:rPr lang="fi-FI" smtClean="0"/>
              <a:t>9.1.2023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4723211"/>
            <a:ext cx="3619500" cy="1214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5DB13D-24FD-0641-8100-A6CD964B88B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92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  <p:sldLayoutId id="2147484115" r:id="rId12"/>
    <p:sldLayoutId id="2147484116" r:id="rId13"/>
    <p:sldLayoutId id="2147484117" r:id="rId14"/>
    <p:sldLayoutId id="2147484118" r:id="rId15"/>
    <p:sldLayoutId id="2147484119" r:id="rId16"/>
    <p:sldLayoutId id="2147484120" r:id="rId17"/>
  </p:sldLayoutIdLst>
  <p:hf hdr="0" ftr="0"/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4464844"/>
            <a:ext cx="3619500" cy="1190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4583906"/>
            <a:ext cx="3619500" cy="13930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5591C4-5CCB-4469-BC80-0D582F3DE5F0}" type="datetime1">
              <a:rPr lang="fi-FI" smtClean="0"/>
              <a:t>9.1.2023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4723211"/>
            <a:ext cx="3619500" cy="1214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5DB13D-24FD-0641-8100-A6CD964B88B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590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  <p:sldLayoutId id="2147484133" r:id="rId12"/>
    <p:sldLayoutId id="2147484134" r:id="rId13"/>
    <p:sldLayoutId id="2147484135" r:id="rId14"/>
    <p:sldLayoutId id="2147484136" r:id="rId15"/>
    <p:sldLayoutId id="2147484137" r:id="rId16"/>
    <p:sldLayoutId id="2147484138" r:id="rId17"/>
    <p:sldLayoutId id="2147484139" r:id="rId18"/>
  </p:sldLayoutIdLst>
  <p:hf hdr="0" ftr="0"/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4515966"/>
            <a:ext cx="3619500" cy="1190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4635029"/>
            <a:ext cx="3619500" cy="13930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/>
              <a:t>9.1.2023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4774333"/>
            <a:ext cx="3619500" cy="1214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690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  <p:sldLayoutId id="2147483806" r:id="rId19"/>
    <p:sldLayoutId id="2147483807" r:id="rId20"/>
    <p:sldLayoutId id="2147483808" r:id="rId21"/>
  </p:sldLayoutIdLst>
  <p:hf hdr="0" ftr="0"/>
  <p:txStyles>
    <p:titleStyle>
      <a:lvl1pPr algn="ctr" defTabSz="411480" rtl="0" eaLnBrk="1" fontAlgn="base" hangingPunct="1"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11480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11480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11480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11480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11480" algn="ctr" defTabSz="411480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822960" algn="ctr" defTabSz="411480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234440" algn="ctr" defTabSz="411480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645920" algn="ctr" defTabSz="411480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08610" indent="-308610" algn="l" defTabSz="41148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8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668655" indent="-257175" algn="l" defTabSz="41148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2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028700" indent="-205740" algn="l" defTabSz="41148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16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440180" indent="-205740" algn="l" defTabSz="41148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851660" indent="-205740" algn="l" defTabSz="41148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4515966"/>
            <a:ext cx="3619500" cy="1190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4635029"/>
            <a:ext cx="3619500" cy="13930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4774333"/>
            <a:ext cx="3619500" cy="1214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1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  <p:sldLayoutId id="2147483856" r:id="rId18"/>
    <p:sldLayoutId id="2147483857" r:id="rId19"/>
    <p:sldLayoutId id="2147483858" r:id="rId20"/>
    <p:sldLayoutId id="2147483859" r:id="rId21"/>
    <p:sldLayoutId id="2147483860" r:id="rId22"/>
    <p:sldLayoutId id="2147483861" r:id="rId23"/>
    <p:sldLayoutId id="2147483862" r:id="rId24"/>
    <p:sldLayoutId id="2147483863" r:id="rId25"/>
    <p:sldLayoutId id="2147483864" r:id="rId26"/>
  </p:sldLayoutIdLst>
  <p:hf hdr="0" ftr="0"/>
  <p:txStyles>
    <p:titleStyle>
      <a:lvl1pPr algn="ctr" defTabSz="411480" rtl="0" eaLnBrk="1" fontAlgn="base" hangingPunct="1"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11480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11480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11480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11480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11480" algn="ctr" defTabSz="411480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822960" algn="ctr" defTabSz="411480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234440" algn="ctr" defTabSz="411480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645920" algn="ctr" defTabSz="411480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08610" indent="-308610" algn="l" defTabSz="41148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8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668655" indent="-257175" algn="l" defTabSz="41148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2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028700" indent="-205740" algn="l" defTabSz="41148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16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440180" indent="-205740" algn="l" defTabSz="41148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851660" indent="-205740" algn="l" defTabSz="41148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272640991"/>
              </p:ext>
            </p:extLst>
          </p:nvPr>
        </p:nvGraphicFramePr>
        <p:xfrm>
          <a:off x="1588" y="1429"/>
          <a:ext cx="1588" cy="1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Slide" r:id="rId15" imgW="395" imgH="396" progId="TCLayout.ActiveDocument.1">
                  <p:embed/>
                </p:oleObj>
              </mc:Choice>
              <mc:Fallback>
                <p:oleObj name="think-cell Slide" r:id="rId15" imgW="395" imgH="39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429"/>
                        <a:ext cx="1588" cy="1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4515966"/>
            <a:ext cx="3619500" cy="1190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4635029"/>
            <a:ext cx="3619500" cy="13930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9.1.2023</a:t>
            </a:fld>
            <a:endParaRPr lang="fi-FI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4774333"/>
            <a:ext cx="3619500" cy="1214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hf hdr="0" ftr="0"/>
  <p:txStyles>
    <p:titleStyle>
      <a:lvl1pPr algn="ctr" defTabSz="342887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342887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342887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342887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342887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342887" algn="ctr" defTabSz="342887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685773" algn="ctr" defTabSz="342887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028659" algn="ctr" defTabSz="342887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371545" algn="ctr" defTabSz="342887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57165" indent="-257165" algn="l" defTabSz="34288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557190" indent="-214304" algn="l" defTabSz="34288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857216" indent="-171443" algn="l" defTabSz="34288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200102" indent="-171443" algn="l" defTabSz="34288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542988" indent="-171443" algn="l" defTabSz="342887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1885874" indent="-171443" algn="l" defTabSz="34288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34288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34288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3" indent="-171443" algn="l" defTabSz="342887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3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0" algn="l" defTabSz="34288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4515966"/>
            <a:ext cx="3619500" cy="1190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4635029"/>
            <a:ext cx="3619500" cy="13930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/>
              <a:t>9.1.2023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4774333"/>
            <a:ext cx="3619500" cy="1214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251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  <p:sldLayoutId id="2147483895" r:id="rId17"/>
    <p:sldLayoutId id="2147483896" r:id="rId18"/>
    <p:sldLayoutId id="2147483897" r:id="rId19"/>
    <p:sldLayoutId id="2147483898" r:id="rId20"/>
    <p:sldLayoutId id="2147483899" r:id="rId21"/>
  </p:sldLayoutIdLst>
  <p:hf hdr="0" ftr="0"/>
  <p:txStyles>
    <p:titleStyle>
      <a:lvl1pPr algn="ctr" defTabSz="411480" rtl="0" eaLnBrk="1" fontAlgn="base" hangingPunct="1"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11480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11480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11480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11480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11480" algn="ctr" defTabSz="411480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822960" algn="ctr" defTabSz="411480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234440" algn="ctr" defTabSz="411480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645920" algn="ctr" defTabSz="411480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08610" indent="-308610" algn="l" defTabSz="41148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8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668655" indent="-257175" algn="l" defTabSz="41148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2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028700" indent="-205740" algn="l" defTabSz="41148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16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440180" indent="-205740" algn="l" defTabSz="41148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851660" indent="-205740" algn="l" defTabSz="41148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4515967"/>
            <a:ext cx="3619500" cy="1190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4635029"/>
            <a:ext cx="3619500" cy="13930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/>
              <a:t>9.1.2023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4774333"/>
            <a:ext cx="3619500" cy="1214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671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  <p:sldLayoutId id="2147483918" r:id="rId18"/>
    <p:sldLayoutId id="2147483919" r:id="rId19"/>
    <p:sldLayoutId id="2147483920" r:id="rId20"/>
    <p:sldLayoutId id="2147483921" r:id="rId21"/>
  </p:sldLayoutIdLst>
  <p:hf hdr="0" ftr="0"/>
  <p:txStyles>
    <p:titleStyle>
      <a:lvl1pPr algn="ctr" defTabSz="370332" rtl="0" eaLnBrk="1" fontAlgn="base" hangingPunct="1">
        <a:spcBef>
          <a:spcPct val="0"/>
        </a:spcBef>
        <a:spcAft>
          <a:spcPct val="0"/>
        </a:spcAft>
        <a:defRPr sz="3564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370332" rtl="0" eaLnBrk="1" fontAlgn="base" hangingPunct="1">
        <a:spcBef>
          <a:spcPct val="0"/>
        </a:spcBef>
        <a:spcAft>
          <a:spcPct val="0"/>
        </a:spcAft>
        <a:defRPr sz="3564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370332" rtl="0" eaLnBrk="1" fontAlgn="base" hangingPunct="1">
        <a:spcBef>
          <a:spcPct val="0"/>
        </a:spcBef>
        <a:spcAft>
          <a:spcPct val="0"/>
        </a:spcAft>
        <a:defRPr sz="3564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370332" rtl="0" eaLnBrk="1" fontAlgn="base" hangingPunct="1">
        <a:spcBef>
          <a:spcPct val="0"/>
        </a:spcBef>
        <a:spcAft>
          <a:spcPct val="0"/>
        </a:spcAft>
        <a:defRPr sz="3564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370332" rtl="0" eaLnBrk="1" fontAlgn="base" hangingPunct="1">
        <a:spcBef>
          <a:spcPct val="0"/>
        </a:spcBef>
        <a:spcAft>
          <a:spcPct val="0"/>
        </a:spcAft>
        <a:defRPr sz="3564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370332" algn="ctr" defTabSz="370332" rtl="0" eaLnBrk="1" fontAlgn="base" hangingPunct="1">
        <a:spcBef>
          <a:spcPct val="0"/>
        </a:spcBef>
        <a:spcAft>
          <a:spcPct val="0"/>
        </a:spcAft>
        <a:defRPr sz="3564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40664" algn="ctr" defTabSz="370332" rtl="0" eaLnBrk="1" fontAlgn="base" hangingPunct="1">
        <a:spcBef>
          <a:spcPct val="0"/>
        </a:spcBef>
        <a:spcAft>
          <a:spcPct val="0"/>
        </a:spcAft>
        <a:defRPr sz="3564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10996" algn="ctr" defTabSz="370332" rtl="0" eaLnBrk="1" fontAlgn="base" hangingPunct="1">
        <a:spcBef>
          <a:spcPct val="0"/>
        </a:spcBef>
        <a:spcAft>
          <a:spcPct val="0"/>
        </a:spcAft>
        <a:defRPr sz="3564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481328" algn="ctr" defTabSz="370332" rtl="0" eaLnBrk="1" fontAlgn="base" hangingPunct="1">
        <a:spcBef>
          <a:spcPct val="0"/>
        </a:spcBef>
        <a:spcAft>
          <a:spcPct val="0"/>
        </a:spcAft>
        <a:defRPr sz="3564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77749" indent="-277749" algn="l" defTabSz="37033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592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601790" indent="-231458" algn="l" defTabSz="37033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68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925830" indent="-185166" algn="l" defTabSz="37033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944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296162" indent="-185166" algn="l" defTabSz="37033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2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666494" indent="-185166" algn="l" defTabSz="370332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2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036826" indent="-185166" algn="l" defTabSz="370332" rtl="0" eaLnBrk="1" latinLnBrk="0" hangingPunct="1">
        <a:spcBef>
          <a:spcPct val="2000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07158" indent="-185166" algn="l" defTabSz="370332" rtl="0" eaLnBrk="1" latinLnBrk="0" hangingPunct="1">
        <a:spcBef>
          <a:spcPct val="2000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777490" indent="-185166" algn="l" defTabSz="370332" rtl="0" eaLnBrk="1" latinLnBrk="0" hangingPunct="1">
        <a:spcBef>
          <a:spcPct val="2000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147822" indent="-185166" algn="l" defTabSz="370332" rtl="0" eaLnBrk="1" latinLnBrk="0" hangingPunct="1">
        <a:spcBef>
          <a:spcPct val="2000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0332" rtl="0" eaLnBrk="1" latinLnBrk="0" hangingPunct="1">
        <a:defRPr sz="1458" kern="1200">
          <a:solidFill>
            <a:schemeClr val="tx1"/>
          </a:solidFill>
          <a:latin typeface="+mn-lt"/>
          <a:ea typeface="+mn-ea"/>
          <a:cs typeface="+mn-cs"/>
        </a:defRPr>
      </a:lvl1pPr>
      <a:lvl2pPr marL="370332" algn="l" defTabSz="370332" rtl="0" eaLnBrk="1" latinLnBrk="0" hangingPunct="1">
        <a:defRPr sz="1458" kern="1200">
          <a:solidFill>
            <a:schemeClr val="tx1"/>
          </a:solidFill>
          <a:latin typeface="+mn-lt"/>
          <a:ea typeface="+mn-ea"/>
          <a:cs typeface="+mn-cs"/>
        </a:defRPr>
      </a:lvl2pPr>
      <a:lvl3pPr marL="740664" algn="l" defTabSz="370332" rtl="0" eaLnBrk="1" latinLnBrk="0" hangingPunct="1">
        <a:defRPr sz="1458" kern="1200">
          <a:solidFill>
            <a:schemeClr val="tx1"/>
          </a:solidFill>
          <a:latin typeface="+mn-lt"/>
          <a:ea typeface="+mn-ea"/>
          <a:cs typeface="+mn-cs"/>
        </a:defRPr>
      </a:lvl3pPr>
      <a:lvl4pPr marL="1110996" algn="l" defTabSz="370332" rtl="0" eaLnBrk="1" latinLnBrk="0" hangingPunct="1">
        <a:defRPr sz="1458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algn="l" defTabSz="370332" rtl="0" eaLnBrk="1" latinLnBrk="0" hangingPunct="1">
        <a:defRPr sz="1458" kern="1200">
          <a:solidFill>
            <a:schemeClr val="tx1"/>
          </a:solidFill>
          <a:latin typeface="+mn-lt"/>
          <a:ea typeface="+mn-ea"/>
          <a:cs typeface="+mn-cs"/>
        </a:defRPr>
      </a:lvl5pPr>
      <a:lvl6pPr marL="1851660" algn="l" defTabSz="370332" rtl="0" eaLnBrk="1" latinLnBrk="0" hangingPunct="1">
        <a:defRPr sz="1458" kern="1200">
          <a:solidFill>
            <a:schemeClr val="tx1"/>
          </a:solidFill>
          <a:latin typeface="+mn-lt"/>
          <a:ea typeface="+mn-ea"/>
          <a:cs typeface="+mn-cs"/>
        </a:defRPr>
      </a:lvl6pPr>
      <a:lvl7pPr marL="2221992" algn="l" defTabSz="370332" rtl="0" eaLnBrk="1" latinLnBrk="0" hangingPunct="1">
        <a:defRPr sz="1458" kern="1200">
          <a:solidFill>
            <a:schemeClr val="tx1"/>
          </a:solidFill>
          <a:latin typeface="+mn-lt"/>
          <a:ea typeface="+mn-ea"/>
          <a:cs typeface="+mn-cs"/>
        </a:defRPr>
      </a:lvl7pPr>
      <a:lvl8pPr marL="2592324" algn="l" defTabSz="370332" rtl="0" eaLnBrk="1" latinLnBrk="0" hangingPunct="1">
        <a:defRPr sz="1458" kern="1200">
          <a:solidFill>
            <a:schemeClr val="tx1"/>
          </a:solidFill>
          <a:latin typeface="+mn-lt"/>
          <a:ea typeface="+mn-ea"/>
          <a:cs typeface="+mn-cs"/>
        </a:defRPr>
      </a:lvl8pPr>
      <a:lvl9pPr marL="2962656" algn="l" defTabSz="370332" rtl="0" eaLnBrk="1" latinLnBrk="0" hangingPunct="1">
        <a:defRPr sz="14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4515967"/>
            <a:ext cx="3619500" cy="1190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4635029"/>
            <a:ext cx="3619500" cy="13930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/>
              <a:t>9.1.2023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4774333"/>
            <a:ext cx="3619500" cy="1214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445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  <p:sldLayoutId id="2147483951" r:id="rId17"/>
    <p:sldLayoutId id="2147483952" r:id="rId18"/>
    <p:sldLayoutId id="2147483953" r:id="rId19"/>
    <p:sldLayoutId id="2147483954" r:id="rId20"/>
    <p:sldLayoutId id="2147483955" r:id="rId21"/>
  </p:sldLayoutIdLst>
  <p:hf hdr="0" ftr="0"/>
  <p:txStyles>
    <p:titleStyle>
      <a:lvl1pPr algn="ctr" defTabSz="370332" rtl="0" eaLnBrk="1" fontAlgn="base" hangingPunct="1">
        <a:spcBef>
          <a:spcPct val="0"/>
        </a:spcBef>
        <a:spcAft>
          <a:spcPct val="0"/>
        </a:spcAft>
        <a:defRPr sz="3564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370332" rtl="0" eaLnBrk="1" fontAlgn="base" hangingPunct="1">
        <a:spcBef>
          <a:spcPct val="0"/>
        </a:spcBef>
        <a:spcAft>
          <a:spcPct val="0"/>
        </a:spcAft>
        <a:defRPr sz="3564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370332" rtl="0" eaLnBrk="1" fontAlgn="base" hangingPunct="1">
        <a:spcBef>
          <a:spcPct val="0"/>
        </a:spcBef>
        <a:spcAft>
          <a:spcPct val="0"/>
        </a:spcAft>
        <a:defRPr sz="3564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370332" rtl="0" eaLnBrk="1" fontAlgn="base" hangingPunct="1">
        <a:spcBef>
          <a:spcPct val="0"/>
        </a:spcBef>
        <a:spcAft>
          <a:spcPct val="0"/>
        </a:spcAft>
        <a:defRPr sz="3564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370332" rtl="0" eaLnBrk="1" fontAlgn="base" hangingPunct="1">
        <a:spcBef>
          <a:spcPct val="0"/>
        </a:spcBef>
        <a:spcAft>
          <a:spcPct val="0"/>
        </a:spcAft>
        <a:defRPr sz="3564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370332" algn="ctr" defTabSz="370332" rtl="0" eaLnBrk="1" fontAlgn="base" hangingPunct="1">
        <a:spcBef>
          <a:spcPct val="0"/>
        </a:spcBef>
        <a:spcAft>
          <a:spcPct val="0"/>
        </a:spcAft>
        <a:defRPr sz="3564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40664" algn="ctr" defTabSz="370332" rtl="0" eaLnBrk="1" fontAlgn="base" hangingPunct="1">
        <a:spcBef>
          <a:spcPct val="0"/>
        </a:spcBef>
        <a:spcAft>
          <a:spcPct val="0"/>
        </a:spcAft>
        <a:defRPr sz="3564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10996" algn="ctr" defTabSz="370332" rtl="0" eaLnBrk="1" fontAlgn="base" hangingPunct="1">
        <a:spcBef>
          <a:spcPct val="0"/>
        </a:spcBef>
        <a:spcAft>
          <a:spcPct val="0"/>
        </a:spcAft>
        <a:defRPr sz="3564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481328" algn="ctr" defTabSz="370332" rtl="0" eaLnBrk="1" fontAlgn="base" hangingPunct="1">
        <a:spcBef>
          <a:spcPct val="0"/>
        </a:spcBef>
        <a:spcAft>
          <a:spcPct val="0"/>
        </a:spcAft>
        <a:defRPr sz="3564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77749" indent="-277749" algn="l" defTabSz="37033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592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601790" indent="-231458" algn="l" defTabSz="37033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68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925830" indent="-185166" algn="l" defTabSz="37033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944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296162" indent="-185166" algn="l" defTabSz="37033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2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666494" indent="-185166" algn="l" defTabSz="370332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2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036826" indent="-185166" algn="l" defTabSz="370332" rtl="0" eaLnBrk="1" latinLnBrk="0" hangingPunct="1">
        <a:spcBef>
          <a:spcPct val="2000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07158" indent="-185166" algn="l" defTabSz="370332" rtl="0" eaLnBrk="1" latinLnBrk="0" hangingPunct="1">
        <a:spcBef>
          <a:spcPct val="2000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777490" indent="-185166" algn="l" defTabSz="370332" rtl="0" eaLnBrk="1" latinLnBrk="0" hangingPunct="1">
        <a:spcBef>
          <a:spcPct val="2000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147822" indent="-185166" algn="l" defTabSz="370332" rtl="0" eaLnBrk="1" latinLnBrk="0" hangingPunct="1">
        <a:spcBef>
          <a:spcPct val="2000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0332" rtl="0" eaLnBrk="1" latinLnBrk="0" hangingPunct="1">
        <a:defRPr sz="1458" kern="1200">
          <a:solidFill>
            <a:schemeClr val="tx1"/>
          </a:solidFill>
          <a:latin typeface="+mn-lt"/>
          <a:ea typeface="+mn-ea"/>
          <a:cs typeface="+mn-cs"/>
        </a:defRPr>
      </a:lvl1pPr>
      <a:lvl2pPr marL="370332" algn="l" defTabSz="370332" rtl="0" eaLnBrk="1" latinLnBrk="0" hangingPunct="1">
        <a:defRPr sz="1458" kern="1200">
          <a:solidFill>
            <a:schemeClr val="tx1"/>
          </a:solidFill>
          <a:latin typeface="+mn-lt"/>
          <a:ea typeface="+mn-ea"/>
          <a:cs typeface="+mn-cs"/>
        </a:defRPr>
      </a:lvl2pPr>
      <a:lvl3pPr marL="740664" algn="l" defTabSz="370332" rtl="0" eaLnBrk="1" latinLnBrk="0" hangingPunct="1">
        <a:defRPr sz="1458" kern="1200">
          <a:solidFill>
            <a:schemeClr val="tx1"/>
          </a:solidFill>
          <a:latin typeface="+mn-lt"/>
          <a:ea typeface="+mn-ea"/>
          <a:cs typeface="+mn-cs"/>
        </a:defRPr>
      </a:lvl3pPr>
      <a:lvl4pPr marL="1110996" algn="l" defTabSz="370332" rtl="0" eaLnBrk="1" latinLnBrk="0" hangingPunct="1">
        <a:defRPr sz="1458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algn="l" defTabSz="370332" rtl="0" eaLnBrk="1" latinLnBrk="0" hangingPunct="1">
        <a:defRPr sz="1458" kern="1200">
          <a:solidFill>
            <a:schemeClr val="tx1"/>
          </a:solidFill>
          <a:latin typeface="+mn-lt"/>
          <a:ea typeface="+mn-ea"/>
          <a:cs typeface="+mn-cs"/>
        </a:defRPr>
      </a:lvl5pPr>
      <a:lvl6pPr marL="1851660" algn="l" defTabSz="370332" rtl="0" eaLnBrk="1" latinLnBrk="0" hangingPunct="1">
        <a:defRPr sz="1458" kern="1200">
          <a:solidFill>
            <a:schemeClr val="tx1"/>
          </a:solidFill>
          <a:latin typeface="+mn-lt"/>
          <a:ea typeface="+mn-ea"/>
          <a:cs typeface="+mn-cs"/>
        </a:defRPr>
      </a:lvl6pPr>
      <a:lvl7pPr marL="2221992" algn="l" defTabSz="370332" rtl="0" eaLnBrk="1" latinLnBrk="0" hangingPunct="1">
        <a:defRPr sz="1458" kern="1200">
          <a:solidFill>
            <a:schemeClr val="tx1"/>
          </a:solidFill>
          <a:latin typeface="+mn-lt"/>
          <a:ea typeface="+mn-ea"/>
          <a:cs typeface="+mn-cs"/>
        </a:defRPr>
      </a:lvl7pPr>
      <a:lvl8pPr marL="2592324" algn="l" defTabSz="370332" rtl="0" eaLnBrk="1" latinLnBrk="0" hangingPunct="1">
        <a:defRPr sz="1458" kern="1200">
          <a:solidFill>
            <a:schemeClr val="tx1"/>
          </a:solidFill>
          <a:latin typeface="+mn-lt"/>
          <a:ea typeface="+mn-ea"/>
          <a:cs typeface="+mn-cs"/>
        </a:defRPr>
      </a:lvl8pPr>
      <a:lvl9pPr marL="2962656" algn="l" defTabSz="370332" rtl="0" eaLnBrk="1" latinLnBrk="0" hangingPunct="1">
        <a:defRPr sz="14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4515967"/>
            <a:ext cx="3619500" cy="1190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4635029"/>
            <a:ext cx="3619500" cy="13930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9.1.2023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4774333"/>
            <a:ext cx="3619500" cy="1214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8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6" r:id="rId17"/>
    <p:sldLayoutId id="2147483987" r:id="rId18"/>
    <p:sldLayoutId id="2147483988" r:id="rId19"/>
    <p:sldLayoutId id="2147483989" r:id="rId20"/>
    <p:sldLayoutId id="2147483990" r:id="rId21"/>
    <p:sldLayoutId id="2147483991" r:id="rId22"/>
    <p:sldLayoutId id="2147483992" r:id="rId23"/>
    <p:sldLayoutId id="2147483993" r:id="rId24"/>
    <p:sldLayoutId id="2147483994" r:id="rId25"/>
    <p:sldLayoutId id="2147483995" r:id="rId26"/>
    <p:sldLayoutId id="2147483996" r:id="rId27"/>
    <p:sldLayoutId id="2147483997" r:id="rId28"/>
    <p:sldLayoutId id="2147483998" r:id="rId29"/>
    <p:sldLayoutId id="2147483999" r:id="rId30"/>
    <p:sldLayoutId id="2147484000" r:id="rId31"/>
    <p:sldLayoutId id="2147484001" r:id="rId32"/>
    <p:sldLayoutId id="2147484002" r:id="rId33"/>
    <p:sldLayoutId id="2147484003" r:id="rId34"/>
    <p:sldLayoutId id="2147484004" r:id="rId35"/>
    <p:sldLayoutId id="2147484005" r:id="rId36"/>
    <p:sldLayoutId id="2147484037" r:id="rId37"/>
  </p:sldLayoutIdLst>
  <p:hf hdr="0" ftr="0"/>
  <p:txStyles>
    <p:titleStyle>
      <a:lvl1pPr algn="ctr" defTabSz="370332" rtl="0" eaLnBrk="1" fontAlgn="base" hangingPunct="1">
        <a:spcBef>
          <a:spcPct val="0"/>
        </a:spcBef>
        <a:spcAft>
          <a:spcPct val="0"/>
        </a:spcAft>
        <a:defRPr sz="3564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370332" rtl="0" eaLnBrk="1" fontAlgn="base" hangingPunct="1">
        <a:spcBef>
          <a:spcPct val="0"/>
        </a:spcBef>
        <a:spcAft>
          <a:spcPct val="0"/>
        </a:spcAft>
        <a:defRPr sz="3564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370332" rtl="0" eaLnBrk="1" fontAlgn="base" hangingPunct="1">
        <a:spcBef>
          <a:spcPct val="0"/>
        </a:spcBef>
        <a:spcAft>
          <a:spcPct val="0"/>
        </a:spcAft>
        <a:defRPr sz="3564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370332" rtl="0" eaLnBrk="1" fontAlgn="base" hangingPunct="1">
        <a:spcBef>
          <a:spcPct val="0"/>
        </a:spcBef>
        <a:spcAft>
          <a:spcPct val="0"/>
        </a:spcAft>
        <a:defRPr sz="3564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370332" rtl="0" eaLnBrk="1" fontAlgn="base" hangingPunct="1">
        <a:spcBef>
          <a:spcPct val="0"/>
        </a:spcBef>
        <a:spcAft>
          <a:spcPct val="0"/>
        </a:spcAft>
        <a:defRPr sz="3564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370332" algn="ctr" defTabSz="370332" rtl="0" eaLnBrk="1" fontAlgn="base" hangingPunct="1">
        <a:spcBef>
          <a:spcPct val="0"/>
        </a:spcBef>
        <a:spcAft>
          <a:spcPct val="0"/>
        </a:spcAft>
        <a:defRPr sz="3564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40664" algn="ctr" defTabSz="370332" rtl="0" eaLnBrk="1" fontAlgn="base" hangingPunct="1">
        <a:spcBef>
          <a:spcPct val="0"/>
        </a:spcBef>
        <a:spcAft>
          <a:spcPct val="0"/>
        </a:spcAft>
        <a:defRPr sz="3564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10996" algn="ctr" defTabSz="370332" rtl="0" eaLnBrk="1" fontAlgn="base" hangingPunct="1">
        <a:spcBef>
          <a:spcPct val="0"/>
        </a:spcBef>
        <a:spcAft>
          <a:spcPct val="0"/>
        </a:spcAft>
        <a:defRPr sz="3564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481328" algn="ctr" defTabSz="370332" rtl="0" eaLnBrk="1" fontAlgn="base" hangingPunct="1">
        <a:spcBef>
          <a:spcPct val="0"/>
        </a:spcBef>
        <a:spcAft>
          <a:spcPct val="0"/>
        </a:spcAft>
        <a:defRPr sz="3564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77749" indent="-277749" algn="l" defTabSz="37033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592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601790" indent="-231458" algn="l" defTabSz="37033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68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925830" indent="-185166" algn="l" defTabSz="37033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944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296162" indent="-185166" algn="l" defTabSz="37033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2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666494" indent="-185166" algn="l" defTabSz="370332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2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036826" indent="-185166" algn="l" defTabSz="370332" rtl="0" eaLnBrk="1" latinLnBrk="0" hangingPunct="1">
        <a:spcBef>
          <a:spcPct val="2000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07158" indent="-185166" algn="l" defTabSz="370332" rtl="0" eaLnBrk="1" latinLnBrk="0" hangingPunct="1">
        <a:spcBef>
          <a:spcPct val="2000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777490" indent="-185166" algn="l" defTabSz="370332" rtl="0" eaLnBrk="1" latinLnBrk="0" hangingPunct="1">
        <a:spcBef>
          <a:spcPct val="2000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147822" indent="-185166" algn="l" defTabSz="370332" rtl="0" eaLnBrk="1" latinLnBrk="0" hangingPunct="1">
        <a:spcBef>
          <a:spcPct val="20000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0332" rtl="0" eaLnBrk="1" latinLnBrk="0" hangingPunct="1">
        <a:defRPr sz="1458" kern="1200">
          <a:solidFill>
            <a:schemeClr val="tx1"/>
          </a:solidFill>
          <a:latin typeface="+mn-lt"/>
          <a:ea typeface="+mn-ea"/>
          <a:cs typeface="+mn-cs"/>
        </a:defRPr>
      </a:lvl1pPr>
      <a:lvl2pPr marL="370332" algn="l" defTabSz="370332" rtl="0" eaLnBrk="1" latinLnBrk="0" hangingPunct="1">
        <a:defRPr sz="1458" kern="1200">
          <a:solidFill>
            <a:schemeClr val="tx1"/>
          </a:solidFill>
          <a:latin typeface="+mn-lt"/>
          <a:ea typeface="+mn-ea"/>
          <a:cs typeface="+mn-cs"/>
        </a:defRPr>
      </a:lvl2pPr>
      <a:lvl3pPr marL="740664" algn="l" defTabSz="370332" rtl="0" eaLnBrk="1" latinLnBrk="0" hangingPunct="1">
        <a:defRPr sz="1458" kern="1200">
          <a:solidFill>
            <a:schemeClr val="tx1"/>
          </a:solidFill>
          <a:latin typeface="+mn-lt"/>
          <a:ea typeface="+mn-ea"/>
          <a:cs typeface="+mn-cs"/>
        </a:defRPr>
      </a:lvl3pPr>
      <a:lvl4pPr marL="1110996" algn="l" defTabSz="370332" rtl="0" eaLnBrk="1" latinLnBrk="0" hangingPunct="1">
        <a:defRPr sz="1458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algn="l" defTabSz="370332" rtl="0" eaLnBrk="1" latinLnBrk="0" hangingPunct="1">
        <a:defRPr sz="1458" kern="1200">
          <a:solidFill>
            <a:schemeClr val="tx1"/>
          </a:solidFill>
          <a:latin typeface="+mn-lt"/>
          <a:ea typeface="+mn-ea"/>
          <a:cs typeface="+mn-cs"/>
        </a:defRPr>
      </a:lvl5pPr>
      <a:lvl6pPr marL="1851660" algn="l" defTabSz="370332" rtl="0" eaLnBrk="1" latinLnBrk="0" hangingPunct="1">
        <a:defRPr sz="1458" kern="1200">
          <a:solidFill>
            <a:schemeClr val="tx1"/>
          </a:solidFill>
          <a:latin typeface="+mn-lt"/>
          <a:ea typeface="+mn-ea"/>
          <a:cs typeface="+mn-cs"/>
        </a:defRPr>
      </a:lvl6pPr>
      <a:lvl7pPr marL="2221992" algn="l" defTabSz="370332" rtl="0" eaLnBrk="1" latinLnBrk="0" hangingPunct="1">
        <a:defRPr sz="1458" kern="1200">
          <a:solidFill>
            <a:schemeClr val="tx1"/>
          </a:solidFill>
          <a:latin typeface="+mn-lt"/>
          <a:ea typeface="+mn-ea"/>
          <a:cs typeface="+mn-cs"/>
        </a:defRPr>
      </a:lvl7pPr>
      <a:lvl8pPr marL="2592324" algn="l" defTabSz="370332" rtl="0" eaLnBrk="1" latinLnBrk="0" hangingPunct="1">
        <a:defRPr sz="1458" kern="1200">
          <a:solidFill>
            <a:schemeClr val="tx1"/>
          </a:solidFill>
          <a:latin typeface="+mn-lt"/>
          <a:ea typeface="+mn-ea"/>
          <a:cs typeface="+mn-cs"/>
        </a:defRPr>
      </a:lvl8pPr>
      <a:lvl9pPr marL="2962656" algn="l" defTabSz="370332" rtl="0" eaLnBrk="1" latinLnBrk="0" hangingPunct="1">
        <a:defRPr sz="14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30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1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428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  <p:sldLayoutId id="2147484024" r:id="rId17"/>
    <p:sldLayoutId id="2147484025" r:id="rId18"/>
  </p:sldLayoutIdLst>
  <p:hf sldNum="0" hdr="0" ftr="0" dt="0"/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297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" indent="-154305" algn="l" defTabSz="617220" rtl="0" eaLnBrk="1" latinLnBrk="0" hangingPunct="1">
        <a:lnSpc>
          <a:spcPct val="90000"/>
        </a:lnSpc>
        <a:spcBef>
          <a:spcPts val="675"/>
        </a:spcBef>
        <a:buFont typeface="Arial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62915" indent="-154305" algn="l" defTabSz="617220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771525" indent="-154305" algn="l" defTabSz="617220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-154305" algn="l" defTabSz="617220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388745" indent="-154305" algn="l" defTabSz="617220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>
          <p15:clr>
            <a:srgbClr val="F26B43"/>
          </p15:clr>
        </p15:guide>
        <p15:guide id="3" orient="horz" pos="3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7.xml"/><Relationship Id="rId5" Type="http://schemas.openxmlformats.org/officeDocument/2006/relationships/image" Target="../media/image31.emf"/><Relationship Id="rId4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lto.fi/en/strategy" TargetMode="External"/><Relationship Id="rId7" Type="http://schemas.openxmlformats.org/officeDocument/2006/relationships/hyperlink" Target="https://www.aalto.fi/sites/g/files/flghsv161/files/2022-01/Equality%2C%20Diversity%20and%20Inclusion%20Plan%202022%E2%80%932024.pdf" TargetMode="External"/><Relationship Id="rId2" Type="http://schemas.openxmlformats.org/officeDocument/2006/relationships/hyperlink" Target="https://www.aalto.fi/en/aalto-handbook/self-evaluation-report-audit-2022" TargetMode="External"/><Relationship Id="rId1" Type="http://schemas.openxmlformats.org/officeDocument/2006/relationships/slideLayout" Target="../slideLayouts/slideLayout77.xml"/><Relationship Id="rId6" Type="http://schemas.openxmlformats.org/officeDocument/2006/relationships/hyperlink" Target="https://into.aalto.fi/pages/viewpage.action?pageId=47653720" TargetMode="External"/><Relationship Id="rId5" Type="http://schemas.openxmlformats.org/officeDocument/2006/relationships/hyperlink" Target="https://into.aalto.fi/display/enopinnot/Academic+catalogue+2022-2024" TargetMode="External"/><Relationship Id="rId4" Type="http://schemas.openxmlformats.org/officeDocument/2006/relationships/hyperlink" Target="https://www.aalto.fi/en/aalto-handbook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9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8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B46CBE-AE72-1B4A-9388-3CA1A8F1FB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606" t="1129" r="21005" b="1984"/>
          <a:stretch/>
        </p:blipFill>
        <p:spPr>
          <a:xfrm>
            <a:off x="0" y="-1"/>
            <a:ext cx="9221821" cy="51435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BC2928C-0972-3C46-80BB-8560397DDBDB}"/>
              </a:ext>
            </a:extLst>
          </p:cNvPr>
          <p:cNvSpPr/>
          <p:nvPr/>
        </p:nvSpPr>
        <p:spPr>
          <a:xfrm>
            <a:off x="-43946" y="7416"/>
            <a:ext cx="4572000" cy="51576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350" b="0" i="0" u="none" strike="noStrike" kern="1200" cap="none" spc="0" normalizeH="0" baseline="0" noProof="0">
              <a:ln>
                <a:noFill/>
              </a:ln>
              <a:solidFill>
                <a:srgbClr val="FFCD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Kuva 1">
            <a:extLst>
              <a:ext uri="{FF2B5EF4-FFF2-40B4-BE49-F238E27FC236}">
                <a16:creationId xmlns:a16="http://schemas.microsoft.com/office/drawing/2014/main" id="{FF861126-0747-1948-BAE2-B1D1313E93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60479"/>
            <a:ext cx="1734813" cy="1675605"/>
          </a:xfrm>
          <a:prstGeom prst="rect">
            <a:avLst/>
          </a:prstGeom>
        </p:spPr>
      </p:pic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935371F9-34B0-A046-A95C-3C33F084B596}"/>
              </a:ext>
            </a:extLst>
          </p:cNvPr>
          <p:cNvSpPr txBox="1">
            <a:spLocks/>
          </p:cNvSpPr>
          <p:nvPr/>
        </p:nvSpPr>
        <p:spPr>
          <a:xfrm>
            <a:off x="456497" y="1198919"/>
            <a:ext cx="3316993" cy="663264"/>
          </a:xfrm>
          <a:prstGeom prst="rect">
            <a:avLst/>
          </a:prstGeom>
        </p:spPr>
        <p:txBody>
          <a:bodyPr lIns="0" rIns="0" anchor="b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/>
              <a:buNone/>
              <a:defRPr sz="4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52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FI" sz="5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Aalto University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6DC7A70-38F4-ED4A-AF60-1F90351322CE}"/>
              </a:ext>
            </a:extLst>
          </p:cNvPr>
          <p:cNvSpPr txBox="1">
            <a:spLocks/>
          </p:cNvSpPr>
          <p:nvPr/>
        </p:nvSpPr>
        <p:spPr>
          <a:xfrm>
            <a:off x="456497" y="2455208"/>
            <a:ext cx="3869614" cy="914929"/>
          </a:xfrm>
          <a:prstGeom prst="rect">
            <a:avLst/>
          </a:prstGeom>
          <a:ln w="12700">
            <a:noFill/>
          </a:ln>
        </p:spPr>
        <p:txBody>
          <a:bodyPr lIns="0" tIns="45720" rIns="0" bIns="45720" anchor="t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/>
              <a:buNone/>
              <a:defRPr sz="2800" b="1" i="0" kern="1200" baseline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FINEEC AUDIT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Site visit 25.-26.1.2023</a:t>
            </a:r>
            <a:endParaRPr kumimoji="0" lang="en-FI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9" name="Suora yhdysviiva 6">
            <a:extLst>
              <a:ext uri="{FF2B5EF4-FFF2-40B4-BE49-F238E27FC236}">
                <a16:creationId xmlns:a16="http://schemas.microsoft.com/office/drawing/2014/main" id="{0F71724B-68F0-C44C-94C5-D43126F87D9A}"/>
              </a:ext>
            </a:extLst>
          </p:cNvPr>
          <p:cNvCxnSpPr>
            <a:cxnSpLocks/>
          </p:cNvCxnSpPr>
          <p:nvPr/>
        </p:nvCxnSpPr>
        <p:spPr>
          <a:xfrm>
            <a:off x="479356" y="1952524"/>
            <a:ext cx="379683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F4B871E-287A-DE45-9A53-401081474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50" y="3471009"/>
            <a:ext cx="1734813" cy="16792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3B9226-67B3-4E7F-A836-6AFC756E4EE7}"/>
              </a:ext>
            </a:extLst>
          </p:cNvPr>
          <p:cNvSpPr txBox="1"/>
          <p:nvPr/>
        </p:nvSpPr>
        <p:spPr>
          <a:xfrm>
            <a:off x="2286000" y="4482464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4.1.2023 / KEK</a:t>
            </a:r>
          </a:p>
        </p:txBody>
      </p:sp>
    </p:spTree>
    <p:extLst>
      <p:ext uri="{BB962C8B-B14F-4D97-AF65-F5344CB8AC3E}">
        <p14:creationId xmlns:p14="http://schemas.microsoft.com/office/powerpoint/2010/main" val="3946657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2C2A569D-96F7-5B4E-A635-B22EDF8DB47A}"/>
              </a:ext>
            </a:extLst>
          </p:cNvPr>
          <p:cNvSpPr txBox="1">
            <a:spLocks/>
          </p:cNvSpPr>
          <p:nvPr/>
        </p:nvSpPr>
        <p:spPr>
          <a:xfrm>
            <a:off x="397406" y="2764386"/>
            <a:ext cx="4945878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41148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440" i="1" kern="1200">
                <a:solidFill>
                  <a:schemeClr val="bg1"/>
                </a:solidFill>
                <a:latin typeface="Georgia"/>
                <a:ea typeface="ＭＳ Ｐゴシック" charset="0"/>
                <a:cs typeface="Georgia"/>
              </a:defRPr>
            </a:lvl1pPr>
            <a:lvl2pPr marL="411480" indent="0" algn="ctr" defTabSz="4114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52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822960" indent="0" algn="ctr" defTabSz="4114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6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234440" indent="0" algn="ctr" defTabSz="4114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1645920" indent="0" algn="ctr" defTabSz="4114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2057400" indent="0" algn="ctr" defTabSz="41148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68880" indent="0" algn="ctr" defTabSz="41148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80360" indent="0" algn="ctr" defTabSz="41148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91840" indent="0" algn="ctr" defTabSz="41148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1148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E84AC8-C7A8-421B-9687-B3DB8825BEA8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41339" y="28438"/>
            <a:ext cx="7651090" cy="999574"/>
          </a:xfrm>
        </p:spPr>
        <p:txBody>
          <a:bodyPr lIns="0" tIns="0" rIns="0" bIns="0" anchor="ctr"/>
          <a:lstStyle/>
          <a:p>
            <a:r>
              <a:rPr lang="fi-FI" sz="3200"/>
              <a:t>Audit team of Aalto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B6DA2768-80FD-4E89-BCFA-0C3CE654A19B}"/>
              </a:ext>
            </a:extLst>
          </p:cNvPr>
          <p:cNvSpPr txBox="1">
            <a:spLocks/>
          </p:cNvSpPr>
          <p:nvPr/>
        </p:nvSpPr>
        <p:spPr>
          <a:xfrm>
            <a:off x="541339" y="1004677"/>
            <a:ext cx="7651090" cy="3134146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0" tIns="0" rIns="0" bIns="0" anchor="t"/>
          <a:lstStyle>
            <a:lvl1pPr marL="0" indent="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75" b="1" kern="1200">
                <a:solidFill>
                  <a:schemeClr val="tx1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marL="222647" indent="-203597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78DC4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451247" indent="-222647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675085" indent="-223838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‒"/>
              <a:defRPr sz="1050" kern="1200" baseline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920354" indent="-240506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‒"/>
              <a:defRPr sz="975" kern="1200" baseline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1682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55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257175" marR="0" lvl="0" indent="-1682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55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/>
              </a:rPr>
              <a:t>Antoinette Perry (</a:t>
            </a:r>
            <a:r>
              <a:rPr kumimoji="0" lang="fi-FI" sz="155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/>
              </a:rPr>
              <a:t>chair</a:t>
            </a:r>
            <a:r>
              <a:rPr kumimoji="0" lang="fi-FI" sz="155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/>
              </a:rPr>
              <a:t>)</a:t>
            </a:r>
            <a:r>
              <a:rPr kumimoji="0" lang="fi-FI" sz="15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/>
              </a:rPr>
              <a:t>, Vice </a:t>
            </a:r>
            <a:r>
              <a:rPr kumimoji="0" lang="fi-FI" sz="155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/>
              </a:rPr>
              <a:t>Principal</a:t>
            </a:r>
            <a:r>
              <a:rPr kumimoji="0" lang="fi-FI" sz="15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/>
              </a:rPr>
              <a:t>, </a:t>
            </a:r>
            <a:r>
              <a:rPr kumimoji="0" lang="fi-FI" sz="155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/>
              </a:rPr>
              <a:t>Associate</a:t>
            </a:r>
            <a:r>
              <a:rPr kumimoji="0" lang="fi-FI" sz="15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fi-FI" sz="155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/>
              </a:rPr>
              <a:t>Professor</a:t>
            </a:r>
            <a:r>
              <a:rPr kumimoji="0" lang="fi-FI" sz="15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/>
              </a:rPr>
              <a:t>, University College Dublin, </a:t>
            </a:r>
            <a:r>
              <a:rPr kumimoji="0" lang="fi-FI" sz="155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/>
              </a:rPr>
              <a:t>Ireland</a:t>
            </a:r>
            <a:endParaRPr kumimoji="0" lang="fi-FI" sz="15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257175" marR="0" lvl="0" indent="-1682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55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/>
              </a:rPr>
              <a:t>Professor</a:t>
            </a:r>
            <a:r>
              <a:rPr kumimoji="0" lang="fi-FI" sz="155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fi-FI" sz="155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/>
              </a:rPr>
              <a:t>Geir</a:t>
            </a:r>
            <a:r>
              <a:rPr kumimoji="0" lang="fi-FI" sz="155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fi-FI" sz="155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/>
              </a:rPr>
              <a:t>Øien</a:t>
            </a:r>
            <a:r>
              <a:rPr kumimoji="0" lang="fi-FI" sz="155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/>
              </a:rPr>
              <a:t> (</a:t>
            </a:r>
            <a:r>
              <a:rPr kumimoji="0" lang="fi-FI" sz="155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/>
              </a:rPr>
              <a:t>vice</a:t>
            </a:r>
            <a:r>
              <a:rPr kumimoji="0" lang="fi-FI" sz="155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fi-FI" sz="155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/>
              </a:rPr>
              <a:t>chair</a:t>
            </a:r>
            <a:r>
              <a:rPr kumimoji="0" lang="fi-FI" sz="155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/>
              </a:rPr>
              <a:t>)</a:t>
            </a:r>
            <a:r>
              <a:rPr kumimoji="0" lang="fi-FI" sz="15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/>
              </a:rPr>
              <a:t>, </a:t>
            </a: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/>
              </a:rPr>
              <a:t>Norwegian University of Science and Technology (NTNU), </a:t>
            </a:r>
            <a:r>
              <a:rPr kumimoji="0" lang="fi-FI" sz="155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/>
              </a:rPr>
              <a:t>Norway</a:t>
            </a:r>
            <a:endParaRPr kumimoji="0" lang="fi-FI" sz="155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/>
            </a:endParaRPr>
          </a:p>
          <a:p>
            <a:pPr marL="257175" marR="0" lvl="0" indent="-1682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55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/>
              </a:rPr>
              <a:t>Student</a:t>
            </a:r>
            <a:r>
              <a:rPr kumimoji="0" lang="fi-FI" sz="155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/>
              </a:rPr>
              <a:t> Mia </a:t>
            </a:r>
            <a:r>
              <a:rPr kumimoji="0" lang="fi-FI" sz="155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/>
              </a:rPr>
              <a:t>Brzakovic</a:t>
            </a:r>
            <a:r>
              <a:rPr kumimoji="0" lang="fi-FI" sz="15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/>
              </a:rPr>
              <a:t>,</a:t>
            </a:r>
            <a:r>
              <a:rPr kumimoji="0" lang="en-US" sz="155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/>
              </a:rPr>
              <a:t>University of Belgrade and Trinity College Dublin,</a:t>
            </a:r>
            <a:r>
              <a:rPr kumimoji="0" lang="fi-FI" sz="15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/>
              </a:rPr>
              <a:t> Serbia</a:t>
            </a:r>
          </a:p>
          <a:p>
            <a:pPr marL="257175" marR="0" lvl="0" indent="-1682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55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/>
              </a:rPr>
              <a:t>CEO Mika </a:t>
            </a:r>
            <a:r>
              <a:rPr kumimoji="0" lang="fi-FI" sz="155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/>
              </a:rPr>
              <a:t>Konu</a:t>
            </a:r>
            <a:r>
              <a:rPr kumimoji="0" lang="fi-FI" sz="15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/>
              </a:rPr>
              <a:t>, Technology Centre Merinova, Finland</a:t>
            </a:r>
          </a:p>
          <a:p>
            <a:pPr marL="257175" marR="0" lvl="0" indent="-1682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i-FI" sz="1575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257175" marR="0" lvl="0" indent="-1682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55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/>
              </a:rPr>
              <a:t>Sirpa Moitus</a:t>
            </a:r>
            <a:r>
              <a:rPr kumimoji="0" lang="fi-FI" sz="15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/>
              </a:rPr>
              <a:t>,</a:t>
            </a:r>
            <a:r>
              <a:rPr kumimoji="0" lang="fi-FI" sz="155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/>
              </a:rPr>
              <a:t> </a:t>
            </a:r>
            <a:r>
              <a:rPr kumimoji="0" lang="fi-FI" sz="155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/>
              </a:rPr>
              <a:t>Counsellor</a:t>
            </a:r>
            <a:r>
              <a:rPr kumimoji="0" lang="fi-FI" sz="15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/>
              </a:rPr>
              <a:t> of Evaluation, FINEEC</a:t>
            </a:r>
          </a:p>
          <a:p>
            <a:pPr marL="257175" marR="0" lvl="0" indent="-1682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55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/>
              </a:rPr>
              <a:t>Kirsi Mustonen</a:t>
            </a:r>
            <a:r>
              <a:rPr kumimoji="0" lang="fi-FI" sz="15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/>
              </a:rPr>
              <a:t>, Senior Advisor, FINEEC</a:t>
            </a:r>
          </a:p>
          <a:p>
            <a:pPr marL="257175" marR="0" lvl="0" indent="-2571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575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13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2828F-E570-43ED-8812-4EB070EFF5D0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332" y="359713"/>
            <a:ext cx="8492897" cy="999574"/>
          </a:xfrm>
        </p:spPr>
        <p:txBody>
          <a:bodyPr/>
          <a:lstStyle/>
          <a:p>
            <a:r>
              <a:rPr lang="en-US" dirty="0"/>
              <a:t>Auditors</a:t>
            </a:r>
          </a:p>
          <a:p>
            <a:endParaRPr lang="en-US" dirty="0"/>
          </a:p>
          <a:p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6C812-AD37-48F9-BFC8-E077DE0BD4C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438328" y="1120757"/>
            <a:ext cx="8052529" cy="2736628"/>
          </a:xfrm>
          <a:ln>
            <a:solidFill>
              <a:schemeClr val="accent1"/>
            </a:solidFill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have been trained for their role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see us through written materials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may have decided internal roles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have a priori understanding on us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may have pre-prepared drafts for their reports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The purpose of audit visit is to verify and supplement the observations </a:t>
            </a:r>
          </a:p>
          <a:p>
            <a:pPr>
              <a:lnSpc>
                <a:spcPct val="100000"/>
              </a:lnSpc>
            </a:pPr>
            <a:r>
              <a:rPr lang="en-US" sz="1800" b="0" dirty="0"/>
              <a:t>      made on the basis of the audit material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0487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2828F-E570-43ED-8812-4EB070EFF5D0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anchor="ctr"/>
          <a:lstStyle/>
          <a:p>
            <a:r>
              <a:rPr lang="en-US"/>
              <a:t>Auditor perspective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6C812-AD37-48F9-BFC8-E077DE0BD4C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32" y="971309"/>
            <a:ext cx="8424949" cy="336248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GB" sz="1450" dirty="0">
                <a:latin typeface="+mj-lt"/>
              </a:rPr>
              <a:t>The auditors need to make sure they understand how the Quality System works – </a:t>
            </a:r>
            <a:r>
              <a:rPr lang="en-GB" sz="1450" b="0" dirty="0">
                <a:latin typeface="+mj-lt"/>
              </a:rPr>
              <a:t>As a whole / At all levels / At all units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GB" sz="1450" dirty="0">
                <a:latin typeface="+mj-lt"/>
              </a:rPr>
              <a:t>They need to find </a:t>
            </a:r>
            <a:r>
              <a:rPr lang="en-GB" sz="1450" i="1" dirty="0">
                <a:latin typeface="+mj-lt"/>
              </a:rPr>
              <a:t>evidence</a:t>
            </a:r>
            <a:r>
              <a:rPr lang="en-GB" sz="1450" dirty="0">
                <a:latin typeface="+mj-lt"/>
              </a:rPr>
              <a:t> for and </a:t>
            </a:r>
            <a:r>
              <a:rPr lang="en-GB" sz="1450" i="1" dirty="0">
                <a:latin typeface="+mj-lt"/>
              </a:rPr>
              <a:t>examples</a:t>
            </a:r>
            <a:r>
              <a:rPr lang="en-GB" sz="1450" dirty="0">
                <a:latin typeface="+mj-lt"/>
              </a:rPr>
              <a:t> of the claims made in the self-evaluation report and other written materials. - </a:t>
            </a:r>
            <a:r>
              <a:rPr lang="en-GB" sz="1450" b="0" dirty="0">
                <a:latin typeface="+mj-lt"/>
              </a:rPr>
              <a:t>Identification of strengths and best practices – but also development needs and gaps.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en-GB" sz="1450" dirty="0">
                <a:latin typeface="+mj-lt"/>
              </a:rPr>
              <a:t>The audit team will typically ask</a:t>
            </a:r>
          </a:p>
          <a:p>
            <a:pPr marL="808038" lvl="1" indent="-182563">
              <a:buFont typeface="Arial" panose="020B0604020202020204" pitchFamily="34" charset="0"/>
              <a:buChar char="‒"/>
            </a:pPr>
            <a:r>
              <a:rPr lang="en-GB" sz="1450" dirty="0">
                <a:latin typeface="+mj-lt"/>
              </a:rPr>
              <a:t>how are things done and processes developed</a:t>
            </a:r>
          </a:p>
          <a:p>
            <a:pPr marL="808038" lvl="1" indent="-182563">
              <a:buFont typeface="Arial" panose="020B0604020202020204" pitchFamily="34" charset="0"/>
              <a:buChar char="‒"/>
            </a:pPr>
            <a:r>
              <a:rPr lang="en-GB" sz="1450" dirty="0">
                <a:latin typeface="+mj-lt"/>
              </a:rPr>
              <a:t>how do we know that something works/doesn’t work</a:t>
            </a:r>
          </a:p>
          <a:p>
            <a:pPr marL="808038" lvl="1" indent="-182563">
              <a:buFont typeface="Arial" panose="020B0604020202020204" pitchFamily="34" charset="0"/>
              <a:buChar char="‒"/>
            </a:pPr>
            <a:r>
              <a:rPr lang="en-GB" sz="1450" dirty="0">
                <a:latin typeface="+mj-lt"/>
              </a:rPr>
              <a:t>for examples</a:t>
            </a:r>
            <a:br>
              <a:rPr lang="en-GB" sz="1450" dirty="0">
                <a:latin typeface="+mj-lt"/>
              </a:rPr>
            </a:br>
            <a:endParaRPr lang="en-GB" sz="800" dirty="0">
              <a:latin typeface="+mj-lt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1450" b="1" dirty="0">
                <a:latin typeface="+mj-lt"/>
                <a:ea typeface="ＭＳ Ｐゴシック" charset="0"/>
                <a:cs typeface="MS PGothic" pitchFamily="34" charset="-128"/>
              </a:rPr>
              <a:t>In other words, they aim to find out about the quality assurance </a:t>
            </a:r>
            <a:r>
              <a:rPr lang="en-GB" sz="1450" b="1" i="1" dirty="0">
                <a:latin typeface="+mj-lt"/>
                <a:ea typeface="ＭＳ Ｐゴシック" charset="0"/>
                <a:cs typeface="MS PGothic" pitchFamily="34" charset="-128"/>
              </a:rPr>
              <a:t>mechanisms</a:t>
            </a:r>
            <a:r>
              <a:rPr lang="en-GB" sz="1450" b="1" dirty="0">
                <a:latin typeface="+mj-lt"/>
                <a:ea typeface="ＭＳ Ｐゴシック" charset="0"/>
                <a:cs typeface="MS PGothic" pitchFamily="34" charset="-128"/>
              </a:rPr>
              <a:t> and the level of </a:t>
            </a:r>
            <a:r>
              <a:rPr lang="en-GB" sz="1450" b="1" i="1" dirty="0">
                <a:latin typeface="+mj-lt"/>
                <a:ea typeface="ＭＳ Ｐゴシック" charset="0"/>
                <a:cs typeface="MS PGothic" pitchFamily="34" charset="-128"/>
              </a:rPr>
              <a:t>systematisation</a:t>
            </a:r>
            <a:r>
              <a:rPr lang="en-GB" sz="1450" b="1" dirty="0">
                <a:latin typeface="+mj-lt"/>
                <a:ea typeface="ＭＳ Ｐゴシック" charset="0"/>
                <a:cs typeface="MS PGothic" pitchFamily="34" charset="-128"/>
              </a:rPr>
              <a:t>.</a:t>
            </a:r>
            <a:endParaRPr lang="en-GB" sz="1450" dirty="0"/>
          </a:p>
        </p:txBody>
      </p:sp>
    </p:spTree>
    <p:extLst>
      <p:ext uri="{BB962C8B-B14F-4D97-AF65-F5344CB8AC3E}">
        <p14:creationId xmlns:p14="http://schemas.microsoft.com/office/powerpoint/2010/main" val="2627835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2C2A569D-96F7-5B4E-A635-B22EDF8DB47A}"/>
              </a:ext>
            </a:extLst>
          </p:cNvPr>
          <p:cNvSpPr txBox="1">
            <a:spLocks/>
          </p:cNvSpPr>
          <p:nvPr/>
        </p:nvSpPr>
        <p:spPr>
          <a:xfrm>
            <a:off x="397406" y="2764386"/>
            <a:ext cx="4945878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41148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440" i="1" kern="1200">
                <a:solidFill>
                  <a:schemeClr val="bg1"/>
                </a:solidFill>
                <a:latin typeface="Georgia"/>
                <a:ea typeface="ＭＳ Ｐゴシック" charset="0"/>
                <a:cs typeface="Georgia"/>
              </a:defRPr>
            </a:lvl1pPr>
            <a:lvl2pPr marL="411480" indent="0" algn="ctr" defTabSz="4114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52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822960" indent="0" algn="ctr" defTabSz="4114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6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234440" indent="0" algn="ctr" defTabSz="4114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1645920" indent="0" algn="ctr" defTabSz="4114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2057400" indent="0" algn="ctr" defTabSz="41148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68880" indent="0" algn="ctr" defTabSz="41148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80360" indent="0" algn="ctr" defTabSz="41148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91840" indent="0" algn="ctr" defTabSz="41148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1148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E84AC8-C7A8-421B-9687-B3DB8825BEA8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97406" y="28438"/>
            <a:ext cx="8590477" cy="999574"/>
          </a:xfrm>
        </p:spPr>
        <p:txBody>
          <a:bodyPr lIns="0" tIns="0" rIns="0" bIns="0" anchor="ctr"/>
          <a:lstStyle/>
          <a:p>
            <a:r>
              <a:rPr lang="en-US" sz="2800"/>
              <a:t>How to prepare for the interviews and workshops?</a:t>
            </a:r>
            <a:endParaRPr lang="fi-FI" sz="280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A9D0E6F3-C1D3-44B2-90CE-3132E0389478}"/>
              </a:ext>
            </a:extLst>
          </p:cNvPr>
          <p:cNvSpPr txBox="1">
            <a:spLocks/>
          </p:cNvSpPr>
          <p:nvPr/>
        </p:nvSpPr>
        <p:spPr>
          <a:xfrm>
            <a:off x="397406" y="918712"/>
            <a:ext cx="6880394" cy="3564078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audit team is interested in daily activities of the university and its quality management and development.</a:t>
            </a:r>
          </a:p>
          <a:p>
            <a:pPr marL="534988" marR="0" lvl="1" indent="-19685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interviews are confidential.</a:t>
            </a:r>
          </a:p>
          <a:p>
            <a:pPr marL="534988" marR="0" lvl="1" indent="-19685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Interviews and workshops are not exams or testing sessions.</a:t>
            </a:r>
          </a:p>
          <a:p>
            <a:pPr marL="534988" marR="0" lvl="1" indent="-19685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There are no wrong answers.</a:t>
            </a:r>
          </a:p>
          <a:p>
            <a:pPr marL="534988" marR="0" lvl="1" indent="-19685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There is no need to </a:t>
            </a:r>
            <a:r>
              <a:rPr kumimoji="0" lang="en-US" sz="135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memorise</a:t>
            </a: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documents related to the quality system and development.</a:t>
            </a:r>
          </a:p>
          <a:p>
            <a:pPr marL="534988" marR="0" lvl="1" indent="-19685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There is no need to bring material to the interviews.</a:t>
            </a:r>
          </a:p>
          <a:p>
            <a:pPr marL="249238" marR="0" lvl="1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interviews and workshops</a:t>
            </a:r>
          </a:p>
          <a:p>
            <a:pPr marL="534988" marR="0" lvl="1" indent="-19685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anything is unclear in the interview, please ask for clarification.</a:t>
            </a:r>
          </a:p>
          <a:p>
            <a:pPr marL="534988" marR="0" lvl="1" indent="-19685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interviews, you may answer in your own style and from the perspective of your own position.</a:t>
            </a:r>
          </a:p>
          <a:p>
            <a:pPr marL="534988" marR="0" lvl="1" indent="-19685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interview sessions have tight schedule, and you are advised to keep your answers short and to the point.</a:t>
            </a: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5088A7-8B00-4182-B905-E7D338A46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971" y="1817939"/>
            <a:ext cx="1765623" cy="176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58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2828F-E570-43ED-8812-4EB070EFF5D0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332" y="269936"/>
            <a:ext cx="8732129" cy="841022"/>
          </a:xfrm>
        </p:spPr>
        <p:txBody>
          <a:bodyPr lIns="0" tIns="0" rIns="0" bIns="0" anchor="t"/>
          <a:lstStyle/>
          <a:p>
            <a:r>
              <a:rPr lang="en-GB" sz="2400" dirty="0">
                <a:ea typeface="ＭＳ Ｐゴシック"/>
              </a:rPr>
              <a:t>Example questions: </a:t>
            </a:r>
            <a:r>
              <a:rPr lang="en-GB" sz="2400" b="0" dirty="0">
                <a:ea typeface="ＭＳ Ｐゴシック"/>
              </a:rPr>
              <a:t>management practices of the department / school / university</a:t>
            </a:r>
            <a:r>
              <a:rPr lang="fi-FI" sz="2400" b="0" dirty="0">
                <a:ea typeface="ＭＳ Ｐゴシック"/>
              </a:rPr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6C812-AD37-48F9-BFC8-E077DE0BD4C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325551" y="1314734"/>
            <a:ext cx="8492897" cy="3384209"/>
          </a:xfrm>
          <a:ln w="12700">
            <a:solidFill>
              <a:srgbClr val="FFCD00"/>
            </a:solidFill>
          </a:ln>
        </p:spPr>
        <p:txBody>
          <a:bodyPr lIns="0" tIns="0" rIns="0" bIns="0" anchor="t"/>
          <a:lstStyle/>
          <a:p>
            <a:pPr marL="266700" indent="-177800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b="0" dirty="0">
                <a:ea typeface="ＭＳ Ｐゴシック"/>
              </a:rPr>
              <a:t>How do you set the goals for the education / research / impact / services ? Planning of actions.</a:t>
            </a:r>
          </a:p>
          <a:p>
            <a:pPr marL="266700" indent="-177800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b="0" dirty="0">
                <a:ea typeface="ＭＳ Ｐゴシック" pitchFamily="34" charset="-128"/>
              </a:rPr>
              <a:t>How do you follow the execution of the (strategic) plans, and review the KPI’s?</a:t>
            </a:r>
          </a:p>
          <a:p>
            <a:pPr marL="266700" indent="-177800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b="0" dirty="0">
                <a:ea typeface="ＭＳ Ｐゴシック" pitchFamily="34" charset="-128"/>
              </a:rPr>
              <a:t>How do you evaluate / review education / research / impact  activities, services supporting it, and management/leadership within the department/school/university? </a:t>
            </a:r>
          </a:p>
          <a:p>
            <a:pPr marL="266700" indent="-177800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b="0" dirty="0">
                <a:ea typeface="ＭＳ Ｐゴシック"/>
              </a:rPr>
              <a:t>How do you develop different activities / operations within the department / school / university? </a:t>
            </a:r>
            <a:r>
              <a:rPr lang="en-US" sz="1400" b="0" dirty="0" err="1">
                <a:ea typeface="ＭＳ Ｐゴシック"/>
              </a:rPr>
              <a:t>Utilisation</a:t>
            </a:r>
            <a:r>
              <a:rPr lang="en-US" sz="1400" b="0" dirty="0">
                <a:ea typeface="ＭＳ Ｐゴシック"/>
              </a:rPr>
              <a:t> of evaluation results and feedback from students, staff, stakeholders.</a:t>
            </a:r>
          </a:p>
          <a:p>
            <a:pPr marL="266700" indent="-177800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b="0" dirty="0">
                <a:ea typeface="ＭＳ Ｐゴシック"/>
              </a:rPr>
              <a:t>How is </a:t>
            </a:r>
            <a:r>
              <a:rPr lang="en-US" sz="1400" b="0" dirty="0" err="1">
                <a:ea typeface="ＭＳ Ｐゴシック"/>
              </a:rPr>
              <a:t>multidisciplinarity</a:t>
            </a:r>
            <a:r>
              <a:rPr lang="en-US" sz="1400" b="0" dirty="0">
                <a:ea typeface="ＭＳ Ｐゴシック"/>
              </a:rPr>
              <a:t> embedded in Aalto's education / research / impact activities ?</a:t>
            </a:r>
          </a:p>
          <a:p>
            <a:pPr marL="266700" indent="-177800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b="0" dirty="0">
                <a:ea typeface="ＭＳ Ｐゴシック" pitchFamily="34" charset="-128"/>
              </a:rPr>
              <a:t>How are different personnel groups, students and external stakeholders participating in the development of the activities ?</a:t>
            </a:r>
          </a:p>
          <a:p>
            <a:pPr marL="266700" indent="-177800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b="0" dirty="0">
                <a:ea typeface="ＭＳ Ｐゴシック" pitchFamily="34" charset="-128"/>
              </a:rPr>
              <a:t>How do you keep all actors appropriately informed?</a:t>
            </a:r>
          </a:p>
        </p:txBody>
      </p:sp>
    </p:spTree>
    <p:extLst>
      <p:ext uri="{BB962C8B-B14F-4D97-AF65-F5344CB8AC3E}">
        <p14:creationId xmlns:p14="http://schemas.microsoft.com/office/powerpoint/2010/main" val="1445034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DE47B8-A916-44F2-BF89-234E12351852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anchor="ctr"/>
          <a:lstStyle/>
          <a:p>
            <a:r>
              <a:rPr lang="en-US" sz="3200"/>
              <a:t>Materials submitted to FINEEC</a:t>
            </a:r>
            <a:endParaRPr lang="fi-FI" sz="32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08752-49E4-40FE-B82A-E098A8EF78FF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31" y="1211766"/>
            <a:ext cx="8492897" cy="3218985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Self-evaluation </a:t>
            </a:r>
            <a:r>
              <a:rPr lang="en-US" sz="1600" b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report</a:t>
            </a:r>
            <a:endParaRPr lang="fi-FI" sz="1600"/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͘</a:t>
            </a:r>
            <a:r>
              <a:rPr lang="en-US" sz="1600" b="0"/>
              <a:t>Overall </a:t>
            </a:r>
            <a:r>
              <a:rPr lang="en-US" sz="1600" b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strategy</a:t>
            </a:r>
            <a:r>
              <a:rPr lang="en-US" sz="1600" b="0"/>
              <a:t> of the university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/>
              <a:t>͘Quality manual - </a:t>
            </a:r>
            <a:r>
              <a:rPr lang="en-US" sz="1600" b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Aalto Handbook</a:t>
            </a:r>
            <a:endParaRPr lang="en-US" sz="1600" b="0"/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/>
              <a:t>An </a:t>
            </a:r>
            <a:r>
              <a:rPr lang="en-US" sz="1600" b="0" err="1"/>
              <a:t>organisation</a:t>
            </a:r>
            <a:r>
              <a:rPr lang="en-US" sz="1600" b="0"/>
              <a:t> chart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sng" strike="noStrike">
                <a:solidFill>
                  <a:srgbClr val="000000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curricula of degree </a:t>
            </a:r>
            <a:r>
              <a:rPr lang="en-US" sz="1600" b="0" i="0" u="sng" strike="noStrike" err="1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programmes</a:t>
            </a:r>
            <a:endParaRPr lang="en-US" sz="1600" b="0" u="sng" strike="noStrike"/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sng" strike="noStrike"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RPL instructions</a:t>
            </a:r>
            <a:r>
              <a:rPr lang="en-US" sz="1600" b="0" i="0">
                <a:effectLst/>
              </a:rPr>
              <a:t> 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i="0" u="sng" strike="noStrike"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Equality, Diversity and Inclusion plan 2022-2024</a:t>
            </a:r>
            <a:r>
              <a:rPr lang="en-US" sz="1600" b="0" i="0">
                <a:effectLst/>
              </a:rPr>
              <a:t>  </a:t>
            </a:r>
            <a:endParaRPr lang="en-US" sz="1600" b="0"/>
          </a:p>
        </p:txBody>
      </p:sp>
    </p:spTree>
    <p:extLst>
      <p:ext uri="{BB962C8B-B14F-4D97-AF65-F5344CB8AC3E}">
        <p14:creationId xmlns:p14="http://schemas.microsoft.com/office/powerpoint/2010/main" val="1265397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2828F-E570-43ED-8812-4EB070EFF5D0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26525" y="135573"/>
            <a:ext cx="8492897" cy="507146"/>
          </a:xfrm>
        </p:spPr>
        <p:txBody>
          <a:bodyPr/>
          <a:lstStyle/>
          <a:p>
            <a:r>
              <a:rPr lang="en-US" dirty="0"/>
              <a:t>Finally</a:t>
            </a:r>
            <a:endParaRPr lang="fi-FI" dirty="0"/>
          </a:p>
          <a:p>
            <a:endParaRPr lang="fi-FI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D91C24-A8AC-48C1-8E59-86C9738CC6BF}"/>
              </a:ext>
            </a:extLst>
          </p:cNvPr>
          <p:cNvSpPr/>
          <p:nvPr/>
        </p:nvSpPr>
        <p:spPr>
          <a:xfrm>
            <a:off x="207469" y="4510937"/>
            <a:ext cx="1567544" cy="507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6C812-AD37-48F9-BFC8-E077DE0BD4C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26525" y="720343"/>
            <a:ext cx="7872124" cy="419524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sz="1600" dirty="0"/>
              <a:t>When possible, try to contextualise your answer in terms of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The PDCA cycle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The annual planning/management cycle</a:t>
            </a:r>
          </a:p>
          <a:p>
            <a:r>
              <a:rPr lang="en-GB" sz="1600" dirty="0"/>
              <a:t>This should, however, sound natural …</a:t>
            </a:r>
          </a:p>
          <a:p>
            <a:endParaRPr lang="en-GB" sz="1600" b="1" dirty="0">
              <a:latin typeface="+mj-lt"/>
              <a:ea typeface="ＭＳ Ｐゴシック" charset="0"/>
              <a:cs typeface="MS PGothic" pitchFamily="34" charset="-128"/>
            </a:endParaRPr>
          </a:p>
          <a:p>
            <a:r>
              <a:rPr lang="en-GB" sz="1600" dirty="0"/>
              <a:t>Remember, this is an enhancement-led exercise.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The auditors are not trying to find out whether the interviewees know the right answers.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The auditors try to find out how things are done in order to help Aalto University to develop the quality system further. </a:t>
            </a:r>
          </a:p>
          <a:p>
            <a:pPr lvl="1" indent="0">
              <a:buNone/>
            </a:pPr>
            <a:endParaRPr lang="en-GB" sz="1600" dirty="0">
              <a:latin typeface="+mj-lt"/>
              <a:ea typeface="ＭＳ Ｐゴシック" charset="0"/>
              <a:cs typeface="MS PGothic" pitchFamily="34" charset="-128"/>
            </a:endParaRPr>
          </a:p>
          <a:p>
            <a:pPr marL="0" lvl="1" indent="0">
              <a:buNone/>
            </a:pPr>
            <a:r>
              <a:rPr lang="en-GB" sz="1600" b="1" dirty="0">
                <a:latin typeface="+mj-lt"/>
                <a:ea typeface="ＭＳ Ｐゴシック" charset="0"/>
                <a:cs typeface="MS PGothic" pitchFamily="34" charset="-128"/>
              </a:rPr>
              <a:t>(Also) the auditors are nervous.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The auditors are desperate to find evidence and examples and will be very grateful for any help.</a:t>
            </a:r>
          </a:p>
        </p:txBody>
      </p:sp>
    </p:spTree>
    <p:extLst>
      <p:ext uri="{BB962C8B-B14F-4D97-AF65-F5344CB8AC3E}">
        <p14:creationId xmlns:p14="http://schemas.microsoft.com/office/powerpoint/2010/main" val="3752933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A4A8BC-2E4F-4839-8AE6-8B5E3C93F76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880" y="193287"/>
            <a:ext cx="8486847" cy="849961"/>
          </a:xfrm>
        </p:spPr>
        <p:txBody>
          <a:bodyPr/>
          <a:lstStyle/>
          <a:p>
            <a:r>
              <a:rPr lang="en-US" sz="3600"/>
              <a:t>Interview practicalities</a:t>
            </a:r>
            <a:endParaRPr lang="fi-FI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D3A82-1415-442A-B833-FBC85876BD6F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405713" y="1081258"/>
            <a:ext cx="4769774" cy="3077735"/>
          </a:xfrm>
        </p:spPr>
        <p:txBody>
          <a:bodyPr lIns="0" tIns="0" rIns="0" bIns="0" anchor="t"/>
          <a:lstStyle/>
          <a:p>
            <a:pPr marL="257175" indent="-2571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/>
              <a:t>Audit visit takes place 25.-26.1. – all interviews at Dipoli</a:t>
            </a:r>
          </a:p>
          <a:p>
            <a:pPr marL="257175" indent="-2571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/>
              <a:t>The interview group get together 10 minutes before the audit discussion – Dipoli, first floor</a:t>
            </a:r>
          </a:p>
          <a:p>
            <a:pPr marL="257175" indent="-2571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/>
              <a:t>After interview a short feedback/debriefing session in café room</a:t>
            </a:r>
          </a:p>
          <a:p>
            <a:pPr marL="257175" indent="-257175">
              <a:spcBef>
                <a:spcPts val="600"/>
              </a:spcBef>
              <a:spcAft>
                <a:spcPts val="600"/>
              </a:spcAft>
            </a:pPr>
            <a:r>
              <a:rPr lang="en-US" sz="1600" b="0" dirty="0"/>
              <a:t>In case of force majeure (e.g. sickness), please send text message to Iina (0504420722) or Kirsi (0503841707)</a:t>
            </a:r>
          </a:p>
          <a:p>
            <a:pPr marL="257175" indent="-2571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/>
              <a:t>Audit result public after FINEEC meeting in April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400" b="0" dirty="0"/>
          </a:p>
          <a:p>
            <a:endParaRPr lang="fi-FI" sz="1400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2A8B65-D5CF-40E7-8EC0-26F1D1D39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320" y="1043249"/>
            <a:ext cx="3153754" cy="315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41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38BDE5-F377-42C6-A217-E73FFE2820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i-FI"/>
          </a:p>
          <a:p>
            <a:endParaRPr lang="fi-FI"/>
          </a:p>
          <a:p>
            <a:r>
              <a:rPr lang="fi-FI" err="1"/>
              <a:t>Background</a:t>
            </a:r>
            <a:r>
              <a:rPr lang="fi-FI"/>
              <a:t> </a:t>
            </a:r>
          </a:p>
          <a:p>
            <a:r>
              <a:rPr lang="fi-FI" err="1"/>
              <a:t>information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7562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1C4DCF-8753-3B49-855E-C653ADD878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57" y="116308"/>
            <a:ext cx="78527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5879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E84AC8-C7A8-421B-9687-B3DB8825BEA8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22273" y="28438"/>
            <a:ext cx="7556009" cy="999574"/>
          </a:xfrm>
        </p:spPr>
        <p:txBody>
          <a:bodyPr lIns="0" tIns="0" rIns="0" bIns="0" anchor="ctr"/>
          <a:lstStyle/>
          <a:p>
            <a:r>
              <a:rPr lang="en-US" sz="2800">
                <a:solidFill>
                  <a:schemeClr val="accent1"/>
                </a:solidFill>
                <a:ea typeface="ＭＳ Ｐゴシック"/>
              </a:rPr>
              <a:t>Purpose of the quality audit</a:t>
            </a:r>
            <a:endParaRPr lang="fi-FI" sz="2800"/>
          </a:p>
        </p:txBody>
      </p:sp>
      <p:sp>
        <p:nvSpPr>
          <p:cNvPr id="4" name="Tekstiruutu 7">
            <a:extLst>
              <a:ext uri="{FF2B5EF4-FFF2-40B4-BE49-F238E27FC236}">
                <a16:creationId xmlns:a16="http://schemas.microsoft.com/office/drawing/2014/main" id="{CE078A1F-953E-4918-9E31-472320113301}"/>
              </a:ext>
            </a:extLst>
          </p:cNvPr>
          <p:cNvSpPr txBox="1"/>
          <p:nvPr/>
        </p:nvSpPr>
        <p:spPr>
          <a:xfrm>
            <a:off x="822274" y="973874"/>
            <a:ext cx="1549219" cy="310747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lIns="0" tIns="0" rIns="0" bIns="0" rtlCol="0">
            <a:normAutofit/>
          </a:bodyPr>
          <a:lstStyle/>
          <a:p>
            <a:pPr marL="268288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ＭＳ Ｐゴシック" charset="0"/>
              <a:cs typeface="Calibri" panose="020F0502020204030204" pitchFamily="34" charset="0"/>
            </a:endParaRPr>
          </a:p>
          <a:p>
            <a:pPr marL="268288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Calibri" panose="020F0502020204030204" pitchFamily="34" charset="0"/>
              </a:rPr>
              <a:t>Ensure</a:t>
            </a:r>
          </a:p>
          <a:p>
            <a:pPr marL="268288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ＭＳ Ｐゴシック" charset="0"/>
              <a:cs typeface="Calibri" panose="020F0502020204030204" pitchFamily="34" charset="0"/>
            </a:endParaRPr>
          </a:p>
          <a:p>
            <a:pPr marL="268288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Calibri" panose="020F0502020204030204" pitchFamily="34" charset="0"/>
              </a:rPr>
              <a:t>Monitor</a:t>
            </a:r>
          </a:p>
          <a:p>
            <a:pPr marL="268288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ＭＳ Ｐゴシック" charset="0"/>
              <a:cs typeface="Calibri" panose="020F0502020204030204" pitchFamily="34" charset="0"/>
            </a:endParaRPr>
          </a:p>
          <a:p>
            <a:pPr marL="268288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Calibri" panose="020F0502020204030204" pitchFamily="34" charset="0"/>
              </a:rPr>
              <a:t>Use</a:t>
            </a:r>
          </a:p>
          <a:p>
            <a:pPr marL="268288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ＭＳ Ｐゴシック" charset="0"/>
              <a:cs typeface="Calibri" panose="020F0502020204030204" pitchFamily="34" charset="0"/>
            </a:endParaRPr>
          </a:p>
          <a:p>
            <a:pPr marL="268288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Calibri" panose="020F0502020204030204" pitchFamily="34" charset="0"/>
              </a:rPr>
              <a:t>Support</a:t>
            </a:r>
          </a:p>
          <a:p>
            <a:pPr marL="268288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ＭＳ Ｐゴシック" charset="0"/>
              <a:cs typeface="Calibri" panose="020F0502020204030204" pitchFamily="34" charset="0"/>
            </a:endParaRPr>
          </a:p>
          <a:p>
            <a:pPr marL="268288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Calibri" panose="020F0502020204030204" pitchFamily="34" charset="0"/>
              </a:rPr>
              <a:t>Promote </a:t>
            </a:r>
          </a:p>
          <a:p>
            <a:pPr marL="268288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ＭＳ Ｐゴシック" charset="0"/>
              <a:cs typeface="Calibri" panose="020F0502020204030204" pitchFamily="34" charset="0"/>
            </a:endParaRPr>
          </a:p>
          <a:p>
            <a:pPr marL="268288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Calibri" panose="020F0502020204030204" pitchFamily="34" charset="0"/>
              </a:rPr>
              <a:t>Enhance</a:t>
            </a:r>
          </a:p>
        </p:txBody>
      </p:sp>
      <p:sp>
        <p:nvSpPr>
          <p:cNvPr id="9" name="Suorakulmio 6">
            <a:extLst>
              <a:ext uri="{FF2B5EF4-FFF2-40B4-BE49-F238E27FC236}">
                <a16:creationId xmlns:a16="http://schemas.microsoft.com/office/drawing/2014/main" id="{24623CF5-66D2-4E6A-828C-C5CDC6754522}"/>
              </a:ext>
            </a:extLst>
          </p:cNvPr>
          <p:cNvSpPr/>
          <p:nvPr/>
        </p:nvSpPr>
        <p:spPr>
          <a:xfrm>
            <a:off x="2512741" y="973874"/>
            <a:ext cx="5865541" cy="3107472"/>
          </a:xfrm>
          <a:prstGeom prst="rect">
            <a:avLst/>
          </a:prstGeom>
          <a:solidFill>
            <a:srgbClr val="FFC000">
              <a:alpha val="80000"/>
            </a:srgbClr>
          </a:solidFill>
        </p:spPr>
        <p:txBody>
          <a:bodyPr wrap="square">
            <a:normAutofit/>
          </a:bodyPr>
          <a:lstStyle/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main focus is on how the Aalto University improves and enhances its activities</a:t>
            </a:r>
          </a:p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The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functionality and effectiveness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of the quality systems of HEIs is assessed.</a:t>
            </a:r>
          </a:p>
          <a:p>
            <a:pPr marL="534988" marR="0" lvl="1" indent="-192088" algn="l" defTabSz="3429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With respect to FINEEC criteria</a:t>
            </a:r>
          </a:p>
          <a:p>
            <a:pPr marL="534988" marR="0" lvl="1" indent="-192088" algn="l" defTabSz="3429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With respect to Aalto strategy </a:t>
            </a:r>
            <a:b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</a:b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The focus of the audit is on the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procedures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used by the Aalto University to maintain and enhance the quality of its activities.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9F2D8B-A061-488E-9CBF-C8E1C0F5E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903" y="377377"/>
            <a:ext cx="1861152" cy="437131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187712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3FDDA1F-BEE0-74DD-0901-97402B9C4F00}"/>
              </a:ext>
            </a:extLst>
          </p:cNvPr>
          <p:cNvSpPr/>
          <p:nvPr/>
        </p:nvSpPr>
        <p:spPr>
          <a:xfrm>
            <a:off x="0" y="0"/>
            <a:ext cx="9150050" cy="51516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9C1730-FF35-647F-86E1-B340DDAF6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50" y="4274631"/>
            <a:ext cx="2066135" cy="87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F874C87-7EAF-E949-B859-17DCAC59BDDD}"/>
              </a:ext>
            </a:extLst>
          </p:cNvPr>
          <p:cNvSpPr txBox="1"/>
          <p:nvPr/>
        </p:nvSpPr>
        <p:spPr>
          <a:xfrm>
            <a:off x="287338" y="219043"/>
            <a:ext cx="542142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Quality system in our daily activities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D6DE845-3FA2-9E45-AC43-ED3BB2B0EEB8}"/>
              </a:ext>
            </a:extLst>
          </p:cNvPr>
          <p:cNvSpPr/>
          <p:nvPr/>
        </p:nvSpPr>
        <p:spPr>
          <a:xfrm>
            <a:off x="3411381" y="834692"/>
            <a:ext cx="5051641" cy="36420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2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62629B-023E-FA43-8FFB-F99BB47D3F01}"/>
              </a:ext>
            </a:extLst>
          </p:cNvPr>
          <p:cNvSpPr/>
          <p:nvPr/>
        </p:nvSpPr>
        <p:spPr>
          <a:xfrm>
            <a:off x="1788457" y="834692"/>
            <a:ext cx="1451966" cy="19124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2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C8758B7-3BE6-0C4D-85E6-7D60AFE8605E}"/>
              </a:ext>
            </a:extLst>
          </p:cNvPr>
          <p:cNvSpPr/>
          <p:nvPr/>
        </p:nvSpPr>
        <p:spPr>
          <a:xfrm>
            <a:off x="1788457" y="2820587"/>
            <a:ext cx="1451966" cy="1639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2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439824A-F34C-7E4C-97E8-CF77E5410AD2}"/>
              </a:ext>
            </a:extLst>
          </p:cNvPr>
          <p:cNvSpPr/>
          <p:nvPr/>
        </p:nvSpPr>
        <p:spPr>
          <a:xfrm>
            <a:off x="212982" y="834692"/>
            <a:ext cx="1451966" cy="19124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2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8DCD6E-1B1A-F449-AF40-B623CD3A5A59}"/>
              </a:ext>
            </a:extLst>
          </p:cNvPr>
          <p:cNvSpPr/>
          <p:nvPr/>
        </p:nvSpPr>
        <p:spPr>
          <a:xfrm>
            <a:off x="212982" y="2820587"/>
            <a:ext cx="1451966" cy="1639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2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9F5245-0C64-D146-8058-7BE31B21B0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043" r="11528" b="-1070"/>
          <a:stretch/>
        </p:blipFill>
        <p:spPr>
          <a:xfrm>
            <a:off x="255117" y="1969327"/>
            <a:ext cx="1289495" cy="6987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2EC4CB-8425-DE4E-8B45-CF53275D63C9}"/>
              </a:ext>
            </a:extLst>
          </p:cNvPr>
          <p:cNvSpPr txBox="1"/>
          <p:nvPr/>
        </p:nvSpPr>
        <p:spPr>
          <a:xfrm>
            <a:off x="3563770" y="941364"/>
            <a:ext cx="2003894" cy="233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4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WHY</a:t>
            </a:r>
            <a:endParaRPr kumimoji="0" lang="en-FI" sz="144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F53883-26EC-2745-B613-383CC32BB8D1}"/>
              </a:ext>
            </a:extLst>
          </p:cNvPr>
          <p:cNvSpPr txBox="1"/>
          <p:nvPr/>
        </p:nvSpPr>
        <p:spPr>
          <a:xfrm>
            <a:off x="1917986" y="941364"/>
            <a:ext cx="571451" cy="233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44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WHO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BF4A46-8E86-4B4F-9144-EA0E6CA7F7DE}"/>
              </a:ext>
            </a:extLst>
          </p:cNvPr>
          <p:cNvSpPr txBox="1"/>
          <p:nvPr/>
        </p:nvSpPr>
        <p:spPr>
          <a:xfrm>
            <a:off x="306965" y="941364"/>
            <a:ext cx="571451" cy="233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44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WHAT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9F9DDB-0859-9941-9FB1-72B35D6AEF7C}"/>
              </a:ext>
            </a:extLst>
          </p:cNvPr>
          <p:cNvSpPr txBox="1"/>
          <p:nvPr/>
        </p:nvSpPr>
        <p:spPr>
          <a:xfrm>
            <a:off x="1917986" y="2890423"/>
            <a:ext cx="571451" cy="233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44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HOW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B96C40-E964-8746-9945-EDD29AC4951D}"/>
              </a:ext>
            </a:extLst>
          </p:cNvPr>
          <p:cNvSpPr txBox="1"/>
          <p:nvPr/>
        </p:nvSpPr>
        <p:spPr>
          <a:xfrm>
            <a:off x="317919" y="2890423"/>
            <a:ext cx="662883" cy="2338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44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WHEN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618721-E435-6649-93F3-3A050B4E849C}"/>
              </a:ext>
            </a:extLst>
          </p:cNvPr>
          <p:cNvSpPr txBox="1"/>
          <p:nvPr/>
        </p:nvSpPr>
        <p:spPr>
          <a:xfrm>
            <a:off x="321729" y="1385904"/>
            <a:ext cx="1135285" cy="4385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Strategy and</a:t>
            </a:r>
          </a:p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Our plan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44FED5-50C8-9446-BC40-78D20EFCC7A9}"/>
              </a:ext>
            </a:extLst>
          </p:cNvPr>
          <p:cNvSpPr txBox="1"/>
          <p:nvPr/>
        </p:nvSpPr>
        <p:spPr>
          <a:xfrm>
            <a:off x="1929416" y="1286851"/>
            <a:ext cx="1135285" cy="7016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Organisation</a:t>
            </a:r>
          </a:p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&amp; processes</a:t>
            </a:r>
          </a:p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8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(roles, responsibilities, reporting)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2A0F42-E3B8-4747-8826-B9A4BAC7CF70}"/>
              </a:ext>
            </a:extLst>
          </p:cNvPr>
          <p:cNvSpPr txBox="1"/>
          <p:nvPr/>
        </p:nvSpPr>
        <p:spPr>
          <a:xfrm>
            <a:off x="321729" y="3272219"/>
            <a:ext cx="1135285" cy="4970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4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Annual clock</a:t>
            </a:r>
          </a:p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8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(meetings, annual processes)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312AE4-7CA1-CB4A-A746-A16AAABFEA6F}"/>
              </a:ext>
            </a:extLst>
          </p:cNvPr>
          <p:cNvSpPr txBox="1"/>
          <p:nvPr/>
        </p:nvSpPr>
        <p:spPr>
          <a:xfrm>
            <a:off x="1929415" y="3182155"/>
            <a:ext cx="1268624" cy="730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4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Information &amp; documentation</a:t>
            </a:r>
          </a:p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8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(Aalto handbook, aalto.fi, code of conduct)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4FD229-0D04-1749-821B-9E322EF4EA98}"/>
              </a:ext>
            </a:extLst>
          </p:cNvPr>
          <p:cNvSpPr txBox="1"/>
          <p:nvPr/>
        </p:nvSpPr>
        <p:spPr>
          <a:xfrm>
            <a:off x="5182884" y="1758832"/>
            <a:ext cx="2221044" cy="540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4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Feedback &amp; follow-up</a:t>
            </a:r>
          </a:p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94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(KPI’s, feedback surveys, development actions, milestones)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C3EB44-3E47-F549-8351-57E6D323BB5D}"/>
              </a:ext>
            </a:extLst>
          </p:cNvPr>
          <p:cNvSpPr txBox="1"/>
          <p:nvPr/>
        </p:nvSpPr>
        <p:spPr>
          <a:xfrm>
            <a:off x="3552340" y="2696014"/>
            <a:ext cx="2221044" cy="6212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4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Long term evaluation</a:t>
            </a:r>
          </a:p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4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programme</a:t>
            </a:r>
          </a:p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94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(RAI, TEE, S(A)AB, AUDIT)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0858D5-EE48-EF46-9266-0F86E2A6EDC0}"/>
              </a:ext>
            </a:extLst>
          </p:cNvPr>
          <p:cNvSpPr txBox="1"/>
          <p:nvPr/>
        </p:nvSpPr>
        <p:spPr>
          <a:xfrm>
            <a:off x="4862871" y="3678912"/>
            <a:ext cx="2221044" cy="6212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4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Personal development</a:t>
            </a:r>
          </a:p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4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and career advancement</a:t>
            </a:r>
          </a:p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94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(Career systems, MyDialogues)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EA3AFE1-4F83-634C-8D02-194C26732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4039" y="2035461"/>
            <a:ext cx="1112745" cy="6676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BE8FD9E-D904-7E43-B2F7-BFD9728F8F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8469" y="1754267"/>
            <a:ext cx="1141155" cy="5966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94610C6-5EA8-A143-A00D-423DD5CD74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3634" y="3713595"/>
            <a:ext cx="610826" cy="6013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035511D-0BE7-3E42-BDC6-9E918B83A2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8121" y="2949503"/>
            <a:ext cx="2670126" cy="1969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6D27FA4-516D-754C-BD48-DD20063894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978" y="3849406"/>
            <a:ext cx="524784" cy="54068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6E82933-C468-1246-8463-C278F44260BC}"/>
              </a:ext>
            </a:extLst>
          </p:cNvPr>
          <p:cNvSpPr txBox="1"/>
          <p:nvPr/>
        </p:nvSpPr>
        <p:spPr>
          <a:xfrm>
            <a:off x="1929415" y="4025016"/>
            <a:ext cx="1167370" cy="2923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FI" sz="1800" b="1" i="0" u="none" strike="noStrike" kern="1200" cap="none" spc="0" normalizeH="0" baseline="0" noProof="0">
                <a:ln>
                  <a:noFill/>
                </a:ln>
                <a:solidFill>
                  <a:srgbClr val="FFCD00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aalto.fi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533CF37-E911-7547-8676-49E183D89E8B}"/>
              </a:ext>
            </a:extLst>
          </p:cNvPr>
          <p:cNvCxnSpPr>
            <a:cxnSpLocks/>
          </p:cNvCxnSpPr>
          <p:nvPr/>
        </p:nvCxnSpPr>
        <p:spPr>
          <a:xfrm>
            <a:off x="306964" y="1229362"/>
            <a:ext cx="32001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7A5B1E9-D4A3-514F-B0BD-75C426FBFC61}"/>
              </a:ext>
            </a:extLst>
          </p:cNvPr>
          <p:cNvCxnSpPr>
            <a:cxnSpLocks/>
          </p:cNvCxnSpPr>
          <p:nvPr/>
        </p:nvCxnSpPr>
        <p:spPr>
          <a:xfrm>
            <a:off x="1915246" y="1229362"/>
            <a:ext cx="32001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A0BE7E8-5484-2240-B50A-7B017D4EDBC2}"/>
              </a:ext>
            </a:extLst>
          </p:cNvPr>
          <p:cNvCxnSpPr>
            <a:cxnSpLocks/>
          </p:cNvCxnSpPr>
          <p:nvPr/>
        </p:nvCxnSpPr>
        <p:spPr>
          <a:xfrm>
            <a:off x="306964" y="3160205"/>
            <a:ext cx="32001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35FA587-CD94-7940-81F0-44939AE471A2}"/>
              </a:ext>
            </a:extLst>
          </p:cNvPr>
          <p:cNvCxnSpPr>
            <a:cxnSpLocks/>
          </p:cNvCxnSpPr>
          <p:nvPr/>
        </p:nvCxnSpPr>
        <p:spPr>
          <a:xfrm>
            <a:off x="1915246" y="3160205"/>
            <a:ext cx="32001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58EE81F-518C-CE4A-8DE0-A1F0C93B6B65}"/>
              </a:ext>
            </a:extLst>
          </p:cNvPr>
          <p:cNvCxnSpPr>
            <a:cxnSpLocks/>
          </p:cNvCxnSpPr>
          <p:nvPr/>
        </p:nvCxnSpPr>
        <p:spPr>
          <a:xfrm>
            <a:off x="3563768" y="1233172"/>
            <a:ext cx="32001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5AE1B6C-2774-4FFD-8DFF-BC125C2C7D0E}"/>
              </a:ext>
            </a:extLst>
          </p:cNvPr>
          <p:cNvSpPr txBox="1"/>
          <p:nvPr/>
        </p:nvSpPr>
        <p:spPr>
          <a:xfrm>
            <a:off x="3574341" y="1274447"/>
            <a:ext cx="2120102" cy="2192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Continuously improving</a:t>
            </a:r>
          </a:p>
        </p:txBody>
      </p:sp>
    </p:spTree>
    <p:extLst>
      <p:ext uri="{BB962C8B-B14F-4D97-AF65-F5344CB8AC3E}">
        <p14:creationId xmlns:p14="http://schemas.microsoft.com/office/powerpoint/2010/main" val="360091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2A1BF4E-6300-43B9-96AF-C5934CD86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303" y="1471445"/>
            <a:ext cx="2822167" cy="282216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1A2588-1EA7-4A6B-B2B8-8CE756AC132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332" y="125417"/>
            <a:ext cx="8492897" cy="529660"/>
          </a:xfrm>
        </p:spPr>
        <p:txBody>
          <a:bodyPr/>
          <a:lstStyle/>
          <a:p>
            <a:r>
              <a:rPr lang="en-US" sz="3600"/>
              <a:t>Aalto quality system</a:t>
            </a:r>
            <a:endParaRPr lang="fi-FI" sz="3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ED6AFE-E4B9-461A-AD4A-9FC0E9DC64D8}"/>
              </a:ext>
            </a:extLst>
          </p:cNvPr>
          <p:cNvSpPr txBox="1"/>
          <p:nvPr/>
        </p:nvSpPr>
        <p:spPr>
          <a:xfrm>
            <a:off x="432157" y="1055946"/>
            <a:ext cx="2663426" cy="1015663"/>
          </a:xfrm>
          <a:prstGeom prst="rect">
            <a:avLst/>
          </a:prstGeom>
          <a:noFill/>
          <a:ln w="12700" cmpd="sng">
            <a:noFill/>
          </a:ln>
        </p:spPr>
        <p:txBody>
          <a:bodyPr wrap="square" rtlCol="0">
            <a:spAutoFit/>
          </a:bodyPr>
          <a:lstStyle/>
          <a:p>
            <a:pPr marL="238115" indent="-238115">
              <a:buFont typeface="Arial"/>
              <a:buChar char="•"/>
            </a:pPr>
            <a:r>
              <a:rPr lang="fi-FI" sz="1200" b="1"/>
              <a:t>Aalto </a:t>
            </a:r>
            <a:r>
              <a:rPr lang="fi-FI" sz="1200" b="1" err="1"/>
              <a:t>strategy</a:t>
            </a:r>
            <a:endParaRPr lang="fi-FI" sz="1200" b="1"/>
          </a:p>
          <a:p>
            <a:pPr marL="238115" indent="-238115">
              <a:buFont typeface="Arial"/>
              <a:buChar char="•"/>
            </a:pPr>
            <a:r>
              <a:rPr lang="fi-FI" sz="1200" b="1" err="1"/>
              <a:t>School’s</a:t>
            </a:r>
            <a:r>
              <a:rPr lang="fi-FI" sz="1200" b="1"/>
              <a:t> / </a:t>
            </a:r>
            <a:r>
              <a:rPr lang="fi-FI" sz="1200" b="1" err="1"/>
              <a:t>Department’s</a:t>
            </a:r>
            <a:r>
              <a:rPr lang="fi-FI" sz="1200" b="1"/>
              <a:t> </a:t>
            </a:r>
            <a:r>
              <a:rPr lang="fi-FI" sz="1200" b="1" err="1"/>
              <a:t>strategic</a:t>
            </a:r>
            <a:r>
              <a:rPr lang="fi-FI" sz="1200" b="1"/>
              <a:t> </a:t>
            </a:r>
            <a:r>
              <a:rPr lang="fi-FI" sz="1200" b="1" err="1"/>
              <a:t>plans</a:t>
            </a:r>
            <a:r>
              <a:rPr lang="fi-FI" sz="1200" b="1"/>
              <a:t>, action </a:t>
            </a:r>
            <a:r>
              <a:rPr lang="fi-FI" sz="1200" b="1" err="1"/>
              <a:t>plans</a:t>
            </a:r>
            <a:endParaRPr lang="fi-FI" sz="1200" b="1"/>
          </a:p>
          <a:p>
            <a:pPr marL="238115" indent="-238115">
              <a:buFont typeface="Arial"/>
              <a:buChar char="•"/>
            </a:pPr>
            <a:r>
              <a:rPr lang="fi-FI" sz="1200" b="1" err="1"/>
              <a:t>Bylaws</a:t>
            </a:r>
            <a:r>
              <a:rPr lang="fi-FI" sz="1200" b="1"/>
              <a:t>, </a:t>
            </a:r>
            <a:r>
              <a:rPr lang="fi-FI" sz="1200" b="1" err="1"/>
              <a:t>regulations</a:t>
            </a:r>
            <a:r>
              <a:rPr lang="fi-FI" sz="1200" b="1"/>
              <a:t>, </a:t>
            </a:r>
            <a:r>
              <a:rPr lang="fi-FI" sz="1200" b="1" err="1"/>
              <a:t>instructions</a:t>
            </a:r>
            <a:endParaRPr lang="en-US" sz="1200" b="1"/>
          </a:p>
        </p:txBody>
      </p:sp>
      <p:sp>
        <p:nvSpPr>
          <p:cNvPr id="8" name="Rounded Rectangular Callout 17">
            <a:extLst>
              <a:ext uri="{FF2B5EF4-FFF2-40B4-BE49-F238E27FC236}">
                <a16:creationId xmlns:a16="http://schemas.microsoft.com/office/drawing/2014/main" id="{F2E87AF5-3182-4CFD-A0F9-8C0BABDC5E2D}"/>
              </a:ext>
            </a:extLst>
          </p:cNvPr>
          <p:cNvSpPr/>
          <p:nvPr/>
        </p:nvSpPr>
        <p:spPr>
          <a:xfrm>
            <a:off x="5993123" y="3464351"/>
            <a:ext cx="2868072" cy="1112362"/>
          </a:xfrm>
          <a:prstGeom prst="wedgeRoundRectCallout">
            <a:avLst>
              <a:gd name="adj1" fmla="val -84618"/>
              <a:gd name="adj2" fmla="val 11141"/>
              <a:gd name="adj3" fmla="val 16667"/>
            </a:avLst>
          </a:prstGeom>
          <a:noFill/>
          <a:ln w="1905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D7BDB1-FB69-4D9C-9664-E515E01AF6C1}"/>
              </a:ext>
            </a:extLst>
          </p:cNvPr>
          <p:cNvSpPr txBox="1"/>
          <p:nvPr/>
        </p:nvSpPr>
        <p:spPr>
          <a:xfrm>
            <a:off x="358772" y="2993461"/>
            <a:ext cx="2955634" cy="830997"/>
          </a:xfrm>
          <a:prstGeom prst="rect">
            <a:avLst/>
          </a:prstGeom>
          <a:noFill/>
          <a:ln w="12700" cmpd="sng">
            <a:noFill/>
          </a:ln>
        </p:spPr>
        <p:txBody>
          <a:bodyPr wrap="square" rtlCol="0">
            <a:spAutoFit/>
          </a:bodyPr>
          <a:lstStyle/>
          <a:p>
            <a:pPr marL="238115" indent="-238115">
              <a:buFont typeface="Arial"/>
              <a:buChar char="•"/>
            </a:pPr>
            <a:r>
              <a:rPr lang="en-US" sz="1200" b="1"/>
              <a:t>Adjustment to strategy</a:t>
            </a:r>
          </a:p>
          <a:p>
            <a:pPr marL="238115" indent="-238115">
              <a:buFont typeface="Arial"/>
              <a:buChar char="•"/>
            </a:pPr>
            <a:r>
              <a:rPr lang="en-US" sz="1200" b="1"/>
              <a:t>Improvement actions and development projects</a:t>
            </a:r>
          </a:p>
          <a:p>
            <a:pPr marL="238115" indent="-238115">
              <a:buFont typeface="Arial"/>
              <a:buChar char="•"/>
            </a:pPr>
            <a:r>
              <a:rPr lang="fi-FI" sz="1200" b="1" err="1"/>
              <a:t>Renewal</a:t>
            </a:r>
            <a:r>
              <a:rPr lang="fi-FI" sz="1200" b="1"/>
              <a:t> of </a:t>
            </a:r>
            <a:r>
              <a:rPr lang="fi-FI" sz="1200" b="1" err="1"/>
              <a:t>objectives</a:t>
            </a:r>
            <a:endParaRPr lang="en-US" sz="1200" b="1"/>
          </a:p>
        </p:txBody>
      </p:sp>
      <p:sp>
        <p:nvSpPr>
          <p:cNvPr id="9" name="Rounded Rectangular Callout 19">
            <a:extLst>
              <a:ext uri="{FF2B5EF4-FFF2-40B4-BE49-F238E27FC236}">
                <a16:creationId xmlns:a16="http://schemas.microsoft.com/office/drawing/2014/main" id="{7439E885-5368-4D3A-8B8B-F63D7D2E5735}"/>
              </a:ext>
            </a:extLst>
          </p:cNvPr>
          <p:cNvSpPr/>
          <p:nvPr/>
        </p:nvSpPr>
        <p:spPr>
          <a:xfrm>
            <a:off x="278146" y="2993461"/>
            <a:ext cx="2750418" cy="1015663"/>
          </a:xfrm>
          <a:prstGeom prst="wedgeRoundRectCallout">
            <a:avLst>
              <a:gd name="adj1" fmla="val 49226"/>
              <a:gd name="adj2" fmla="val -80245"/>
              <a:gd name="adj3" fmla="val 16667"/>
            </a:avLst>
          </a:prstGeom>
          <a:noFill/>
          <a:ln w="19050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ounded Rectangular Callout 21">
            <a:extLst>
              <a:ext uri="{FF2B5EF4-FFF2-40B4-BE49-F238E27FC236}">
                <a16:creationId xmlns:a16="http://schemas.microsoft.com/office/drawing/2014/main" id="{41B90222-5AAB-409B-9D99-E03A64D03A84}"/>
              </a:ext>
            </a:extLst>
          </p:cNvPr>
          <p:cNvSpPr/>
          <p:nvPr/>
        </p:nvSpPr>
        <p:spPr>
          <a:xfrm>
            <a:off x="5943072" y="994497"/>
            <a:ext cx="2475063" cy="1404625"/>
          </a:xfrm>
          <a:prstGeom prst="wedgeRoundRectCallout">
            <a:avLst>
              <a:gd name="adj1" fmla="val -54715"/>
              <a:gd name="adj2" fmla="val 70488"/>
              <a:gd name="adj3" fmla="val 16667"/>
            </a:avLst>
          </a:prstGeom>
          <a:noFill/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ounded Rectangular Callout 18">
            <a:extLst>
              <a:ext uri="{FF2B5EF4-FFF2-40B4-BE49-F238E27FC236}">
                <a16:creationId xmlns:a16="http://schemas.microsoft.com/office/drawing/2014/main" id="{FEE99CF6-FA3D-42E3-B7CA-969A20F3E77C}"/>
              </a:ext>
            </a:extLst>
          </p:cNvPr>
          <p:cNvSpPr/>
          <p:nvPr/>
        </p:nvSpPr>
        <p:spPr>
          <a:xfrm>
            <a:off x="309111" y="994497"/>
            <a:ext cx="2750418" cy="1072613"/>
          </a:xfrm>
          <a:prstGeom prst="wedgeRoundRectCallout">
            <a:avLst>
              <a:gd name="adj1" fmla="val 92850"/>
              <a:gd name="adj2" fmla="val -3049"/>
              <a:gd name="adj3" fmla="val 16667"/>
            </a:avLst>
          </a:prstGeom>
          <a:noFill/>
          <a:ln w="19050" cmpd="sng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11BB79-D909-48D0-8947-0D71E9A993F6}"/>
              </a:ext>
            </a:extLst>
          </p:cNvPr>
          <p:cNvSpPr txBox="1"/>
          <p:nvPr/>
        </p:nvSpPr>
        <p:spPr>
          <a:xfrm>
            <a:off x="6150989" y="1119147"/>
            <a:ext cx="21950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39" marR="0" lvl="0" indent="-285739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Georgia"/>
              </a:rPr>
              <a:t>Research activities</a:t>
            </a:r>
          </a:p>
          <a:p>
            <a:pPr marL="285739" marR="0" lvl="0" indent="-285739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Georgia"/>
              </a:rPr>
              <a:t>Artistic</a:t>
            </a: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Georgia"/>
              </a:rPr>
              <a:t> </a:t>
            </a:r>
            <a:r>
              <a:rPr kumimoji="0" lang="fi-FI" sz="1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Georgia"/>
              </a:rPr>
              <a:t>activities</a:t>
            </a:r>
            <a:endParaRPr kumimoji="0" lang="fi-FI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Georgia"/>
            </a:endParaRPr>
          </a:p>
          <a:p>
            <a:pPr marL="285739" marR="0" lvl="0" indent="-285739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Georgia"/>
              </a:rPr>
              <a:t>Education and </a:t>
            </a:r>
            <a:r>
              <a:rPr kumimoji="0" lang="fi-FI" sz="1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Georgia"/>
              </a:rPr>
              <a:t>learning</a:t>
            </a:r>
            <a:endParaRPr kumimoji="0" lang="fi-FI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Georgia"/>
            </a:endParaRPr>
          </a:p>
          <a:p>
            <a:pPr marL="285739" marR="0" lvl="0" indent="-285739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Georgia"/>
              </a:rPr>
              <a:t>Societal</a:t>
            </a: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Georgia"/>
              </a:rPr>
              <a:t> </a:t>
            </a:r>
            <a:r>
              <a:rPr kumimoji="0" lang="fi-FI" sz="1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Georgia"/>
              </a:rPr>
              <a:t>interaction</a:t>
            </a:r>
            <a:endParaRPr kumimoji="0" lang="fi-FI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Georgia"/>
            </a:endParaRPr>
          </a:p>
          <a:p>
            <a:pPr marL="285739" marR="0" lvl="0" indent="-285739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Georgia"/>
              </a:rPr>
              <a:t>Services and </a:t>
            </a:r>
            <a:r>
              <a:rPr kumimoji="0" lang="fi-FI" sz="1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Georgia"/>
              </a:rPr>
              <a:t>leadership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Georgi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76D5A2-5C0E-416B-B38A-DAAF9E86A392}"/>
              </a:ext>
            </a:extLst>
          </p:cNvPr>
          <p:cNvSpPr txBox="1"/>
          <p:nvPr/>
        </p:nvSpPr>
        <p:spPr>
          <a:xfrm>
            <a:off x="5989937" y="3604065"/>
            <a:ext cx="26825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8115" indent="-238115">
              <a:buFont typeface="Arial"/>
              <a:buChar char="•"/>
            </a:pPr>
            <a:r>
              <a:rPr lang="en-US" sz="1200" b="1"/>
              <a:t>Key performance indicators</a:t>
            </a:r>
          </a:p>
          <a:p>
            <a:pPr marL="238115" indent="-238115">
              <a:buFont typeface="Arial"/>
              <a:buChar char="•"/>
            </a:pPr>
            <a:r>
              <a:rPr lang="fi-FI" sz="1200" b="1" err="1"/>
              <a:t>Internal</a:t>
            </a:r>
            <a:r>
              <a:rPr lang="fi-FI" sz="1200" b="1"/>
              <a:t> and </a:t>
            </a:r>
            <a:r>
              <a:rPr lang="fi-FI" sz="1200" b="1" err="1"/>
              <a:t>external</a:t>
            </a:r>
            <a:r>
              <a:rPr lang="fi-FI" sz="1200" b="1"/>
              <a:t> </a:t>
            </a:r>
            <a:r>
              <a:rPr lang="fi-FI" sz="1200" b="1" err="1"/>
              <a:t>evaluations</a:t>
            </a:r>
            <a:endParaRPr lang="fi-FI" sz="1200" b="1"/>
          </a:p>
          <a:p>
            <a:pPr marL="238115" indent="-238115">
              <a:buFont typeface="Arial"/>
              <a:buChar char="•"/>
            </a:pPr>
            <a:r>
              <a:rPr lang="fi-FI" sz="1200" b="1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242265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val 73">
            <a:extLst>
              <a:ext uri="{FF2B5EF4-FFF2-40B4-BE49-F238E27FC236}">
                <a16:creationId xmlns:a16="http://schemas.microsoft.com/office/drawing/2014/main" id="{E8D44F18-0271-824A-9FBA-B15A9F90E177}"/>
              </a:ext>
            </a:extLst>
          </p:cNvPr>
          <p:cNvSpPr/>
          <p:nvPr/>
        </p:nvSpPr>
        <p:spPr>
          <a:xfrm>
            <a:off x="6826869" y="1431469"/>
            <a:ext cx="1431971" cy="1442189"/>
          </a:xfrm>
          <a:prstGeom prst="ellipse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5498">
              <a:defRPr/>
            </a:pPr>
            <a:endParaRPr lang="en-FI" sz="1094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2C689786-FA0C-B84D-9C00-73A0B3AEFF0B}"/>
              </a:ext>
            </a:extLst>
          </p:cNvPr>
          <p:cNvSpPr/>
          <p:nvPr/>
        </p:nvSpPr>
        <p:spPr>
          <a:xfrm>
            <a:off x="5238340" y="831909"/>
            <a:ext cx="1294280" cy="2564533"/>
          </a:xfrm>
          <a:prstGeom prst="roundRect">
            <a:avLst/>
          </a:prstGeom>
          <a:solidFill>
            <a:srgbClr val="C40A12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5498">
              <a:defRPr/>
            </a:pPr>
            <a:endParaRPr lang="en-FI" sz="1094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43FFF293-4056-EC49-87A3-E89EF80CE942}"/>
              </a:ext>
            </a:extLst>
          </p:cNvPr>
          <p:cNvSpPr/>
          <p:nvPr/>
        </p:nvSpPr>
        <p:spPr>
          <a:xfrm>
            <a:off x="2554039" y="831909"/>
            <a:ext cx="1418189" cy="2564534"/>
          </a:xfrm>
          <a:prstGeom prst="roundRect">
            <a:avLst/>
          </a:prstGeom>
          <a:solidFill>
            <a:srgbClr val="87B4D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5498">
              <a:defRPr/>
            </a:pPr>
            <a:endParaRPr lang="en-FI" sz="1094">
              <a:solidFill>
                <a:prstClr val="white"/>
              </a:solidFill>
              <a:latin typeface="Arial" panose="020B0604020202020204"/>
            </a:endParaRPr>
          </a:p>
        </p:txBody>
      </p:sp>
      <p:cxnSp>
        <p:nvCxnSpPr>
          <p:cNvPr id="4" name="Suora nuoliyhdysviiva 30">
            <a:extLst>
              <a:ext uri="{FF2B5EF4-FFF2-40B4-BE49-F238E27FC236}">
                <a16:creationId xmlns:a16="http://schemas.microsoft.com/office/drawing/2014/main" id="{C9B05A50-5CF6-714D-85DB-E9B3257020FE}"/>
              </a:ext>
            </a:extLst>
          </p:cNvPr>
          <p:cNvCxnSpPr>
            <a:cxnSpLocks/>
          </p:cNvCxnSpPr>
          <p:nvPr/>
        </p:nvCxnSpPr>
        <p:spPr>
          <a:xfrm>
            <a:off x="1118656" y="3842765"/>
            <a:ext cx="686922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Rectangle 6">
            <a:extLst>
              <a:ext uri="{FF2B5EF4-FFF2-40B4-BE49-F238E27FC236}">
                <a16:creationId xmlns:a16="http://schemas.microsoft.com/office/drawing/2014/main" id="{722C9F61-C95B-7541-A679-354AD8349A56}"/>
              </a:ext>
            </a:extLst>
          </p:cNvPr>
          <p:cNvSpPr/>
          <p:nvPr/>
        </p:nvSpPr>
        <p:spPr>
          <a:xfrm>
            <a:off x="1097611" y="3952454"/>
            <a:ext cx="1479102" cy="591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610" rtlCol="0" anchor="ctr"/>
          <a:lstStyle/>
          <a:p>
            <a:pPr algn="ctr" defTabSz="333284">
              <a:defRPr/>
            </a:pPr>
            <a:r>
              <a:rPr lang="fi-FI" sz="891" b="1" spc="-73" dirty="0">
                <a:solidFill>
                  <a:sysClr val="windowText" lastClr="000000"/>
                </a:solidFill>
                <a:latin typeface="Arial" panose="020B0604020202020204"/>
                <a:ea typeface="ＭＳ Ｐゴシック" charset="0"/>
              </a:rPr>
              <a:t>SEPTEMBER - NOVEMBER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2AD406CA-F477-F84D-A0C8-14102128B8CE}"/>
              </a:ext>
            </a:extLst>
          </p:cNvPr>
          <p:cNvSpPr/>
          <p:nvPr/>
        </p:nvSpPr>
        <p:spPr>
          <a:xfrm>
            <a:off x="2619290" y="3903943"/>
            <a:ext cx="1445790" cy="1594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610" rtlCol="0" anchor="ctr"/>
          <a:lstStyle/>
          <a:p>
            <a:pPr algn="ctr" defTabSz="333284">
              <a:defRPr/>
            </a:pPr>
            <a:r>
              <a:rPr lang="fi-FI" sz="891" b="1" spc="-73">
                <a:solidFill>
                  <a:sysClr val="windowText" lastClr="000000"/>
                </a:solidFill>
                <a:latin typeface="Arial" panose="020B0604020202020204"/>
                <a:ea typeface="ＭＳ Ｐゴシック" charset="0"/>
              </a:rPr>
              <a:t>FEBRUARY- MARCH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6CFC3BF0-6356-FC49-A57E-2ED153529A6E}"/>
              </a:ext>
            </a:extLst>
          </p:cNvPr>
          <p:cNvSpPr/>
          <p:nvPr/>
        </p:nvSpPr>
        <p:spPr>
          <a:xfrm>
            <a:off x="5560768" y="3911540"/>
            <a:ext cx="703643" cy="12418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610" rtlCol="0" anchor="ctr"/>
          <a:lstStyle/>
          <a:p>
            <a:pPr algn="ctr" defTabSz="333284">
              <a:defRPr/>
            </a:pPr>
            <a:r>
              <a:rPr lang="fi-FI" sz="891" b="1" spc="-73">
                <a:solidFill>
                  <a:sysClr val="windowText" lastClr="000000"/>
                </a:solidFill>
                <a:latin typeface="Arial" panose="020B0604020202020204"/>
                <a:ea typeface="ＭＳ Ｐゴシック" charset="0"/>
              </a:rPr>
              <a:t>APRIL-MAY</a:t>
            </a: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C6EB95E1-11BB-CA43-BD76-C8C32845B55A}"/>
              </a:ext>
            </a:extLst>
          </p:cNvPr>
          <p:cNvSpPr/>
          <p:nvPr/>
        </p:nvSpPr>
        <p:spPr>
          <a:xfrm>
            <a:off x="7137449" y="3911540"/>
            <a:ext cx="703643" cy="12418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610" rtlCol="0" anchor="ctr"/>
          <a:lstStyle/>
          <a:p>
            <a:pPr algn="ctr" defTabSz="333284">
              <a:defRPr/>
            </a:pPr>
            <a:r>
              <a:rPr lang="fi-FI" sz="891" b="1" spc="-73">
                <a:solidFill>
                  <a:sysClr val="windowText" lastClr="000000"/>
                </a:solidFill>
                <a:latin typeface="Arial" panose="020B0604020202020204"/>
                <a:ea typeface="ＭＳ Ｐゴシック" charset="0"/>
              </a:rPr>
              <a:t>JUNE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B48E64E-9165-8D4C-9F30-68E32D5C1A64}"/>
              </a:ext>
            </a:extLst>
          </p:cNvPr>
          <p:cNvSpPr/>
          <p:nvPr/>
        </p:nvSpPr>
        <p:spPr>
          <a:xfrm>
            <a:off x="946832" y="1416290"/>
            <a:ext cx="1373274" cy="1466205"/>
          </a:xfrm>
          <a:prstGeom prst="ellipse">
            <a:avLst/>
          </a:prstGeom>
          <a:solidFill>
            <a:srgbClr val="005EB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5498">
              <a:defRPr/>
            </a:pPr>
            <a:endParaRPr lang="en-FI" sz="1094">
              <a:solidFill>
                <a:prstClr val="white"/>
              </a:solidFill>
              <a:latin typeface="Arial" panose="020B0604020202020204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DEDE230-CB8A-4F43-A69A-E640CB62FC7C}"/>
              </a:ext>
            </a:extLst>
          </p:cNvPr>
          <p:cNvGrpSpPr/>
          <p:nvPr/>
        </p:nvGrpSpPr>
        <p:grpSpPr>
          <a:xfrm>
            <a:off x="2576713" y="2658484"/>
            <a:ext cx="690216" cy="663297"/>
            <a:chOff x="2167848" y="2605654"/>
            <a:chExt cx="852119" cy="818885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3719EC3-E11A-8440-9EBE-540E71E996E1}"/>
                </a:ext>
              </a:extLst>
            </p:cNvPr>
            <p:cNvSpPr/>
            <p:nvPr/>
          </p:nvSpPr>
          <p:spPr>
            <a:xfrm>
              <a:off x="2191680" y="2605654"/>
              <a:ext cx="818885" cy="81888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5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55498">
                <a:defRPr/>
              </a:pPr>
              <a:endParaRPr lang="en-FI" sz="1094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FFBA40F-A910-CB41-9DB6-DFF04A2C3F78}"/>
                </a:ext>
              </a:extLst>
            </p:cNvPr>
            <p:cNvSpPr txBox="1"/>
            <p:nvPr/>
          </p:nvSpPr>
          <p:spPr>
            <a:xfrm>
              <a:off x="2167848" y="2786313"/>
              <a:ext cx="852119" cy="529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55498">
                <a:defRPr/>
              </a:pPr>
              <a:r>
                <a:rPr lang="en-GB" sz="729" b="1">
                  <a:solidFill>
                    <a:prstClr val="black"/>
                  </a:solidFill>
                  <a:latin typeface="Arial" panose="020B0604020202020204"/>
                  <a:ea typeface="ＭＳ Ｐゴシック" charset="0"/>
                </a:rPr>
                <a:t>J</a:t>
              </a:r>
              <a:r>
                <a:rPr lang="en-FI" sz="729" b="1">
                  <a:solidFill>
                    <a:prstClr val="black"/>
                  </a:solidFill>
                  <a:latin typeface="Arial" panose="020B0604020202020204"/>
                  <a:ea typeface="ＭＳ Ｐゴシック" charset="0"/>
                </a:rPr>
                <a:t>oint strategic areas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D5F83FD-CA06-BE4C-B7C0-9B8804C0A79F}"/>
              </a:ext>
            </a:extLst>
          </p:cNvPr>
          <p:cNvGrpSpPr/>
          <p:nvPr/>
        </p:nvGrpSpPr>
        <p:grpSpPr>
          <a:xfrm>
            <a:off x="2882276" y="2185283"/>
            <a:ext cx="663297" cy="663297"/>
            <a:chOff x="2545087" y="2021456"/>
            <a:chExt cx="818885" cy="818885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F73232C-B6E9-874D-A129-A3AAE85D63E2}"/>
                </a:ext>
              </a:extLst>
            </p:cNvPr>
            <p:cNvSpPr/>
            <p:nvPr/>
          </p:nvSpPr>
          <p:spPr>
            <a:xfrm>
              <a:off x="2545087" y="2021456"/>
              <a:ext cx="818885" cy="81888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5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55498">
                <a:defRPr/>
              </a:pPr>
              <a:endParaRPr lang="en-FI" sz="1094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4C8BADD-21FF-624A-9DCB-E479106C4295}"/>
                </a:ext>
              </a:extLst>
            </p:cNvPr>
            <p:cNvSpPr txBox="1"/>
            <p:nvPr/>
          </p:nvSpPr>
          <p:spPr>
            <a:xfrm>
              <a:off x="2545087" y="2301421"/>
              <a:ext cx="818885" cy="2525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555498">
                <a:defRPr/>
              </a:pPr>
              <a:r>
                <a:rPr lang="fi-FI" sz="729" b="1">
                  <a:solidFill>
                    <a:prstClr val="black"/>
                  </a:solidFill>
                  <a:latin typeface="Arial" panose="020B0604020202020204"/>
                  <a:ea typeface="ＭＳ Ｐゴシック" charset="0"/>
                </a:rPr>
                <a:t>Schools</a:t>
              </a:r>
              <a:endParaRPr lang="en-FI" sz="729" b="1">
                <a:solidFill>
                  <a:prstClr val="black"/>
                </a:solidFill>
                <a:latin typeface="Arial" panose="020B0604020202020204"/>
                <a:ea typeface="ＭＳ Ｐゴシック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1284499-2FE2-AA48-81D1-0E139A106399}"/>
              </a:ext>
            </a:extLst>
          </p:cNvPr>
          <p:cNvGrpSpPr/>
          <p:nvPr/>
        </p:nvGrpSpPr>
        <p:grpSpPr>
          <a:xfrm>
            <a:off x="3157192" y="2654024"/>
            <a:ext cx="663297" cy="663297"/>
            <a:chOff x="2884488" y="2600149"/>
            <a:chExt cx="818885" cy="818885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4278633-E0C6-5D41-8A36-BF7D32BF11C9}"/>
                </a:ext>
              </a:extLst>
            </p:cNvPr>
            <p:cNvSpPr/>
            <p:nvPr/>
          </p:nvSpPr>
          <p:spPr>
            <a:xfrm>
              <a:off x="2884488" y="2600149"/>
              <a:ext cx="818885" cy="81888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5E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55498">
                <a:defRPr/>
              </a:pPr>
              <a:endParaRPr lang="en-FI" sz="1094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395DC6-1953-924C-A544-24206148C079}"/>
                </a:ext>
              </a:extLst>
            </p:cNvPr>
            <p:cNvSpPr txBox="1"/>
            <p:nvPr/>
          </p:nvSpPr>
          <p:spPr>
            <a:xfrm>
              <a:off x="2942372" y="2880625"/>
              <a:ext cx="704676" cy="252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55498">
                <a:defRPr/>
              </a:pPr>
              <a:r>
                <a:rPr lang="fi-FI" sz="729" b="1">
                  <a:solidFill>
                    <a:prstClr val="black"/>
                  </a:solidFill>
                  <a:latin typeface="Arial" panose="020B0604020202020204"/>
                  <a:ea typeface="ＭＳ Ｐゴシック" charset="0"/>
                </a:rPr>
                <a:t>Services</a:t>
              </a:r>
              <a:endParaRPr lang="en-FI" sz="729" b="1">
                <a:solidFill>
                  <a:prstClr val="black"/>
                </a:solidFill>
                <a:latin typeface="Arial" panose="020B0604020202020204"/>
                <a:ea typeface="ＭＳ Ｐゴシック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44C9675-63BA-5A4A-AC8E-BA8C58E85983}"/>
              </a:ext>
            </a:extLst>
          </p:cNvPr>
          <p:cNvSpPr txBox="1"/>
          <p:nvPr/>
        </p:nvSpPr>
        <p:spPr>
          <a:xfrm>
            <a:off x="1197959" y="1679013"/>
            <a:ext cx="961254" cy="36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5498">
              <a:defRPr/>
            </a:pPr>
            <a:r>
              <a:rPr lang="fi-FI" sz="891" b="1">
                <a:solidFill>
                  <a:prstClr val="white"/>
                </a:solidFill>
                <a:latin typeface="Arial" panose="020B0604020202020204"/>
                <a:ea typeface="ＭＳ Ｐゴシック" charset="0"/>
              </a:rPr>
              <a:t>UNIVERSITY PREVIEW</a:t>
            </a:r>
            <a:endParaRPr lang="en-FI" sz="891" b="1">
              <a:solidFill>
                <a:prstClr val="white"/>
              </a:solidFill>
              <a:latin typeface="Arial" panose="020B0604020202020204"/>
              <a:ea typeface="ＭＳ Ｐゴシック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75AD14-323C-DE4C-BA91-6375B81BD8C8}"/>
              </a:ext>
            </a:extLst>
          </p:cNvPr>
          <p:cNvSpPr txBox="1"/>
          <p:nvPr/>
        </p:nvSpPr>
        <p:spPr>
          <a:xfrm>
            <a:off x="2546441" y="1099858"/>
            <a:ext cx="1347467" cy="36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5498">
              <a:defRPr/>
            </a:pPr>
            <a:r>
              <a:rPr lang="fi-FI" sz="891" b="1" dirty="0">
                <a:solidFill>
                  <a:prstClr val="white"/>
                </a:solidFill>
                <a:latin typeface="Arial" panose="020B0604020202020204"/>
                <a:ea typeface="ＭＳ Ｐゴシック" charset="0"/>
              </a:rPr>
              <a:t>UNIVERSITY</a:t>
            </a:r>
          </a:p>
          <a:p>
            <a:pPr algn="ctr" defTabSz="555498">
              <a:defRPr/>
            </a:pPr>
            <a:r>
              <a:rPr lang="fi-FI" sz="891" b="1" dirty="0">
                <a:solidFill>
                  <a:prstClr val="white"/>
                </a:solidFill>
                <a:latin typeface="Arial" panose="020B0604020202020204"/>
                <a:ea typeface="ＭＳ Ｐゴシック" charset="0"/>
              </a:rPr>
              <a:t>REVIEW N-1</a:t>
            </a:r>
            <a:endParaRPr lang="en-FI" sz="891" b="1" dirty="0">
              <a:solidFill>
                <a:prstClr val="white"/>
              </a:solidFill>
              <a:latin typeface="Arial" panose="020B0604020202020204"/>
              <a:ea typeface="ＭＳ Ｐゴシック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D83A44-8C1B-1240-A66C-E688EE54A6E6}"/>
              </a:ext>
            </a:extLst>
          </p:cNvPr>
          <p:cNvSpPr/>
          <p:nvPr/>
        </p:nvSpPr>
        <p:spPr>
          <a:xfrm>
            <a:off x="1038041" y="2104604"/>
            <a:ext cx="1176852" cy="64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954">
              <a:defRPr/>
            </a:pPr>
            <a:r>
              <a:rPr lang="en-US" sz="891" b="1">
                <a:solidFill>
                  <a:prstClr val="white"/>
                </a:solidFill>
                <a:latin typeface="Arial" panose="020B0604020202020204"/>
                <a:ea typeface="ＭＳ Ｐゴシック" charset="0"/>
              </a:rPr>
              <a:t>Reviewing assumptions of the operating environment</a:t>
            </a:r>
            <a:endParaRPr lang="en-US" sz="891">
              <a:solidFill>
                <a:prstClr val="white"/>
              </a:solidFill>
              <a:latin typeface="Arial" panose="020B0604020202020204"/>
              <a:ea typeface="ＭＳ Ｐゴシック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C138247-E5AB-9147-9E74-794B2643BDB2}"/>
              </a:ext>
            </a:extLst>
          </p:cNvPr>
          <p:cNvSpPr/>
          <p:nvPr/>
        </p:nvSpPr>
        <p:spPr>
          <a:xfrm>
            <a:off x="2545851" y="1629330"/>
            <a:ext cx="1347467" cy="503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954">
              <a:defRPr/>
            </a:pPr>
            <a:r>
              <a:rPr lang="en-US" sz="891" b="1">
                <a:solidFill>
                  <a:prstClr val="white"/>
                </a:solidFill>
                <a:latin typeface="Arial" panose="020B0604020202020204"/>
                <a:ea typeface="ＭＳ Ｐゴシック" charset="0"/>
              </a:rPr>
              <a:t>Strategy implementation follow-up by AMT</a:t>
            </a:r>
            <a:endParaRPr lang="en-US" sz="891">
              <a:solidFill>
                <a:prstClr val="white"/>
              </a:solidFill>
              <a:latin typeface="Arial" panose="020B0604020202020204"/>
              <a:ea typeface="ＭＳ Ｐゴシック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DE12E6B-07BA-344E-BDE8-1769B775E333}"/>
              </a:ext>
            </a:extLst>
          </p:cNvPr>
          <p:cNvSpPr/>
          <p:nvPr/>
        </p:nvSpPr>
        <p:spPr>
          <a:xfrm>
            <a:off x="4169929" y="1287440"/>
            <a:ext cx="780305" cy="78030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5498">
              <a:defRPr/>
            </a:pPr>
            <a:endParaRPr lang="en-FI" sz="1094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8C10D12-E9A5-6444-8F4C-D157A93B2607}"/>
              </a:ext>
            </a:extLst>
          </p:cNvPr>
          <p:cNvSpPr/>
          <p:nvPr/>
        </p:nvSpPr>
        <p:spPr>
          <a:xfrm>
            <a:off x="4225424" y="1449039"/>
            <a:ext cx="683253" cy="64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69972">
              <a:defRPr/>
            </a:pPr>
            <a:r>
              <a:rPr lang="en-US" sz="891" b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ＭＳ Ｐゴシック" charset="0"/>
              </a:rPr>
              <a:t>Board long term plan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30E8C8B-B8F3-784B-BBE1-CE0932D1E038}"/>
              </a:ext>
            </a:extLst>
          </p:cNvPr>
          <p:cNvSpPr/>
          <p:nvPr/>
        </p:nvSpPr>
        <p:spPr>
          <a:xfrm>
            <a:off x="4163786" y="2470647"/>
            <a:ext cx="780305" cy="78030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5498">
              <a:defRPr/>
            </a:pPr>
            <a:endParaRPr lang="en-FI" sz="1094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C477479-3448-F549-B5D0-2AC7EDFB11BD}"/>
              </a:ext>
            </a:extLst>
          </p:cNvPr>
          <p:cNvSpPr/>
          <p:nvPr/>
        </p:nvSpPr>
        <p:spPr>
          <a:xfrm>
            <a:off x="4163788" y="2606590"/>
            <a:ext cx="794242" cy="503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69972">
              <a:defRPr/>
            </a:pPr>
            <a:r>
              <a:rPr lang="en-US" sz="891" b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ＭＳ Ｐゴシック" charset="0"/>
              </a:rPr>
              <a:t>MEC steering process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DA15F27-4D8E-1B4F-AF45-412E18535340}"/>
              </a:ext>
            </a:extLst>
          </p:cNvPr>
          <p:cNvSpPr/>
          <p:nvPr/>
        </p:nvSpPr>
        <p:spPr>
          <a:xfrm>
            <a:off x="5238856" y="1661538"/>
            <a:ext cx="1347467" cy="503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954">
              <a:defRPr/>
            </a:pPr>
            <a:r>
              <a:rPr lang="en-US" sz="891" b="1">
                <a:solidFill>
                  <a:prstClr val="white"/>
                </a:solidFill>
                <a:latin typeface="Arial" panose="020B0604020202020204"/>
                <a:ea typeface="ＭＳ Ｐゴシック" charset="0"/>
              </a:rPr>
              <a:t>Strategy implementation</a:t>
            </a:r>
          </a:p>
          <a:p>
            <a:pPr algn="ctr" defTabSz="449954">
              <a:defRPr/>
            </a:pPr>
            <a:r>
              <a:rPr lang="en-US" sz="891" b="1">
                <a:solidFill>
                  <a:prstClr val="white"/>
                </a:solidFill>
                <a:latin typeface="Arial" panose="020B0604020202020204"/>
                <a:ea typeface="ＭＳ Ｐゴシック" charset="0"/>
              </a:rPr>
              <a:t>target setting</a:t>
            </a:r>
            <a:endParaRPr lang="en-US" sz="891">
              <a:solidFill>
                <a:prstClr val="white"/>
              </a:solidFill>
              <a:latin typeface="Arial" panose="020B0604020202020204"/>
              <a:ea typeface="ＭＳ Ｐゴシック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02E53C-D9AE-9A43-829A-DB9ADE69434A}"/>
              </a:ext>
            </a:extLst>
          </p:cNvPr>
          <p:cNvSpPr txBox="1"/>
          <p:nvPr/>
        </p:nvSpPr>
        <p:spPr>
          <a:xfrm>
            <a:off x="5213110" y="1057353"/>
            <a:ext cx="1355264" cy="50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5498">
              <a:defRPr/>
            </a:pPr>
            <a:r>
              <a:rPr lang="fi-FI" sz="891" b="1">
                <a:solidFill>
                  <a:prstClr val="white"/>
                </a:solidFill>
                <a:latin typeface="Arial" panose="020B0604020202020204"/>
                <a:ea typeface="ＭＳ Ｐゴシック" charset="0"/>
              </a:rPr>
              <a:t>UNIVERSITY DIALOGUE N+1 and N+2 - 4</a:t>
            </a:r>
            <a:endParaRPr lang="en-FI" sz="891" b="1">
              <a:solidFill>
                <a:prstClr val="white"/>
              </a:solidFill>
              <a:latin typeface="Arial" panose="020B0604020202020204"/>
              <a:ea typeface="ＭＳ Ｐゴシック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9F0F1E9-641F-C24A-A782-7D81369BB1E6}"/>
              </a:ext>
            </a:extLst>
          </p:cNvPr>
          <p:cNvGrpSpPr/>
          <p:nvPr/>
        </p:nvGrpSpPr>
        <p:grpSpPr>
          <a:xfrm>
            <a:off x="5288844" y="2658066"/>
            <a:ext cx="690216" cy="663297"/>
            <a:chOff x="2167848" y="2605654"/>
            <a:chExt cx="852119" cy="818885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D9815D24-C63F-A844-BAA5-A7FA56D291E5}"/>
                </a:ext>
              </a:extLst>
            </p:cNvPr>
            <p:cNvSpPr/>
            <p:nvPr/>
          </p:nvSpPr>
          <p:spPr>
            <a:xfrm>
              <a:off x="2191680" y="2605654"/>
              <a:ext cx="818885" cy="81888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F363B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55498">
                <a:defRPr/>
              </a:pPr>
              <a:endParaRPr lang="en-FI" sz="1094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8E990A7-B85D-C041-A8B9-AEFFF9434B93}"/>
                </a:ext>
              </a:extLst>
            </p:cNvPr>
            <p:cNvSpPr txBox="1"/>
            <p:nvPr/>
          </p:nvSpPr>
          <p:spPr>
            <a:xfrm>
              <a:off x="2167848" y="2786313"/>
              <a:ext cx="852119" cy="529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55498">
                <a:defRPr/>
              </a:pPr>
              <a:r>
                <a:rPr lang="en-GB" sz="729" b="1">
                  <a:solidFill>
                    <a:prstClr val="black"/>
                  </a:solidFill>
                  <a:latin typeface="Arial" panose="020B0604020202020204"/>
                  <a:ea typeface="ＭＳ Ｐゴシック" charset="0"/>
                </a:rPr>
                <a:t>J</a:t>
              </a:r>
              <a:r>
                <a:rPr lang="en-FI" sz="729" b="1">
                  <a:solidFill>
                    <a:prstClr val="black"/>
                  </a:solidFill>
                  <a:latin typeface="Arial" panose="020B0604020202020204"/>
                  <a:ea typeface="ＭＳ Ｐゴシック" charset="0"/>
                </a:rPr>
                <a:t>oint strategic areas</a:t>
              </a:r>
            </a:p>
          </p:txBody>
        </p: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5E1320C8-EFE2-094C-AEBE-37BBF805BA11}"/>
              </a:ext>
            </a:extLst>
          </p:cNvPr>
          <p:cNvSpPr/>
          <p:nvPr/>
        </p:nvSpPr>
        <p:spPr>
          <a:xfrm>
            <a:off x="5594407" y="2184865"/>
            <a:ext cx="663297" cy="663297"/>
          </a:xfrm>
          <a:prstGeom prst="ellipse">
            <a:avLst/>
          </a:prstGeom>
          <a:solidFill>
            <a:schemeClr val="bg1"/>
          </a:solidFill>
          <a:ln>
            <a:solidFill>
              <a:srgbClr val="EF363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5498">
              <a:defRPr/>
            </a:pPr>
            <a:endParaRPr lang="en-FI" sz="1094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CB4AC05-DD16-A54E-9D5B-F92A7D8EACE8}"/>
              </a:ext>
            </a:extLst>
          </p:cNvPr>
          <p:cNvSpPr txBox="1"/>
          <p:nvPr/>
        </p:nvSpPr>
        <p:spPr>
          <a:xfrm>
            <a:off x="5594407" y="2411636"/>
            <a:ext cx="663297" cy="204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555498">
              <a:defRPr/>
            </a:pPr>
            <a:r>
              <a:rPr lang="fi-FI" sz="729" b="1">
                <a:solidFill>
                  <a:prstClr val="black"/>
                </a:solidFill>
                <a:latin typeface="Arial" panose="020B0604020202020204"/>
                <a:ea typeface="ＭＳ Ｐゴシック" charset="0"/>
              </a:rPr>
              <a:t>Schools</a:t>
            </a:r>
            <a:endParaRPr lang="en-FI" sz="729" b="1">
              <a:solidFill>
                <a:prstClr val="black"/>
              </a:solidFill>
              <a:latin typeface="Arial" panose="020B0604020202020204"/>
              <a:ea typeface="ＭＳ Ｐゴシック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AE2960F-28F0-B44B-B8A8-10F80E01BFFA}"/>
              </a:ext>
            </a:extLst>
          </p:cNvPr>
          <p:cNvSpPr/>
          <p:nvPr/>
        </p:nvSpPr>
        <p:spPr>
          <a:xfrm>
            <a:off x="5869323" y="2653607"/>
            <a:ext cx="663297" cy="663297"/>
          </a:xfrm>
          <a:prstGeom prst="ellipse">
            <a:avLst/>
          </a:prstGeom>
          <a:solidFill>
            <a:schemeClr val="bg1"/>
          </a:solidFill>
          <a:ln>
            <a:solidFill>
              <a:srgbClr val="EF363B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5498">
              <a:defRPr/>
            </a:pPr>
            <a:endParaRPr lang="en-FI" sz="1094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1473565-4AE1-BF4D-9FB0-F2FE935E17A2}"/>
              </a:ext>
            </a:extLst>
          </p:cNvPr>
          <p:cNvSpPr txBox="1"/>
          <p:nvPr/>
        </p:nvSpPr>
        <p:spPr>
          <a:xfrm>
            <a:off x="5916209" y="2880791"/>
            <a:ext cx="570788" cy="204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555498">
              <a:defRPr/>
            </a:pPr>
            <a:r>
              <a:rPr lang="fi-FI" sz="729" b="1">
                <a:solidFill>
                  <a:prstClr val="black"/>
                </a:solidFill>
                <a:latin typeface="Arial" panose="020B0604020202020204"/>
                <a:ea typeface="ＭＳ Ｐゴシック" charset="0"/>
              </a:rPr>
              <a:t>Services</a:t>
            </a:r>
            <a:endParaRPr lang="en-FI" sz="729" b="1">
              <a:solidFill>
                <a:prstClr val="black"/>
              </a:solidFill>
              <a:latin typeface="Arial" panose="020B0604020202020204"/>
              <a:ea typeface="ＭＳ Ｐゴシック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9E7676A-73AC-F54B-8445-5AD4B728ED7A}"/>
              </a:ext>
            </a:extLst>
          </p:cNvPr>
          <p:cNvSpPr/>
          <p:nvPr/>
        </p:nvSpPr>
        <p:spPr>
          <a:xfrm>
            <a:off x="7010917" y="2206672"/>
            <a:ext cx="1082646" cy="462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6204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891" b="1">
                <a:solidFill>
                  <a:prstClr val="white"/>
                </a:solidFill>
                <a:latin typeface="Arial" panose="020B0604020202020204"/>
                <a:ea typeface="ＭＳ Ｐゴシック" charset="0"/>
              </a:rPr>
              <a:t>1 + 3 year university target agreement 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D190DD4-AECF-6141-94F3-FE49FE6BC0AF}"/>
              </a:ext>
            </a:extLst>
          </p:cNvPr>
          <p:cNvCxnSpPr/>
          <p:nvPr/>
        </p:nvCxnSpPr>
        <p:spPr>
          <a:xfrm>
            <a:off x="1199066" y="2101312"/>
            <a:ext cx="85191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A9A3123-B102-7C4B-B621-989C9D41CE3F}"/>
              </a:ext>
            </a:extLst>
          </p:cNvPr>
          <p:cNvCxnSpPr/>
          <p:nvPr/>
        </p:nvCxnSpPr>
        <p:spPr>
          <a:xfrm>
            <a:off x="2778117" y="1615684"/>
            <a:ext cx="85191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863F034-82D7-4346-ADF5-C78ED184AB9D}"/>
              </a:ext>
            </a:extLst>
          </p:cNvPr>
          <p:cNvCxnSpPr/>
          <p:nvPr/>
        </p:nvCxnSpPr>
        <p:spPr>
          <a:xfrm>
            <a:off x="5475846" y="1636945"/>
            <a:ext cx="85191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42E6BBF-FFCD-FE4B-AFA6-8BB78166E36B}"/>
              </a:ext>
            </a:extLst>
          </p:cNvPr>
          <p:cNvSpPr txBox="1"/>
          <p:nvPr/>
        </p:nvSpPr>
        <p:spPr>
          <a:xfrm>
            <a:off x="7101445" y="1840032"/>
            <a:ext cx="882816" cy="22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5498">
              <a:defRPr/>
            </a:pPr>
            <a:r>
              <a:rPr lang="fi-FI" sz="891" b="1">
                <a:solidFill>
                  <a:prstClr val="white"/>
                </a:solidFill>
                <a:latin typeface="Arial" panose="020B0604020202020204"/>
                <a:ea typeface="ＭＳ Ｐゴシック" charset="0"/>
              </a:rPr>
              <a:t>OUR PLAN</a:t>
            </a:r>
            <a:endParaRPr lang="en-FI" sz="891" b="1">
              <a:solidFill>
                <a:prstClr val="white"/>
              </a:solidFill>
              <a:latin typeface="Arial" panose="020B0604020202020204"/>
              <a:ea typeface="ＭＳ Ｐゴシック" charset="0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18B8FB0-A4D5-AD4F-B445-254870211234}"/>
              </a:ext>
            </a:extLst>
          </p:cNvPr>
          <p:cNvCxnSpPr/>
          <p:nvPr/>
        </p:nvCxnSpPr>
        <p:spPr>
          <a:xfrm>
            <a:off x="7116893" y="2134265"/>
            <a:ext cx="85191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C9FF250-760C-8441-BD32-E59B6375E10E}"/>
              </a:ext>
            </a:extLst>
          </p:cNvPr>
          <p:cNvCxnSpPr>
            <a:cxnSpLocks/>
          </p:cNvCxnSpPr>
          <p:nvPr/>
        </p:nvCxnSpPr>
        <p:spPr>
          <a:xfrm>
            <a:off x="2325665" y="2268818"/>
            <a:ext cx="233937" cy="182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D32B6570-5A30-B742-B8D0-5209CF0E3677}"/>
              </a:ext>
            </a:extLst>
          </p:cNvPr>
          <p:cNvCxnSpPr>
            <a:cxnSpLocks/>
            <a:endCxn id="43" idx="2"/>
          </p:cNvCxnSpPr>
          <p:nvPr/>
        </p:nvCxnSpPr>
        <p:spPr>
          <a:xfrm flipV="1">
            <a:off x="3899462" y="1677594"/>
            <a:ext cx="270468" cy="22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0E0AFB71-801B-B142-8263-D512E25EC2EA}"/>
              </a:ext>
            </a:extLst>
          </p:cNvPr>
          <p:cNvCxnSpPr>
            <a:cxnSpLocks/>
          </p:cNvCxnSpPr>
          <p:nvPr/>
        </p:nvCxnSpPr>
        <p:spPr>
          <a:xfrm flipV="1">
            <a:off x="3893186" y="2837652"/>
            <a:ext cx="270468" cy="22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75173F14-C304-6147-B8BC-F72E734CCA17}"/>
              </a:ext>
            </a:extLst>
          </p:cNvPr>
          <p:cNvCxnSpPr>
            <a:cxnSpLocks/>
          </p:cNvCxnSpPr>
          <p:nvPr/>
        </p:nvCxnSpPr>
        <p:spPr>
          <a:xfrm flipV="1">
            <a:off x="4958030" y="1678786"/>
            <a:ext cx="270468" cy="22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42A84AA6-BBE0-3A49-9C91-0480375CBECE}"/>
              </a:ext>
            </a:extLst>
          </p:cNvPr>
          <p:cNvCxnSpPr>
            <a:cxnSpLocks/>
          </p:cNvCxnSpPr>
          <p:nvPr/>
        </p:nvCxnSpPr>
        <p:spPr>
          <a:xfrm flipV="1">
            <a:off x="4951887" y="2847934"/>
            <a:ext cx="270468" cy="22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DFF23182-B625-EC49-A2CB-24E9F51D9EE3}"/>
              </a:ext>
            </a:extLst>
          </p:cNvPr>
          <p:cNvCxnSpPr>
            <a:cxnSpLocks/>
          </p:cNvCxnSpPr>
          <p:nvPr/>
        </p:nvCxnSpPr>
        <p:spPr>
          <a:xfrm>
            <a:off x="3870345" y="2276470"/>
            <a:ext cx="1352011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B54DFBA2-5A65-1C42-BB7A-3FCCE7EC3BC3}"/>
              </a:ext>
            </a:extLst>
          </p:cNvPr>
          <p:cNvCxnSpPr>
            <a:cxnSpLocks/>
          </p:cNvCxnSpPr>
          <p:nvPr/>
        </p:nvCxnSpPr>
        <p:spPr>
          <a:xfrm flipV="1">
            <a:off x="6575173" y="2290625"/>
            <a:ext cx="270468" cy="22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0D3C7B1B-2B22-B946-93AE-A9F476E7F953}"/>
              </a:ext>
            </a:extLst>
          </p:cNvPr>
          <p:cNvCxnSpPr>
            <a:cxnSpLocks/>
            <a:stCxn id="74" idx="4"/>
          </p:cNvCxnSpPr>
          <p:nvPr/>
        </p:nvCxnSpPr>
        <p:spPr>
          <a:xfrm>
            <a:off x="7542854" y="2873658"/>
            <a:ext cx="0" cy="6162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A01FCA8D-F707-FE49-B2B9-2BB4E40F1D66}"/>
              </a:ext>
            </a:extLst>
          </p:cNvPr>
          <p:cNvCxnSpPr>
            <a:cxnSpLocks/>
          </p:cNvCxnSpPr>
          <p:nvPr/>
        </p:nvCxnSpPr>
        <p:spPr>
          <a:xfrm flipH="1">
            <a:off x="1633469" y="3515605"/>
            <a:ext cx="5957304" cy="360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D694A0C6-F209-5942-BD84-D6D2E07F06E3}"/>
              </a:ext>
            </a:extLst>
          </p:cNvPr>
          <p:cNvCxnSpPr>
            <a:cxnSpLocks/>
          </p:cNvCxnSpPr>
          <p:nvPr/>
        </p:nvCxnSpPr>
        <p:spPr>
          <a:xfrm flipV="1">
            <a:off x="1615476" y="2860799"/>
            <a:ext cx="0" cy="6728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43B9B9-7893-4A44-9728-63A452ED3636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28737" y="-29207"/>
            <a:ext cx="7762012" cy="999574"/>
          </a:xfrm>
        </p:spPr>
        <p:txBody>
          <a:bodyPr/>
          <a:lstStyle/>
          <a:p>
            <a:r>
              <a:rPr lang="en-FI" dirty="0"/>
              <a:t>Annual management processes</a:t>
            </a:r>
          </a:p>
        </p:txBody>
      </p:sp>
    </p:spTree>
    <p:extLst>
      <p:ext uri="{BB962C8B-B14F-4D97-AF65-F5344CB8AC3E}">
        <p14:creationId xmlns:p14="http://schemas.microsoft.com/office/powerpoint/2010/main" val="691855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9D74EF3-2A92-45CC-B4A0-C2AD5A387A9D}"/>
              </a:ext>
            </a:extLst>
          </p:cNvPr>
          <p:cNvGrpSpPr/>
          <p:nvPr/>
        </p:nvGrpSpPr>
        <p:grpSpPr>
          <a:xfrm>
            <a:off x="676134" y="688273"/>
            <a:ext cx="7922964" cy="4194225"/>
            <a:chOff x="243260" y="764747"/>
            <a:chExt cx="8803293" cy="4660250"/>
          </a:xfrm>
        </p:grpSpPr>
        <p:graphicFrame>
          <p:nvGraphicFramePr>
            <p:cNvPr id="4" name="Diagram 3"/>
            <p:cNvGraphicFramePr/>
            <p:nvPr/>
          </p:nvGraphicFramePr>
          <p:xfrm>
            <a:off x="632557" y="1124738"/>
            <a:ext cx="8379069" cy="31251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1" name="TextBox 4"/>
            <p:cNvSpPr txBox="1">
              <a:spLocks noChangeArrowheads="1"/>
            </p:cNvSpPr>
            <p:nvPr/>
          </p:nvSpPr>
          <p:spPr bwMode="auto">
            <a:xfrm>
              <a:off x="746082" y="1124738"/>
              <a:ext cx="1173696" cy="114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370332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+mn-cs"/>
                </a:rPr>
                <a:t>Employee</a:t>
              </a:r>
            </a:p>
            <a:p>
              <a:pPr marL="0" marR="0" lvl="0" indent="0" algn="l" defTabSz="370332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+mn-cs"/>
                </a:rPr>
                <a:t>wellbeing survey</a:t>
              </a:r>
            </a:p>
            <a:p>
              <a:pPr marL="0" marR="0" lvl="0" indent="0" algn="l" defTabSz="370332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  <a:p>
              <a:pPr marL="0" marR="0" lvl="0" indent="0" algn="l" defTabSz="370332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Scientific (and Artistic) Advisory Boards (S(A)AB)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reviews</a:t>
              </a:r>
              <a:endParaRPr kumimoji="0" lang="en-GB" sz="72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033303" y="1393711"/>
              <a:ext cx="788851" cy="564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370332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+mn-cs"/>
                </a:rPr>
                <a:t>Quality system audit</a:t>
              </a:r>
              <a:endParaRPr kumimoji="0" lang="en-GB" sz="72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43260" y="1015014"/>
              <a:ext cx="194422" cy="1225393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7033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1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EXTERNAL</a:t>
              </a:r>
              <a:endParaRPr kumimoji="0" lang="fi-FI" sz="851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5415" y="2998483"/>
              <a:ext cx="194422" cy="1225393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7033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51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INTERNAL</a:t>
              </a:r>
            </a:p>
          </p:txBody>
        </p:sp>
        <p:sp>
          <p:nvSpPr>
            <p:cNvPr id="17" name="TextBox 4"/>
            <p:cNvSpPr txBox="1">
              <a:spLocks noChangeArrowheads="1"/>
            </p:cNvSpPr>
            <p:nvPr/>
          </p:nvSpPr>
          <p:spPr bwMode="auto">
            <a:xfrm>
              <a:off x="5244422" y="3202146"/>
              <a:ext cx="1520542" cy="1025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37033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+mn-cs"/>
                </a:rPr>
                <a:t>University Review*</a:t>
              </a:r>
            </a:p>
            <a:p>
              <a:pPr marL="0" marR="0" lvl="0" indent="0" algn="l" defTabSz="37033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+ EDI 2022-24 review </a:t>
              </a:r>
              <a:r>
                <a:rPr kumimoji="0" lang="en-GB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+mn-cs"/>
                </a:rPr>
                <a:t>incl. language guidelines</a:t>
              </a:r>
              <a:endPara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  <a:p>
              <a:pPr marL="0" marR="0" lvl="0" indent="0" algn="l" defTabSz="37033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+ Quality management interim review</a:t>
              </a:r>
              <a:endParaRPr kumimoji="0" lang="en-GB" sz="72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endParaRPr>
            </a:p>
          </p:txBody>
        </p:sp>
        <p:sp>
          <p:nvSpPr>
            <p:cNvPr id="19" name="TextBox 4"/>
            <p:cNvSpPr txBox="1">
              <a:spLocks noChangeArrowheads="1"/>
            </p:cNvSpPr>
            <p:nvPr/>
          </p:nvSpPr>
          <p:spPr bwMode="auto">
            <a:xfrm>
              <a:off x="781211" y="3206038"/>
              <a:ext cx="1205949" cy="718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37033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+mn-cs"/>
                </a:rPr>
                <a:t>University Review*</a:t>
              </a:r>
            </a:p>
            <a:p>
              <a:pPr marL="0" marR="0" lvl="0" indent="0" algn="l" defTabSz="37033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+mn-cs"/>
                </a:rPr>
                <a:t>+ </a:t>
              </a:r>
              <a:r>
                <a:rPr kumimoji="0" lang="en-GB" sz="9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+mn-cs"/>
                </a:rPr>
                <a:t>Internationali-sation</a:t>
              </a:r>
              <a:r>
                <a:rPr kumimoji="0" lang="en-GB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+mn-cs"/>
                </a:rPr>
                <a:t> review</a:t>
              </a:r>
              <a:endParaRPr kumimoji="0" lang="en-GB" sz="72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endParaRPr>
            </a:p>
          </p:txBody>
        </p:sp>
        <p:sp>
          <p:nvSpPr>
            <p:cNvPr id="20" name="TextBox 4"/>
            <p:cNvSpPr txBox="1">
              <a:spLocks noChangeArrowheads="1"/>
            </p:cNvSpPr>
            <p:nvPr/>
          </p:nvSpPr>
          <p:spPr bwMode="auto">
            <a:xfrm>
              <a:off x="1883405" y="3206038"/>
              <a:ext cx="1114354" cy="1025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37033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+mn-cs"/>
                </a:rPr>
                <a:t>University Review*</a:t>
              </a:r>
            </a:p>
            <a:p>
              <a:pPr marL="0" marR="0" lvl="0" indent="0" algn="l" defTabSz="37033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+mn-cs"/>
                </a:rPr>
                <a:t>+ EQU 2019-21 review incl. language guidelines</a:t>
              </a:r>
              <a:endParaRPr kumimoji="0" lang="en-GB" sz="72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endParaRPr>
            </a:p>
          </p:txBody>
        </p:sp>
        <p:sp>
          <p:nvSpPr>
            <p:cNvPr id="21" name="TextBox 4"/>
            <p:cNvSpPr txBox="1">
              <a:spLocks noChangeArrowheads="1"/>
            </p:cNvSpPr>
            <p:nvPr/>
          </p:nvSpPr>
          <p:spPr bwMode="auto">
            <a:xfrm>
              <a:off x="3102889" y="3206038"/>
              <a:ext cx="1114354" cy="86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296" tIns="41148" rIns="82296" bIns="41148" anchor="t">
              <a:spAutoFit/>
            </a:bodyPr>
            <a:lstStyle/>
            <a:p>
              <a:pPr marL="0" marR="0" lvl="0" indent="0" algn="l" defTabSz="37033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+mn-cs"/>
                </a:rPr>
                <a:t>University Review*</a:t>
              </a:r>
            </a:p>
            <a:p>
              <a:pPr marL="0" marR="0" lvl="0" indent="0" algn="l" defTabSz="37033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+ Values and Aalto way of working review</a:t>
              </a:r>
              <a:endParaRPr kumimoji="0" lang="en-GB" sz="72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endParaRPr>
            </a:p>
          </p:txBody>
        </p:sp>
        <p:sp>
          <p:nvSpPr>
            <p:cNvPr id="22" name="TextBox 4"/>
            <p:cNvSpPr txBox="1">
              <a:spLocks noChangeArrowheads="1"/>
            </p:cNvSpPr>
            <p:nvPr/>
          </p:nvSpPr>
          <p:spPr bwMode="auto">
            <a:xfrm>
              <a:off x="4204615" y="3217103"/>
              <a:ext cx="1178198" cy="718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37033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+mn-cs"/>
                </a:rPr>
                <a:t>University Review*</a:t>
              </a:r>
            </a:p>
            <a:p>
              <a:pPr marL="0" marR="0" lvl="0" indent="0" algn="l" defTabSz="37033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+ </a:t>
              </a:r>
              <a:r>
                <a:rPr kumimoji="0" lang="en-GB" sz="9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Internationali-sation</a:t>
              </a:r>
              <a:r>
                <a:rPr kumimoji="0" lang="en-GB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review</a:t>
              </a:r>
              <a:endParaRPr kumimoji="0" lang="en-GB" sz="72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endParaRPr>
            </a:p>
          </p:txBody>
        </p:sp>
        <p:sp>
          <p:nvSpPr>
            <p:cNvPr id="23" name="TextBox 4"/>
            <p:cNvSpPr txBox="1">
              <a:spLocks noChangeArrowheads="1"/>
            </p:cNvSpPr>
            <p:nvPr/>
          </p:nvSpPr>
          <p:spPr bwMode="auto">
            <a:xfrm>
              <a:off x="4487810" y="1393711"/>
              <a:ext cx="1046048" cy="718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37033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+mn-cs"/>
                </a:rPr>
                <a:t>Ministry of Education &amp; Culture  negotiations</a:t>
              </a:r>
              <a:endParaRPr kumimoji="0" lang="en-US" sz="7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endParaRPr>
            </a:p>
          </p:txBody>
        </p:sp>
        <p:sp>
          <p:nvSpPr>
            <p:cNvPr id="24" name="TextBox 4"/>
            <p:cNvSpPr txBox="1">
              <a:spLocks noChangeArrowheads="1"/>
            </p:cNvSpPr>
            <p:nvPr/>
          </p:nvSpPr>
          <p:spPr bwMode="auto">
            <a:xfrm>
              <a:off x="2877817" y="764747"/>
              <a:ext cx="1725799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296" tIns="41148" rIns="82296" bIns="41148" anchor="t">
              <a:spAutoFit/>
            </a:bodyPr>
            <a:lstStyle/>
            <a:p>
              <a:pPr marL="0" marR="0" lvl="0" indent="0" algn="l" defTabSz="370332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+mn-cs"/>
                </a:rPr>
                <a:t>-Employee wellbeing survey</a:t>
              </a:r>
            </a:p>
            <a:p>
              <a:pPr marL="0" marR="0" lvl="0" indent="0" algn="l" defTabSz="370332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+mn-cs"/>
                </a:rPr>
                <a:t>-Human Resources Strategy for Researchers (HRS4R)</a:t>
              </a:r>
            </a:p>
            <a:p>
              <a:pPr marL="0" marR="0" lvl="0" indent="0" algn="l" defTabSz="370332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+mn-cs"/>
                </a:rPr>
                <a:t>-Physical &amp; digital campus evaluation </a:t>
              </a:r>
              <a:endParaRPr kumimoji="0" lang="fi-FI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endParaRPr>
            </a:p>
            <a:p>
              <a:pPr marL="0" marR="0" lvl="0" indent="0" algn="l" defTabSz="370332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-</a:t>
              </a:r>
              <a:r>
                <a:rPr kumimoji="0" lang="en-GB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Scientific (and Artistic) Advisory Boards (S(A)AB)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reviews</a:t>
              </a:r>
              <a:endParaRPr kumimoji="0" lang="fi-FI" sz="72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endParaRPr>
            </a:p>
          </p:txBody>
        </p:sp>
        <p:sp>
          <p:nvSpPr>
            <p:cNvPr id="25" name="TextBox 4"/>
            <p:cNvSpPr txBox="1">
              <a:spLocks noChangeArrowheads="1"/>
            </p:cNvSpPr>
            <p:nvPr/>
          </p:nvSpPr>
          <p:spPr bwMode="auto">
            <a:xfrm>
              <a:off x="5382813" y="817439"/>
              <a:ext cx="1431424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296" tIns="41148" rIns="82296" bIns="41148" anchor="t">
              <a:spAutoFit/>
            </a:bodyPr>
            <a:lstStyle/>
            <a:p>
              <a:pPr marL="0" marR="0" lvl="0" indent="0" algn="l" defTabSz="370332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-</a:t>
              </a: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Research, Art &amp; Impact assessment (RAI)</a:t>
              </a:r>
            </a:p>
            <a:p>
              <a:pPr marL="0" marR="0" lvl="0" indent="0" algn="l" defTabSz="370332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-Employee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endParaRPr>
            </a:p>
            <a:p>
              <a:pPr marL="0" marR="0" lvl="0" indent="0" algn="l" defTabSz="370332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wellbeing survey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endParaRPr>
            </a:p>
            <a:p>
              <a:pPr marL="0" marR="0" lvl="0" indent="0" algn="l" defTabSz="370332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Arial"/>
                </a:rPr>
                <a:t>-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+mn-cs"/>
                </a:rPr>
                <a:t>Human Resources Strategy for Researchers (HRS4R)</a:t>
              </a:r>
            </a:p>
          </p:txBody>
        </p:sp>
        <p:sp>
          <p:nvSpPr>
            <p:cNvPr id="26" name="TextBox 4"/>
            <p:cNvSpPr txBox="1">
              <a:spLocks noChangeArrowheads="1"/>
            </p:cNvSpPr>
            <p:nvPr/>
          </p:nvSpPr>
          <p:spPr bwMode="auto">
            <a:xfrm>
              <a:off x="1832803" y="4352908"/>
              <a:ext cx="6180068" cy="1072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4114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1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+mn-cs"/>
                </a:rPr>
                <a:t>*University Review </a:t>
              </a:r>
              <a:r>
                <a:rPr kumimoji="0" lang="en-US" sz="81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+mn-cs"/>
                </a:rPr>
                <a:t>includes: </a:t>
              </a:r>
            </a:p>
            <a:p>
              <a:pPr marL="154305" marR="0" lvl="0" indent="-154305" algn="l" defTabSz="4114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81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+mn-cs"/>
                </a:rPr>
                <a:t>Quality management system, incl. long term evaluation </a:t>
              </a:r>
              <a:r>
                <a:rPr kumimoji="0" lang="en-US" sz="81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+mn-cs"/>
                </a:rPr>
                <a:t>programme</a:t>
              </a:r>
              <a:r>
                <a:rPr kumimoji="0" lang="en-US" sz="81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+mn-cs"/>
                </a:rPr>
                <a:t>, Aalto Handbook and Indicator Handbook</a:t>
              </a:r>
            </a:p>
            <a:p>
              <a:pPr marL="154305" marR="0" lvl="0" indent="-154305" algn="l" defTabSz="4114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81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+mn-cs"/>
                </a:rPr>
                <a:t>Core activities; research &amp; art, impact &amp; innovation incl. infra, education incl. </a:t>
              </a:r>
              <a:r>
                <a:rPr kumimoji="0" lang="en-US" sz="81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+mn-cs"/>
                </a:rPr>
                <a:t>programmes</a:t>
              </a:r>
              <a:r>
                <a:rPr kumimoji="0" lang="en-US" sz="81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+mn-cs"/>
                </a:rPr>
                <a:t> (every second year)</a:t>
              </a:r>
            </a:p>
            <a:p>
              <a:pPr marL="154305" marR="0" lvl="0" indent="-154305" algn="l" defTabSz="4114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81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+mn-cs"/>
                </a:rPr>
                <a:t>Cross cutting approaches: sustainability, radical creativity, entrepreneurship</a:t>
              </a:r>
            </a:p>
            <a:p>
              <a:pPr marL="154305" marR="0" lvl="0" indent="-154305" algn="l" defTabSz="4114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81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+mn-cs"/>
                </a:rPr>
                <a:t>Enablers (community &amp; people incl. diversity &amp; inclusiveness, services &amp; resources, infra &amp; campus)</a:t>
              </a:r>
            </a:p>
            <a:p>
              <a:pPr marL="154305" marR="0" lvl="0" indent="-154305" algn="l" defTabSz="4114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81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+mn-cs"/>
                </a:rPr>
                <a:t>Risk assessment</a:t>
              </a:r>
            </a:p>
            <a:p>
              <a:pPr marL="154305" marR="0" lvl="0" indent="-154305" algn="l" defTabSz="4114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81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+mn-cs"/>
                </a:rPr>
                <a:t>When relevant special themes as planned</a:t>
              </a:r>
              <a:endParaRPr kumimoji="0" lang="fi-FI" sz="72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endParaRPr>
            </a:p>
          </p:txBody>
        </p:sp>
        <p:sp>
          <p:nvSpPr>
            <p:cNvPr id="27" name="TextBox 4">
              <a:extLst>
                <a:ext uri="{FF2B5EF4-FFF2-40B4-BE49-F238E27FC236}">
                  <a16:creationId xmlns:a16="http://schemas.microsoft.com/office/drawing/2014/main" id="{E888A1EB-E8F4-43A0-BE6C-CBB48EC6A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8425" y="1398735"/>
              <a:ext cx="1160399" cy="718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37033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+mn-cs"/>
                </a:rPr>
                <a:t>Teaching &amp; learning Evaluation Exercise (TEE)</a:t>
              </a:r>
              <a:endParaRPr kumimoji="0" lang="en-GB" sz="72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endParaRPr>
            </a:p>
          </p:txBody>
        </p:sp>
        <p:sp>
          <p:nvSpPr>
            <p:cNvPr id="28" name="TextBox 4">
              <a:extLst>
                <a:ext uri="{FF2B5EF4-FFF2-40B4-BE49-F238E27FC236}">
                  <a16:creationId xmlns:a16="http://schemas.microsoft.com/office/drawing/2014/main" id="{CA2FEDDB-D69D-455D-AC19-C31FFD00E3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5755" y="3206492"/>
              <a:ext cx="1160399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296" tIns="41148" rIns="82296" bIns="41148" anchor="t">
              <a:spAutoFit/>
            </a:bodyPr>
            <a:lstStyle/>
            <a:p>
              <a:pPr marL="0" marR="0" lvl="0" indent="0" algn="l" defTabSz="37033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+mn-cs"/>
                </a:rPr>
                <a:t>University Review*</a:t>
              </a:r>
            </a:p>
            <a:p>
              <a:pPr marL="0" marR="0" lvl="0" indent="0" algn="l" defTabSz="37033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+ strategy interim review</a:t>
              </a:r>
              <a:endParaRPr kumimoji="0" lang="en-GB" sz="72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endParaRPr>
            </a:p>
          </p:txBody>
        </p:sp>
        <p:sp>
          <p:nvSpPr>
            <p:cNvPr id="29" name="TextBox 4">
              <a:extLst>
                <a:ext uri="{FF2B5EF4-FFF2-40B4-BE49-F238E27FC236}">
                  <a16:creationId xmlns:a16="http://schemas.microsoft.com/office/drawing/2014/main" id="{3F85F959-62A4-40D2-B086-2CD6FB9F3F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6154" y="3175236"/>
              <a:ext cx="1160399" cy="718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37033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+mn-cs"/>
                </a:rPr>
                <a:t>University Review*</a:t>
              </a:r>
            </a:p>
            <a:p>
              <a:pPr marL="0" marR="0" lvl="0" indent="0" algn="l" defTabSz="37033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+ </a:t>
              </a:r>
              <a:r>
                <a:rPr kumimoji="0" lang="en-GB" sz="9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Internationali-sation</a:t>
              </a:r>
              <a:r>
                <a:rPr kumimoji="0" lang="en-GB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review</a:t>
              </a:r>
              <a:endParaRPr kumimoji="0" lang="en-GB" sz="72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endParaRP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B23F0CA0-21D1-49ED-B6B6-B93444E714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6095" y="1124738"/>
              <a:ext cx="1173696" cy="114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370332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+mn-cs"/>
                </a:rPr>
                <a:t>Employee</a:t>
              </a:r>
            </a:p>
            <a:p>
              <a:pPr marL="0" marR="0" lvl="0" indent="0" algn="l" defTabSz="370332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+mn-cs"/>
                </a:rPr>
                <a:t>wellbeing survey</a:t>
              </a:r>
            </a:p>
            <a:p>
              <a:pPr marL="0" marR="0" lvl="0" indent="0" algn="l" defTabSz="370332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endParaRPr>
            </a:p>
            <a:p>
              <a:pPr marL="0" marR="0" lvl="0" indent="0" algn="l" defTabSz="370332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Scientific (and Artistic) Advisory Boards (S(A)AB)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reviews (tbc)</a:t>
              </a:r>
              <a:endParaRPr kumimoji="0" lang="en-GB" sz="72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endParaRPr>
            </a:p>
          </p:txBody>
        </p:sp>
      </p:grp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85C19E5-D52A-480F-8347-D1E87067DED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332" y="125417"/>
            <a:ext cx="8492897" cy="562856"/>
          </a:xfrm>
        </p:spPr>
        <p:txBody>
          <a:bodyPr/>
          <a:lstStyle/>
          <a:p>
            <a:r>
              <a:rPr lang="en-US"/>
              <a:t>Aalto University Evaluation </a:t>
            </a:r>
            <a:r>
              <a:rPr lang="en-US" err="1"/>
              <a:t>Programme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9396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4147145" y="337461"/>
            <a:ext cx="2719581" cy="8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 anchor="t">
            <a:spAutoFit/>
          </a:bodyPr>
          <a:lstStyle/>
          <a:p>
            <a:pPr marL="170879" indent="-170879" defTabSz="411480" fontAlgn="base">
              <a:spcBef>
                <a:spcPct val="0"/>
              </a:spcBef>
              <a:spcAft>
                <a:spcPct val="0"/>
              </a:spcAft>
              <a:buClr>
                <a:srgbClr val="FFCD00"/>
              </a:buClr>
              <a:defRPr/>
            </a:pPr>
            <a:r>
              <a:rPr lang="en-GB" sz="900" b="1">
                <a:solidFill>
                  <a:srgbClr val="FF0000"/>
                </a:solidFill>
                <a:latin typeface="Arial"/>
                <a:ea typeface="ＭＳ Ｐゴシック" charset="0"/>
              </a:rPr>
              <a:t>January </a:t>
            </a:r>
            <a:endParaRPr lang="en-US" sz="162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marL="134303" indent="-134303" defTabSz="41148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prstClr val="black"/>
                </a:solidFill>
                <a:latin typeface="Arial"/>
                <a:ea typeface="ＭＳ Ｐゴシック" charset="0"/>
              </a:rPr>
              <a:t>10 Jan instructions to review preparations</a:t>
            </a:r>
          </a:p>
          <a:p>
            <a:pPr marL="134303" indent="-134303" defTabSz="41148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srgbClr val="005EB8"/>
                </a:solidFill>
                <a:latin typeface="Arial"/>
                <a:ea typeface="ＭＳ Ｐゴシック"/>
              </a:rPr>
              <a:t>12 Jan PMT (PMT spring agendas)</a:t>
            </a:r>
          </a:p>
          <a:p>
            <a:pPr marL="134303" indent="-134303" defTabSz="41148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prstClr val="black"/>
                </a:solidFill>
                <a:latin typeface="Arial"/>
                <a:ea typeface="ＭＳ Ｐゴシック" charset="0"/>
              </a:rPr>
              <a:t>17 Jan Aalto TTC</a:t>
            </a:r>
            <a:endParaRPr lang="en-GB" sz="720">
              <a:solidFill>
                <a:srgbClr val="005EB8"/>
              </a:solidFill>
              <a:latin typeface="Arial"/>
              <a:ea typeface="ＭＳ Ｐゴシック" charset="0"/>
            </a:endParaRPr>
          </a:p>
          <a:p>
            <a:pPr marL="134303" indent="-134303" defTabSz="41148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srgbClr val="005EB8"/>
                </a:solidFill>
                <a:latin typeface="Arial"/>
                <a:ea typeface="ＭＳ Ｐゴシック" charset="0"/>
              </a:rPr>
              <a:t>26 Jan PMT (SCI and ENG Deans topical)</a:t>
            </a:r>
          </a:p>
          <a:p>
            <a:pPr marL="134303" indent="-134303" defTabSz="41148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srgbClr val="000000"/>
                </a:solidFill>
                <a:latin typeface="Arial"/>
                <a:ea typeface="ＭＳ Ｐゴシック" charset="0"/>
              </a:rPr>
              <a:t>Annual statistics incl. MEC and other authorities</a:t>
            </a:r>
          </a:p>
          <a:p>
            <a:pPr marL="134303" indent="-134303" defTabSz="41148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srgbClr val="000000"/>
                </a:solidFill>
                <a:latin typeface="Arial"/>
                <a:ea typeface="ＭＳ Ｐゴシック" charset="0"/>
              </a:rPr>
              <a:t>Objective discussions</a:t>
            </a:r>
            <a:r>
              <a:rPr lang="en-GB" sz="720">
                <a:solidFill>
                  <a:prstClr val="black"/>
                </a:solidFill>
                <a:latin typeface="Arial"/>
                <a:ea typeface="ＭＳ Ｐゴシック" charset="0"/>
              </a:rPr>
              <a:t> </a:t>
            </a:r>
          </a:p>
        </p:txBody>
      </p:sp>
      <p:sp>
        <p:nvSpPr>
          <p:cNvPr id="77" name="TextBox 4"/>
          <p:cNvSpPr txBox="1">
            <a:spLocks noChangeArrowheads="1"/>
          </p:cNvSpPr>
          <p:nvPr/>
        </p:nvSpPr>
        <p:spPr bwMode="auto">
          <a:xfrm>
            <a:off x="5124686" y="3149517"/>
            <a:ext cx="259773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 anchor="t">
            <a:spAutoFit/>
          </a:bodyPr>
          <a:lstStyle>
            <a:lvl1pPr marL="2286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05740" indent="-205740" defTabSz="41148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CD00"/>
              </a:buClr>
              <a:defRPr/>
            </a:pPr>
            <a:r>
              <a:rPr lang="en-GB" sz="900" b="1">
                <a:solidFill>
                  <a:srgbClr val="FF0000"/>
                </a:solidFill>
                <a:latin typeface="Arial"/>
                <a:ea typeface="ＭＳ Ｐゴシック"/>
                <a:cs typeface="Arial"/>
              </a:rPr>
              <a:t>April</a:t>
            </a:r>
            <a:endParaRPr lang="en-GB" sz="788">
              <a:solidFill>
                <a:srgbClr val="FF0000"/>
              </a:solidFill>
              <a:latin typeface="Arial"/>
              <a:ea typeface="ＭＳ Ｐゴシック"/>
              <a:cs typeface="Arial"/>
            </a:endParaRPr>
          </a:p>
          <a:p>
            <a:pPr marL="134303" indent="-134303" defTabSz="411480" eaLnBrk="1" fontAlgn="base" hangingPunct="1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4 Apr AAC</a:t>
            </a:r>
          </a:p>
          <a:p>
            <a:pPr marL="134303" indent="-134303" defTabSz="411480" eaLnBrk="1" fontAlgn="base" hangingPunct="1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srgbClr val="005EB8"/>
                </a:solidFill>
                <a:latin typeface="Arial"/>
                <a:ea typeface="ＭＳ Ｐゴシック"/>
                <a:cs typeface="Arial"/>
              </a:rPr>
              <a:t>13 Apr PMT (BIZ Deans topical) </a:t>
            </a:r>
            <a:endParaRPr lang="en-GB" sz="720">
              <a:solidFill>
                <a:srgbClr val="005EB8"/>
              </a:solidFill>
              <a:latin typeface="Arial"/>
            </a:endParaRPr>
          </a:p>
          <a:p>
            <a:pPr marL="134303" indent="-134303" defTabSz="411480" eaLnBrk="1" fontAlgn="base" hangingPunct="1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srgbClr val="005EB8"/>
                </a:solidFill>
                <a:latin typeface="Arial"/>
                <a:ea typeface="ＭＳ Ｐゴシック"/>
                <a:cs typeface="Arial"/>
              </a:rPr>
              <a:t>27 Apr PMT (CCA topical)</a:t>
            </a:r>
          </a:p>
        </p:txBody>
      </p:sp>
      <p:sp>
        <p:nvSpPr>
          <p:cNvPr id="79" name="TextBox 4"/>
          <p:cNvSpPr txBox="1">
            <a:spLocks noChangeArrowheads="1"/>
          </p:cNvSpPr>
          <p:nvPr/>
        </p:nvSpPr>
        <p:spPr bwMode="auto">
          <a:xfrm>
            <a:off x="1016961" y="3084499"/>
            <a:ext cx="1827068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 anchor="t">
            <a:spAutoFit/>
          </a:bodyPr>
          <a:lstStyle>
            <a:lvl1pPr marL="2286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05740" indent="-205740" defTabSz="41148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CD00"/>
              </a:buClr>
              <a:defRPr/>
            </a:pPr>
            <a:r>
              <a:rPr lang="en-GB" sz="900" b="1">
                <a:solidFill>
                  <a:srgbClr val="0065BD"/>
                </a:solidFill>
                <a:latin typeface="Arial"/>
              </a:rPr>
              <a:t>September</a:t>
            </a:r>
            <a:endParaRPr lang="en-GB" sz="788">
              <a:solidFill>
                <a:prstClr val="black"/>
              </a:solidFill>
            </a:endParaRPr>
          </a:p>
          <a:p>
            <a:pPr marL="134303" indent="-134303" defTabSz="411480" eaLnBrk="1" fontAlgn="base" hangingPunct="1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prstClr val="black"/>
                </a:solidFill>
              </a:rPr>
              <a:t>1 Sep AMT</a:t>
            </a:r>
          </a:p>
          <a:p>
            <a:pPr marL="134303" indent="-134303" defTabSz="411480" eaLnBrk="1" fontAlgn="base" hangingPunct="1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srgbClr val="005EB8"/>
                </a:solidFill>
                <a:latin typeface="Arial"/>
                <a:ea typeface="ＭＳ Ｐゴシック"/>
                <a:cs typeface="Arial"/>
              </a:rPr>
              <a:t>7 Sep PMT (SCI Deans topical)</a:t>
            </a:r>
            <a:endParaRPr lang="en-GB" sz="720">
              <a:solidFill>
                <a:srgbClr val="005EB8"/>
              </a:solidFill>
            </a:endParaRPr>
          </a:p>
          <a:p>
            <a:pPr marL="134303" indent="-134303" defTabSz="411480" eaLnBrk="1" fontAlgn="base" hangingPunct="1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prstClr val="black"/>
                </a:solidFill>
              </a:rPr>
              <a:t>12 Sep Aalto TTC </a:t>
            </a:r>
          </a:p>
          <a:p>
            <a:pPr marL="134303" indent="-134303" defTabSz="411480" eaLnBrk="1" fontAlgn="base" hangingPunct="1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srgbClr val="C00000"/>
                </a:solidFill>
              </a:rPr>
              <a:t>13 Sep AUFB - strategic risk register, internal audit plan</a:t>
            </a:r>
          </a:p>
          <a:p>
            <a:pPr marL="134303" indent="-134303" defTabSz="411480" eaLnBrk="1" fontAlgn="base" hangingPunct="1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srgbClr val="0070C0"/>
                </a:solidFill>
              </a:rPr>
              <a:t>28 Sep PMT </a:t>
            </a:r>
            <a:r>
              <a:rPr lang="en-GB" sz="720">
                <a:solidFill>
                  <a:srgbClr val="0070C0"/>
                </a:solidFill>
                <a:latin typeface="Arial"/>
              </a:rPr>
              <a:t>(RESG, LESG chair topical)</a:t>
            </a:r>
            <a:endParaRPr lang="en-GB" sz="720">
              <a:solidFill>
                <a:srgbClr val="0070C0"/>
              </a:solidFill>
            </a:endParaRPr>
          </a:p>
        </p:txBody>
      </p:sp>
      <p:sp>
        <p:nvSpPr>
          <p:cNvPr id="80" name="TextBox 4"/>
          <p:cNvSpPr txBox="1">
            <a:spLocks noChangeArrowheads="1"/>
          </p:cNvSpPr>
          <p:nvPr/>
        </p:nvSpPr>
        <p:spPr bwMode="auto">
          <a:xfrm>
            <a:off x="5159445" y="1178732"/>
            <a:ext cx="2528222" cy="8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43" indent="-171443" defTabSz="411480" fontAlgn="base">
              <a:spcBef>
                <a:spcPct val="0"/>
              </a:spcBef>
              <a:spcAft>
                <a:spcPct val="0"/>
              </a:spcAft>
              <a:buClr>
                <a:srgbClr val="FFCD00"/>
              </a:buClr>
              <a:defRPr/>
            </a:pPr>
            <a:r>
              <a:rPr lang="en-GB" sz="900" b="1">
                <a:solidFill>
                  <a:srgbClr val="FF0000"/>
                </a:solidFill>
                <a:latin typeface="Arial"/>
                <a:ea typeface="ＭＳ Ｐゴシック" charset="0"/>
              </a:rPr>
              <a:t>February</a:t>
            </a:r>
            <a:endParaRPr lang="en-GB" sz="788">
              <a:solidFill>
                <a:srgbClr val="FF0000"/>
              </a:solidFill>
              <a:latin typeface="Arial"/>
              <a:ea typeface="ＭＳ Ｐゴシック" charset="0"/>
            </a:endParaRPr>
          </a:p>
          <a:p>
            <a:pPr marL="134536" indent="-134536" defTabSz="41148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srgbClr val="005EB8"/>
                </a:solidFill>
                <a:latin typeface="Arial"/>
                <a:ea typeface="ＭＳ Ｐゴシック" charset="0"/>
              </a:rPr>
              <a:t>1-2 Feb PMT Development Days</a:t>
            </a:r>
          </a:p>
          <a:p>
            <a:pPr marL="134536" indent="-134536" defTabSz="41148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prstClr val="black"/>
                </a:solidFill>
                <a:latin typeface="Arial"/>
                <a:ea typeface="ＭＳ Ｐゴシック" charset="0"/>
              </a:rPr>
              <a:t>7 Feb AAC</a:t>
            </a:r>
          </a:p>
          <a:p>
            <a:pPr marL="134536" indent="-134536" defTabSz="41148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prstClr val="black"/>
                </a:solidFill>
                <a:latin typeface="Arial"/>
                <a:ea typeface="ＭＳ Ｐゴシック" charset="0"/>
              </a:rPr>
              <a:t>8 Feb Aalto TTC</a:t>
            </a:r>
          </a:p>
          <a:p>
            <a:pPr marL="134536" indent="-134536" defTabSz="41148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srgbClr val="005EB8"/>
                </a:solidFill>
                <a:latin typeface="Arial"/>
                <a:ea typeface="ＭＳ Ｐゴシック" charset="0"/>
              </a:rPr>
              <a:t>16 Feb PMT (RESG and LESG chair topical)</a:t>
            </a:r>
          </a:p>
          <a:p>
            <a:pPr marL="134536" indent="-134536" defTabSz="41148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prstClr val="black"/>
                </a:solidFill>
                <a:latin typeface="Arial"/>
                <a:ea typeface="ＭＳ Ｐゴシック" charset="0"/>
              </a:rPr>
              <a:t>Preparations for University Reviews </a:t>
            </a:r>
            <a:r>
              <a:rPr lang="en-GB" sz="720" i="1">
                <a:solidFill>
                  <a:prstClr val="black"/>
                </a:solidFill>
                <a:latin typeface="Arial"/>
                <a:ea typeface="ＭＳ Ｐゴシック" charset="0"/>
              </a:rPr>
              <a:t>(Schools, Services dl 10.2., SGs dl 28.2.) </a:t>
            </a:r>
          </a:p>
        </p:txBody>
      </p:sp>
      <p:sp>
        <p:nvSpPr>
          <p:cNvPr id="81" name="TextBox 4"/>
          <p:cNvSpPr txBox="1">
            <a:spLocks noChangeArrowheads="1"/>
          </p:cNvSpPr>
          <p:nvPr/>
        </p:nvSpPr>
        <p:spPr bwMode="auto">
          <a:xfrm>
            <a:off x="6193229" y="2031904"/>
            <a:ext cx="2528222" cy="155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 anchor="t">
            <a:spAutoFit/>
          </a:bodyPr>
          <a:lstStyle/>
          <a:p>
            <a:pPr marL="170879" indent="-170879" defTabSz="411480" fontAlgn="base">
              <a:spcBef>
                <a:spcPct val="0"/>
              </a:spcBef>
              <a:spcAft>
                <a:spcPct val="0"/>
              </a:spcAft>
              <a:buClr>
                <a:srgbClr val="FFCD00"/>
              </a:buClr>
              <a:defRPr/>
            </a:pPr>
            <a:r>
              <a:rPr lang="en-GB" sz="900" b="1">
                <a:solidFill>
                  <a:srgbClr val="FF0000"/>
                </a:solidFill>
                <a:latin typeface="Arial"/>
                <a:ea typeface="ＭＳ Ｐゴシック"/>
              </a:rPr>
              <a:t>March</a:t>
            </a:r>
            <a:endParaRPr lang="en-GB" sz="788">
              <a:solidFill>
                <a:srgbClr val="FF0000"/>
              </a:solidFill>
              <a:latin typeface="Arial"/>
              <a:ea typeface="ＭＳ Ｐゴシック"/>
              <a:cs typeface="Arial"/>
            </a:endParaRPr>
          </a:p>
          <a:p>
            <a:pPr marL="134303" indent="-134303" defTabSz="41148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prstClr val="black"/>
                </a:solidFill>
                <a:latin typeface="Arial"/>
                <a:ea typeface="ＭＳ Ｐゴシック"/>
              </a:rPr>
              <a:t>2 Mar AMT</a:t>
            </a:r>
            <a:r>
              <a:rPr lang="en-GB" sz="720" b="1">
                <a:solidFill>
                  <a:prstClr val="black"/>
                </a:solidFill>
                <a:latin typeface="Arial"/>
                <a:ea typeface="ＭＳ Ｐゴシック"/>
              </a:rPr>
              <a:t>, University Review </a:t>
            </a:r>
            <a:r>
              <a:rPr lang="en-GB" sz="720">
                <a:solidFill>
                  <a:prstClr val="black"/>
                </a:solidFill>
                <a:latin typeface="Arial"/>
                <a:ea typeface="ＭＳ Ｐゴシック"/>
              </a:rPr>
              <a:t>(Strategy implementation follow-up) </a:t>
            </a:r>
          </a:p>
          <a:p>
            <a:pPr marL="134303" indent="-134303" defTabSz="41148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prstClr val="black"/>
                </a:solidFill>
                <a:latin typeface="Arial"/>
                <a:ea typeface="ＭＳ Ｐゴシック"/>
              </a:rPr>
              <a:t>8 Mar Aalto TTC</a:t>
            </a:r>
            <a:endParaRPr lang="en-GB" sz="720">
              <a:solidFill>
                <a:prstClr val="black"/>
              </a:solidFill>
              <a:latin typeface="Arial"/>
              <a:ea typeface="ＭＳ Ｐゴシック" charset="0"/>
              <a:cs typeface="Arial"/>
            </a:endParaRPr>
          </a:p>
          <a:p>
            <a:pPr marL="134303" indent="-134303" defTabSz="41148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srgbClr val="005EB8"/>
                </a:solidFill>
                <a:latin typeface="Arial"/>
                <a:ea typeface="ＭＳ Ｐゴシック"/>
              </a:rPr>
              <a:t>9 Mar PMT (ELEC and CHEM Deans topical)</a:t>
            </a:r>
            <a:endParaRPr lang="en-GB" sz="720">
              <a:solidFill>
                <a:srgbClr val="005EB8"/>
              </a:solidFill>
              <a:latin typeface="Arial"/>
              <a:ea typeface="ＭＳ Ｐゴシック"/>
              <a:cs typeface="Arial"/>
            </a:endParaRPr>
          </a:p>
          <a:p>
            <a:pPr marL="134303" indent="-134303" defTabSz="41148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srgbClr val="C00000"/>
                </a:solidFill>
                <a:latin typeface="Arial"/>
                <a:ea typeface="ＭＳ Ｐゴシック"/>
              </a:rPr>
              <a:t>15 Mar AUFB - Annual report and indicator and funding model guidelines</a:t>
            </a:r>
          </a:p>
          <a:p>
            <a:pPr marL="134303" indent="-134303" defTabSz="41148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srgbClr val="0070C0"/>
                </a:solidFill>
                <a:latin typeface="Arial"/>
                <a:ea typeface="ＭＳ Ｐゴシック"/>
              </a:rPr>
              <a:t>16 Mar PMT (Funding model 2024, AUFB brief)</a:t>
            </a:r>
            <a:endParaRPr lang="en-GB" sz="720">
              <a:solidFill>
                <a:srgbClr val="0070C0"/>
              </a:solidFill>
              <a:latin typeface="Arial"/>
              <a:ea typeface="ＭＳ Ｐゴシック"/>
              <a:cs typeface="Arial"/>
            </a:endParaRPr>
          </a:p>
          <a:p>
            <a:pPr marL="134303" indent="-134303" defTabSz="41148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prstClr val="black"/>
                </a:solidFill>
                <a:latin typeface="Arial"/>
                <a:ea typeface="ＭＳ Ｐゴシック"/>
              </a:rPr>
              <a:t>17 Mar instructions for University Dialogue</a:t>
            </a:r>
            <a:r>
              <a:rPr lang="en-GB" sz="720" i="1">
                <a:solidFill>
                  <a:prstClr val="black"/>
                </a:solidFill>
                <a:latin typeface="Arial"/>
                <a:ea typeface="ＭＳ Ｐゴシック"/>
              </a:rPr>
              <a:t> (Schools, Services dl 24.4., SGs dl 3.5.)</a:t>
            </a:r>
          </a:p>
          <a:p>
            <a:pPr marL="134303" indent="-134303" defTabSz="41148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 i="1">
                <a:solidFill>
                  <a:prstClr val="black"/>
                </a:solidFill>
                <a:latin typeface="Arial"/>
                <a:ea typeface="ＭＳ Ｐゴシック"/>
              </a:rPr>
              <a:t>29 Mar Aalto TTC</a:t>
            </a:r>
            <a:endParaRPr lang="en-GB" sz="720" i="1">
              <a:solidFill>
                <a:prstClr val="black"/>
              </a:solidFill>
              <a:latin typeface="Arial"/>
              <a:ea typeface="ＭＳ Ｐゴシック"/>
              <a:cs typeface="Arial"/>
            </a:endParaRPr>
          </a:p>
          <a:p>
            <a:pPr marL="134303" indent="-134303" defTabSz="41148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srgbClr val="005EB8"/>
                </a:solidFill>
                <a:latin typeface="Arial"/>
                <a:ea typeface="ＭＳ Ｐゴシック"/>
              </a:rPr>
              <a:t>30 Mar PMT (ISG and ESG chairs topical)</a:t>
            </a:r>
            <a:endParaRPr lang="en-GB" sz="720">
              <a:solidFill>
                <a:srgbClr val="005EB8"/>
              </a:solidFill>
              <a:latin typeface="Arial"/>
              <a:ea typeface="ＭＳ Ｐゴシック"/>
              <a:cs typeface="Arial"/>
            </a:endParaRPr>
          </a:p>
          <a:p>
            <a:pPr marL="134303" indent="-134303" defTabSz="41148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endParaRPr lang="en-GB" sz="720">
              <a:solidFill>
                <a:srgbClr val="005EB8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2" name="TextBox 4"/>
          <p:cNvSpPr txBox="1">
            <a:spLocks noChangeArrowheads="1"/>
          </p:cNvSpPr>
          <p:nvPr/>
        </p:nvSpPr>
        <p:spPr bwMode="auto">
          <a:xfrm>
            <a:off x="5332878" y="3746111"/>
            <a:ext cx="3019289" cy="134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 anchor="t">
            <a:spAutoFit/>
          </a:bodyPr>
          <a:lstStyle>
            <a:lvl1pPr marL="2286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05740" indent="-205740" defTabSz="41148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CD00"/>
              </a:buClr>
              <a:defRPr/>
            </a:pPr>
            <a:r>
              <a:rPr lang="en-GB" sz="900" b="1">
                <a:solidFill>
                  <a:srgbClr val="FFCD00"/>
                </a:solidFill>
                <a:latin typeface="Arial"/>
              </a:rPr>
              <a:t>May</a:t>
            </a:r>
            <a:endParaRPr lang="en-GB" sz="900">
              <a:solidFill>
                <a:srgbClr val="FFCD00"/>
              </a:solidFill>
              <a:latin typeface="Arial"/>
            </a:endParaRPr>
          </a:p>
          <a:p>
            <a:pPr marL="134303" indent="-134303" defTabSz="411480" eaLnBrk="1" fontAlgn="base" hangingPunct="1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US" sz="72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3 May Aalto TTC</a:t>
            </a:r>
          </a:p>
          <a:p>
            <a:pPr marL="134303" indent="-134303" defTabSz="411480" eaLnBrk="1" fontAlgn="base" hangingPunct="1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US" sz="720">
                <a:solidFill>
                  <a:prstClr val="black"/>
                </a:solidFill>
              </a:rPr>
              <a:t>9 -10 May </a:t>
            </a:r>
            <a:r>
              <a:rPr lang="en-US" sz="720" b="1">
                <a:solidFill>
                  <a:prstClr val="black"/>
                </a:solidFill>
              </a:rPr>
              <a:t>University Dialogue </a:t>
            </a:r>
            <a:r>
              <a:rPr lang="en-US" sz="720">
                <a:solidFill>
                  <a:prstClr val="black"/>
                </a:solidFill>
              </a:rPr>
              <a:t>(Targets and plans)</a:t>
            </a:r>
            <a:endParaRPr lang="en-US" sz="720" b="1">
              <a:solidFill>
                <a:prstClr val="black"/>
              </a:solidFill>
            </a:endParaRPr>
          </a:p>
          <a:p>
            <a:pPr marL="134303" indent="-134303" defTabSz="411480" eaLnBrk="1" fontAlgn="base" hangingPunct="1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US" sz="720">
                <a:solidFill>
                  <a:srgbClr val="005EB8"/>
                </a:solidFill>
                <a:latin typeface="Arial"/>
                <a:ea typeface="ＭＳ Ｐゴシック"/>
                <a:cs typeface="Arial"/>
              </a:rPr>
              <a:t>11 May PMT </a:t>
            </a:r>
            <a:r>
              <a:rPr lang="en-GB" sz="720">
                <a:solidFill>
                  <a:srgbClr val="005EB8"/>
                </a:solidFill>
                <a:latin typeface="Arial"/>
                <a:ea typeface="ＭＳ Ｐゴシック"/>
                <a:cs typeface="Arial"/>
              </a:rPr>
              <a:t>(ARTS Deans topical)</a:t>
            </a:r>
            <a:endParaRPr lang="en-US" sz="720">
              <a:solidFill>
                <a:prstClr val="black"/>
              </a:solidFill>
            </a:endParaRPr>
          </a:p>
          <a:p>
            <a:pPr marL="134303" indent="-134303" defTabSz="411480" eaLnBrk="1" fontAlgn="base" hangingPunct="1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US" sz="72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15 May dl for updated dialogue materials</a:t>
            </a:r>
          </a:p>
          <a:p>
            <a:pPr marL="134303" indent="-134303" defTabSz="411480" eaLnBrk="1" fontAlgn="base" hangingPunct="1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srgbClr val="005EB8"/>
                </a:solidFill>
                <a:latin typeface="Arial"/>
                <a:ea typeface="ＭＳ Ｐゴシック"/>
                <a:cs typeface="Arial"/>
              </a:rPr>
              <a:t>17 May PMT </a:t>
            </a:r>
            <a:r>
              <a:rPr lang="en-GB" sz="72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(Resources, Summary of University Dialogue,) </a:t>
            </a:r>
            <a:endParaRPr lang="en-GB" sz="720">
              <a:solidFill>
                <a:prstClr val="black"/>
              </a:solidFill>
              <a:latin typeface="Arial"/>
            </a:endParaRPr>
          </a:p>
          <a:p>
            <a:pPr marL="134303" indent="-134303" defTabSz="411480" eaLnBrk="1" fontAlgn="base" hangingPunct="1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23 May AAC</a:t>
            </a:r>
          </a:p>
          <a:p>
            <a:pPr marL="134303" indent="-134303" defTabSz="411480" eaLnBrk="1" fontAlgn="base" hangingPunct="1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25 May AMT, AAC</a:t>
            </a:r>
          </a:p>
          <a:p>
            <a:pPr marL="134303" indent="-134303" defTabSz="411480" eaLnBrk="1" fontAlgn="base" hangingPunct="1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31 May TTC</a:t>
            </a:r>
            <a:endParaRPr lang="en-GB" sz="720">
              <a:solidFill>
                <a:prstClr val="black"/>
              </a:solidFill>
              <a:latin typeface="Arial"/>
            </a:endParaRPr>
          </a:p>
          <a:p>
            <a:pPr marL="134303" indent="-134303" defTabSz="411480" eaLnBrk="1" fontAlgn="base" hangingPunct="1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prstClr val="black"/>
                </a:solidFill>
                <a:latin typeface="Arial"/>
              </a:rPr>
              <a:t>Financial forecast (T1)</a:t>
            </a:r>
          </a:p>
          <a:p>
            <a:pPr marL="0" indent="0" defTabSz="411480" eaLnBrk="1" fontAlgn="base" hangingPunct="1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defRPr/>
            </a:pPr>
            <a:endParaRPr lang="en-GB" sz="788">
              <a:solidFill>
                <a:prstClr val="black"/>
              </a:solidFill>
              <a:latin typeface="Arial"/>
            </a:endParaRPr>
          </a:p>
        </p:txBody>
      </p:sp>
      <p:sp>
        <p:nvSpPr>
          <p:cNvPr id="83" name="TextBox 4"/>
          <p:cNvSpPr txBox="1">
            <a:spLocks noChangeArrowheads="1"/>
          </p:cNvSpPr>
          <p:nvPr/>
        </p:nvSpPr>
        <p:spPr bwMode="auto">
          <a:xfrm>
            <a:off x="3521163" y="3932516"/>
            <a:ext cx="192515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 anchor="t">
            <a:spAutoFit/>
          </a:bodyPr>
          <a:lstStyle/>
          <a:p>
            <a:pPr marL="170879" indent="-170879" defTabSz="411480" fontAlgn="base">
              <a:spcBef>
                <a:spcPct val="0"/>
              </a:spcBef>
              <a:spcAft>
                <a:spcPct val="0"/>
              </a:spcAft>
              <a:buClr>
                <a:srgbClr val="FFCD00"/>
              </a:buClr>
              <a:defRPr/>
            </a:pPr>
            <a:r>
              <a:rPr lang="en-GB" sz="900" b="1">
                <a:solidFill>
                  <a:srgbClr val="FFCD00"/>
                </a:solidFill>
                <a:latin typeface="Arial"/>
                <a:ea typeface="ＭＳ Ｐゴシック"/>
              </a:rPr>
              <a:t>June</a:t>
            </a:r>
            <a:r>
              <a:rPr lang="en-GB" sz="900">
                <a:solidFill>
                  <a:srgbClr val="000000"/>
                </a:solidFill>
                <a:latin typeface="Arial"/>
                <a:ea typeface="ＭＳ Ｐゴシック"/>
              </a:rPr>
              <a:t> </a:t>
            </a:r>
            <a:endParaRPr lang="en-GB" sz="788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marL="134303" indent="-134303" defTabSz="41148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srgbClr val="005EB8"/>
                </a:solidFill>
                <a:latin typeface="Arial"/>
                <a:ea typeface="ＭＳ Ｐゴシック"/>
              </a:rPr>
              <a:t>1 Jun PMT</a:t>
            </a:r>
            <a:r>
              <a:rPr lang="en-GB" sz="720">
                <a:solidFill>
                  <a:srgbClr val="0070C0"/>
                </a:solidFill>
                <a:latin typeface="Arial"/>
                <a:ea typeface="ＭＳ Ｐゴシック"/>
              </a:rPr>
              <a:t> (Aalto priorities, PMT </a:t>
            </a:r>
            <a:r>
              <a:rPr lang="fi-FI" sz="720" err="1">
                <a:solidFill>
                  <a:srgbClr val="0070C0"/>
                </a:solidFill>
                <a:latin typeface="Arial" panose="020B0604020202020204" pitchFamily="34" charset="0"/>
                <a:ea typeface="ＭＳ Ｐゴシック" charset="0"/>
              </a:rPr>
              <a:t>overseeing</a:t>
            </a:r>
            <a:r>
              <a:rPr lang="fi-FI" sz="720">
                <a:solidFill>
                  <a:srgbClr val="0070C0"/>
                </a:solidFill>
                <a:latin typeface="Arial" panose="020B0604020202020204" pitchFamily="34" charset="0"/>
                <a:ea typeface="ＭＳ Ｐゴシック" charset="0"/>
              </a:rPr>
              <a:t> </a:t>
            </a:r>
            <a:r>
              <a:rPr lang="fi-FI" sz="720" err="1">
                <a:solidFill>
                  <a:srgbClr val="0070C0"/>
                </a:solidFill>
                <a:latin typeface="Arial" panose="020B0604020202020204" pitchFamily="34" charset="0"/>
                <a:ea typeface="ＭＳ Ｐゴシック" charset="0"/>
              </a:rPr>
              <a:t>responsibilities</a:t>
            </a:r>
            <a:r>
              <a:rPr lang="en-GB" sz="720">
                <a:solidFill>
                  <a:srgbClr val="0070C0"/>
                </a:solidFill>
                <a:latin typeface="Arial"/>
                <a:ea typeface="ＭＳ Ｐゴシック"/>
              </a:rPr>
              <a:t>)</a:t>
            </a:r>
          </a:p>
          <a:p>
            <a:pPr marL="134303" indent="-134303" defTabSz="41148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srgbClr val="C00000"/>
                </a:solidFill>
                <a:latin typeface="Arial"/>
                <a:ea typeface="ＭＳ Ｐゴシック"/>
              </a:rPr>
              <a:t>7- 8 Jun AUFB - </a:t>
            </a:r>
            <a:r>
              <a:rPr lang="en-US" sz="720">
                <a:solidFill>
                  <a:srgbClr val="C00000"/>
                </a:solidFill>
                <a:latin typeface="Arial"/>
                <a:ea typeface="ＭＳ Ｐゴシック"/>
                <a:cs typeface="Arial"/>
              </a:rPr>
              <a:t>targets 2024 and joint plans 2025-27 and financial and personnel plans for 2024​ approval</a:t>
            </a:r>
          </a:p>
          <a:p>
            <a:pPr marL="134303" indent="-134303" defTabSz="41148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prstClr val="black"/>
                </a:solidFill>
                <a:latin typeface="Arial"/>
                <a:ea typeface="ＭＳ Ｐゴシック"/>
              </a:rPr>
              <a:t>14 Jun Aalto TTC</a:t>
            </a:r>
            <a:r>
              <a:rPr lang="en-GB" sz="720">
                <a:solidFill>
                  <a:srgbClr val="005EB8"/>
                </a:solidFill>
                <a:latin typeface="Arial"/>
                <a:ea typeface="ＭＳ Ｐゴシック"/>
              </a:rPr>
              <a:t> </a:t>
            </a:r>
            <a:endParaRPr lang="en-GB" sz="720" b="1">
              <a:solidFill>
                <a:srgbClr val="C00000"/>
              </a:solidFill>
              <a:latin typeface="Arial"/>
              <a:ea typeface="ＭＳ Ｐゴシック"/>
              <a:cs typeface="Arial"/>
            </a:endParaRPr>
          </a:p>
          <a:p>
            <a:pPr marL="134303" indent="-134303" defTabSz="41148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srgbClr val="005EB8"/>
                </a:solidFill>
                <a:latin typeface="Arial"/>
                <a:ea typeface="ＭＳ Ｐゴシック"/>
              </a:rPr>
              <a:t>15 Jun PMT (Approval of Our Plan 2023-2026, T1 review)</a:t>
            </a:r>
            <a:endParaRPr lang="en-GB" sz="720">
              <a:solidFill>
                <a:srgbClr val="005EB8"/>
              </a:solidFill>
              <a:latin typeface="Arial"/>
              <a:ea typeface="ＭＳ Ｐゴシック" charset="0"/>
            </a:endParaRPr>
          </a:p>
        </p:txBody>
      </p:sp>
      <p:sp>
        <p:nvSpPr>
          <p:cNvPr id="84" name="TextBox 4"/>
          <p:cNvSpPr txBox="1">
            <a:spLocks noChangeArrowheads="1"/>
          </p:cNvSpPr>
          <p:nvPr/>
        </p:nvSpPr>
        <p:spPr bwMode="auto">
          <a:xfrm>
            <a:off x="840328" y="1347502"/>
            <a:ext cx="2286701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 anchor="t">
            <a:spAutoFit/>
          </a:bodyPr>
          <a:lstStyle>
            <a:lvl1pPr marL="2286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05740" indent="-205740" defTabSz="41148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CD00"/>
              </a:buClr>
              <a:defRPr/>
            </a:pPr>
            <a:r>
              <a:rPr lang="en-GB" sz="900" b="1">
                <a:solidFill>
                  <a:srgbClr val="0065BD"/>
                </a:solidFill>
                <a:latin typeface="Arial"/>
                <a:ea typeface="ＭＳ Ｐゴシック"/>
                <a:cs typeface="Arial"/>
              </a:rPr>
              <a:t>November</a:t>
            </a:r>
            <a:endParaRPr lang="en-GB" sz="788" b="1">
              <a:solidFill>
                <a:srgbClr val="0065BD"/>
              </a:solidFill>
              <a:latin typeface="Arial"/>
              <a:ea typeface="ＭＳ Ｐゴシック"/>
              <a:cs typeface="Arial"/>
            </a:endParaRPr>
          </a:p>
          <a:p>
            <a:pPr marL="134303" indent="-134303" defTabSz="411480" eaLnBrk="1" fontAlgn="base" hangingPunct="1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srgbClr val="0070C0"/>
                </a:solidFill>
                <a:latin typeface="Arial"/>
                <a:ea typeface="ＭＳ Ｐゴシック"/>
                <a:cs typeface="Arial"/>
              </a:rPr>
              <a:t>1- 2 Nov PMT Development days</a:t>
            </a:r>
          </a:p>
          <a:p>
            <a:pPr marL="134303" indent="-134303" defTabSz="411480" eaLnBrk="1" fontAlgn="base" hangingPunct="1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8 Nov Aalto TTC</a:t>
            </a:r>
          </a:p>
          <a:p>
            <a:pPr marL="134303" indent="-134303" defTabSz="411480" eaLnBrk="1" fontAlgn="base" hangingPunct="1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srgbClr val="005EB8"/>
                </a:solidFill>
                <a:latin typeface="Arial"/>
                <a:ea typeface="ＭＳ Ｐゴシック"/>
                <a:cs typeface="Arial"/>
              </a:rPr>
              <a:t>9 Nov PMT (ISG, ESG chairs topical, T2 review)</a:t>
            </a:r>
            <a:endParaRPr lang="en-GB" sz="720">
              <a:solidFill>
                <a:srgbClr val="005EB8"/>
              </a:solidFill>
            </a:endParaRPr>
          </a:p>
          <a:p>
            <a:pPr marL="134303" indent="-134303" defTabSz="411480" eaLnBrk="1" fontAlgn="base" hangingPunct="1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21 Nov AAC</a:t>
            </a:r>
          </a:p>
          <a:p>
            <a:pPr marL="134303" indent="-134303" defTabSz="411480" eaLnBrk="1" fontAlgn="base" hangingPunct="1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srgbClr val="005EB8"/>
                </a:solidFill>
                <a:latin typeface="Arial"/>
                <a:ea typeface="ＭＳ Ｐゴシック"/>
                <a:cs typeface="Arial"/>
              </a:rPr>
              <a:t>23 Nov PMT (ELEC Deans topical) </a:t>
            </a:r>
          </a:p>
          <a:p>
            <a:pPr marL="134303" indent="-134303" defTabSz="411480" eaLnBrk="1" fontAlgn="base" hangingPunct="1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30 Nov AMT, </a:t>
            </a:r>
            <a:r>
              <a:rPr lang="en-GB" sz="720" b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University Preview</a:t>
            </a:r>
          </a:p>
          <a:p>
            <a:pPr marL="0" indent="0" defTabSz="411480" eaLnBrk="1" fontAlgn="base" hangingPunct="1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defRPr/>
            </a:pPr>
            <a:r>
              <a:rPr lang="en-GB" sz="720" b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     </a:t>
            </a:r>
            <a:r>
              <a:rPr lang="en-GB" sz="72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(Forethought of operating environment)</a:t>
            </a:r>
          </a:p>
        </p:txBody>
      </p:sp>
      <p:sp>
        <p:nvSpPr>
          <p:cNvPr id="85" name="TextBox 4"/>
          <p:cNvSpPr txBox="1">
            <a:spLocks noChangeArrowheads="1"/>
          </p:cNvSpPr>
          <p:nvPr/>
        </p:nvSpPr>
        <p:spPr bwMode="auto">
          <a:xfrm>
            <a:off x="1972413" y="3906632"/>
            <a:ext cx="1553456" cy="121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 anchor="t">
            <a:spAutoFit/>
          </a:bodyPr>
          <a:lstStyle>
            <a:lvl1pPr marL="2286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05740" indent="-205740" defTabSz="41148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CD00"/>
              </a:buClr>
              <a:defRPr/>
            </a:pPr>
            <a:r>
              <a:rPr lang="en-GB" sz="900" b="1">
                <a:solidFill>
                  <a:srgbClr val="FFCD00"/>
                </a:solidFill>
                <a:latin typeface="Arial"/>
                <a:ea typeface="ＭＳ Ｐゴシック"/>
                <a:cs typeface="ＭＳ Ｐゴシック" charset="0"/>
              </a:rPr>
              <a:t>August</a:t>
            </a:r>
            <a:endParaRPr lang="en-GB" sz="788" b="1">
              <a:solidFill>
                <a:srgbClr val="FFCD00"/>
              </a:solidFill>
              <a:latin typeface="Arial"/>
              <a:ea typeface="ＭＳ Ｐゴシック"/>
              <a:cs typeface="ＭＳ Ｐゴシック" charset="0"/>
            </a:endParaRPr>
          </a:p>
          <a:p>
            <a:pPr marL="134303" indent="-134303" defTabSz="411480" eaLnBrk="1" fontAlgn="base" hangingPunct="1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15 Aug Aalto TTC</a:t>
            </a:r>
          </a:p>
          <a:p>
            <a:pPr marL="134303" indent="-134303" defTabSz="411480" eaLnBrk="1" fontAlgn="base" hangingPunct="1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srgbClr val="005EB8"/>
                </a:solidFill>
                <a:latin typeface="Arial"/>
                <a:ea typeface="ＭＳ Ｐゴシック"/>
                <a:cs typeface="Arial"/>
              </a:rPr>
              <a:t>16 -17 Aug PMT development days</a:t>
            </a:r>
          </a:p>
          <a:p>
            <a:pPr marL="134303" indent="-134303" defTabSz="411480" eaLnBrk="1" fontAlgn="base" hangingPunct="1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srgbClr val="005EB8"/>
                </a:solidFill>
                <a:latin typeface="Arial"/>
                <a:ea typeface="ＭＳ Ｐゴシック"/>
                <a:cs typeface="Arial"/>
              </a:rPr>
              <a:t>17 Aug PMT (PMT autumn agendas, annual process feedback)</a:t>
            </a:r>
          </a:p>
          <a:p>
            <a:pPr marL="134303" indent="-134303" defTabSz="411480" eaLnBrk="1" fontAlgn="base" hangingPunct="1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23 Aug TTC</a:t>
            </a:r>
          </a:p>
          <a:p>
            <a:pPr marL="134303" indent="-134303" defTabSz="411480" eaLnBrk="1" fontAlgn="base" hangingPunct="1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31 Aug AMT </a:t>
            </a:r>
            <a:r>
              <a:rPr lang="en-GB" sz="720">
                <a:solidFill>
                  <a:prstClr val="white"/>
                </a:solidFill>
                <a:latin typeface="Arial"/>
                <a:ea typeface="ＭＳ Ｐゴシック"/>
                <a:cs typeface="Arial"/>
              </a:rPr>
              <a:t>)</a:t>
            </a:r>
          </a:p>
          <a:p>
            <a:pPr marL="0" indent="0" defTabSz="411480" eaLnBrk="1" fontAlgn="base" hangingPunct="1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defRPr/>
            </a:pPr>
            <a:endParaRPr lang="en-GB" sz="720">
              <a:solidFill>
                <a:prstClr val="black"/>
              </a:solidFill>
              <a:latin typeface="Arial"/>
            </a:endParaRPr>
          </a:p>
        </p:txBody>
      </p:sp>
      <p:sp>
        <p:nvSpPr>
          <p:cNvPr id="86" name="TextBox 4"/>
          <p:cNvSpPr txBox="1">
            <a:spLocks noChangeArrowheads="1"/>
          </p:cNvSpPr>
          <p:nvPr/>
        </p:nvSpPr>
        <p:spPr bwMode="auto">
          <a:xfrm>
            <a:off x="1279425" y="2317129"/>
            <a:ext cx="1632767" cy="77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 anchor="t">
            <a:spAutoFit/>
          </a:bodyPr>
          <a:lstStyle/>
          <a:p>
            <a:pPr marL="170879" indent="-170879" defTabSz="411480" fontAlgn="base">
              <a:spcBef>
                <a:spcPct val="0"/>
              </a:spcBef>
              <a:spcAft>
                <a:spcPct val="0"/>
              </a:spcAft>
              <a:buClr>
                <a:srgbClr val="FFCD00"/>
              </a:buClr>
              <a:defRPr/>
            </a:pPr>
            <a:r>
              <a:rPr lang="en-GB" sz="900" b="1">
                <a:solidFill>
                  <a:srgbClr val="0065BD"/>
                </a:solidFill>
                <a:latin typeface="Arial"/>
                <a:ea typeface="ＭＳ Ｐゴシック" charset="0"/>
                <a:cs typeface="Arial" charset="0"/>
              </a:rPr>
              <a:t>October</a:t>
            </a:r>
            <a:endParaRPr lang="en-US" sz="788" b="1">
              <a:solidFill>
                <a:srgbClr val="0065BD"/>
              </a:solidFill>
              <a:latin typeface="Arial"/>
              <a:ea typeface="ＭＳ Ｐゴシック" charset="0"/>
              <a:cs typeface="Arial" charset="0"/>
            </a:endParaRPr>
          </a:p>
          <a:p>
            <a:pPr marL="134303" indent="-134303" defTabSz="41148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US" sz="720">
                <a:solidFill>
                  <a:prstClr val="black"/>
                </a:solidFill>
                <a:latin typeface="Arial"/>
                <a:ea typeface="ＭＳ Ｐゴシック"/>
              </a:rPr>
              <a:t>4 Oct Aalto TTC</a:t>
            </a:r>
          </a:p>
          <a:p>
            <a:pPr marL="134303" indent="-134303" defTabSz="41148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US" sz="720">
                <a:solidFill>
                  <a:srgbClr val="005EB8"/>
                </a:solidFill>
                <a:latin typeface="Arial"/>
                <a:ea typeface="ＭＳ Ｐゴシック"/>
              </a:rPr>
              <a:t>12 Oct PMT  </a:t>
            </a:r>
            <a:r>
              <a:rPr lang="en-GB" sz="720">
                <a:solidFill>
                  <a:srgbClr val="005EB8"/>
                </a:solidFill>
                <a:latin typeface="Arial"/>
                <a:ea typeface="ＭＳ Ｐゴシック"/>
                <a:cs typeface="Arial"/>
              </a:rPr>
              <a:t>(</a:t>
            </a:r>
            <a:r>
              <a:rPr lang="en-GB" sz="720">
                <a:solidFill>
                  <a:srgbClr val="005EB8"/>
                </a:solidFill>
                <a:latin typeface="Arial"/>
                <a:ea typeface="ＭＳ Ｐゴシック"/>
              </a:rPr>
              <a:t>ENG</a:t>
            </a:r>
            <a:r>
              <a:rPr lang="en-GB" sz="720">
                <a:solidFill>
                  <a:srgbClr val="005EB8"/>
                </a:solidFill>
                <a:latin typeface="Arial"/>
                <a:ea typeface="ＭＳ Ｐゴシック"/>
                <a:cs typeface="Arial"/>
              </a:rPr>
              <a:t> Deans topical</a:t>
            </a:r>
            <a:r>
              <a:rPr lang="en-GB" sz="720">
                <a:solidFill>
                  <a:srgbClr val="005EB8"/>
                </a:solidFill>
                <a:latin typeface="Arial"/>
                <a:ea typeface="ＭＳ Ｐゴシック"/>
              </a:rPr>
              <a:t>)</a:t>
            </a:r>
            <a:endParaRPr lang="en-US" sz="720">
              <a:solidFill>
                <a:srgbClr val="005EB8"/>
              </a:solidFill>
              <a:latin typeface="Arial"/>
              <a:ea typeface="ＭＳ Ｐゴシック"/>
            </a:endParaRPr>
          </a:p>
          <a:p>
            <a:pPr marL="134303" indent="-134303" defTabSz="41148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fi-FI" sz="720">
                <a:solidFill>
                  <a:srgbClr val="0070C0"/>
                </a:solidFill>
                <a:latin typeface="Arial"/>
                <a:ea typeface="ＭＳ Ｐゴシック"/>
              </a:rPr>
              <a:t>26 </a:t>
            </a:r>
            <a:r>
              <a:rPr lang="fi-FI" sz="720" err="1">
                <a:solidFill>
                  <a:srgbClr val="0070C0"/>
                </a:solidFill>
                <a:latin typeface="Arial"/>
                <a:ea typeface="ＭＳ Ｐゴシック"/>
              </a:rPr>
              <a:t>Oct</a:t>
            </a:r>
            <a:r>
              <a:rPr lang="fi-FI" sz="720">
                <a:solidFill>
                  <a:srgbClr val="0070C0"/>
                </a:solidFill>
                <a:latin typeface="Arial"/>
                <a:ea typeface="ＭＳ Ｐゴシック"/>
              </a:rPr>
              <a:t> PMT </a:t>
            </a:r>
            <a:r>
              <a:rPr lang="en-GB" sz="720">
                <a:solidFill>
                  <a:srgbClr val="005EB8"/>
                </a:solidFill>
                <a:latin typeface="Arial"/>
                <a:ea typeface="ＭＳ Ｐゴシック"/>
              </a:rPr>
              <a:t>(CCA topical</a:t>
            </a:r>
            <a:r>
              <a:rPr lang="en-GB" sz="720">
                <a:solidFill>
                  <a:srgbClr val="005EB8"/>
                </a:solidFill>
                <a:latin typeface="Arial"/>
                <a:ea typeface="ＭＳ Ｐゴシック"/>
                <a:cs typeface="Arial"/>
              </a:rPr>
              <a:t>)</a:t>
            </a:r>
            <a:endParaRPr lang="fi-FI" sz="720">
              <a:solidFill>
                <a:srgbClr val="0070C0"/>
              </a:solidFill>
              <a:latin typeface="Arial"/>
              <a:ea typeface="ＭＳ Ｐゴシック" charset="0"/>
            </a:endParaRPr>
          </a:p>
          <a:p>
            <a:pPr marL="134303" indent="-134303" defTabSz="41148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prstClr val="black"/>
                </a:solidFill>
                <a:latin typeface="Arial"/>
                <a:ea typeface="ＭＳ Ｐゴシック" charset="0"/>
                <a:cs typeface="Arial" charset="0"/>
              </a:rPr>
              <a:t>Financial forecast (T2)</a:t>
            </a:r>
          </a:p>
        </p:txBody>
      </p:sp>
      <p:sp>
        <p:nvSpPr>
          <p:cNvPr id="88" name="TextBox 4"/>
          <p:cNvSpPr txBox="1">
            <a:spLocks noChangeArrowheads="1"/>
          </p:cNvSpPr>
          <p:nvPr/>
        </p:nvSpPr>
        <p:spPr bwMode="auto">
          <a:xfrm>
            <a:off x="2366188" y="712852"/>
            <a:ext cx="1927529" cy="89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6" tIns="41148" rIns="82296" bIns="41148" anchor="t">
            <a:spAutoFit/>
          </a:bodyPr>
          <a:lstStyle/>
          <a:p>
            <a:pPr marL="170879" indent="-170879" defTabSz="411480" fontAlgn="base">
              <a:spcBef>
                <a:spcPct val="0"/>
              </a:spcBef>
              <a:spcAft>
                <a:spcPct val="0"/>
              </a:spcAft>
              <a:buClr>
                <a:srgbClr val="FFCD00"/>
              </a:buClr>
              <a:defRPr/>
            </a:pPr>
            <a:r>
              <a:rPr lang="en-GB" sz="945" b="1">
                <a:solidFill>
                  <a:srgbClr val="0065BD"/>
                </a:solidFill>
                <a:latin typeface="Arial"/>
                <a:ea typeface="ＭＳ Ｐゴシック" charset="0"/>
                <a:cs typeface="Arial" charset="0"/>
              </a:rPr>
              <a:t>December</a:t>
            </a:r>
            <a:endParaRPr lang="en-US" sz="810" b="1">
              <a:solidFill>
                <a:srgbClr val="0065BD"/>
              </a:solidFill>
              <a:latin typeface="Arial"/>
              <a:ea typeface="ＭＳ Ｐゴシック" charset="0"/>
              <a:cs typeface="Arial" charset="0"/>
            </a:endParaRPr>
          </a:p>
          <a:p>
            <a:pPr marL="134303" indent="-134303" defTabSz="41148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prstClr val="black"/>
                </a:solidFill>
                <a:latin typeface="Arial"/>
                <a:ea typeface="ＭＳ Ｐゴシック"/>
                <a:cs typeface="Arial"/>
              </a:rPr>
              <a:t>5 Dec Aalto TTC</a:t>
            </a:r>
          </a:p>
          <a:p>
            <a:pPr marL="134303" indent="-134303" defTabSz="41148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srgbClr val="005EB8"/>
                </a:solidFill>
                <a:latin typeface="Arial" charset="0"/>
                <a:ea typeface="ＭＳ Ｐゴシック" charset="0"/>
              </a:rPr>
              <a:t>7 Dec PMT </a:t>
            </a:r>
            <a:r>
              <a:rPr lang="en-GB" sz="720">
                <a:solidFill>
                  <a:srgbClr val="005EB8"/>
                </a:solidFill>
                <a:latin typeface="Arial"/>
                <a:ea typeface="ＭＳ Ｐゴシック" charset="0"/>
              </a:rPr>
              <a:t>(BIZ, ARTS Deans topical) </a:t>
            </a:r>
            <a:endParaRPr lang="en-GB" sz="720">
              <a:solidFill>
                <a:srgbClr val="005EB8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134303" indent="-134303" defTabSz="41148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srgbClr val="C00000"/>
                </a:solidFill>
                <a:latin typeface="Arial" charset="0"/>
                <a:ea typeface="ＭＳ Ｐゴシック" charset="0"/>
              </a:rPr>
              <a:t>13 Dec AUFB – Group LTP approval, Endowment strategy</a:t>
            </a:r>
            <a:endParaRPr lang="en-GB" sz="720">
              <a:solidFill>
                <a:srgbClr val="C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134303" indent="-134303" defTabSz="41148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srgbClr val="005EB8"/>
                </a:solidFill>
                <a:latin typeface="Arial"/>
                <a:ea typeface="ＭＳ Ｐゴシック"/>
                <a:cs typeface="Arial"/>
              </a:rPr>
              <a:t>21 Dec PMT (CHEM Deans topical)</a:t>
            </a:r>
            <a:endParaRPr lang="en-GB" sz="720">
              <a:solidFill>
                <a:srgbClr val="005EB8"/>
              </a:solidFill>
              <a:latin typeface="Arial" charset="0"/>
              <a:ea typeface="ＭＳ Ｐゴシック"/>
              <a:cs typeface="Arial"/>
            </a:endParaRPr>
          </a:p>
          <a:p>
            <a:pPr marL="134303" indent="-134303" defTabSz="41148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Arial" charset="0"/>
              <a:buChar char="•"/>
              <a:defRPr/>
            </a:pPr>
            <a:r>
              <a:rPr lang="en-GB" sz="720">
                <a:solidFill>
                  <a:srgbClr val="005EB8"/>
                </a:solidFill>
                <a:latin typeface="Arial" charset="0"/>
                <a:ea typeface="ＭＳ Ｐゴシック" charset="0"/>
              </a:rPr>
              <a:t>12</a:t>
            </a:r>
            <a:r>
              <a:rPr lang="en-GB" sz="720">
                <a:solidFill>
                  <a:prstClr val="black"/>
                </a:solidFill>
                <a:latin typeface="Arial" charset="0"/>
                <a:ea typeface="ＭＳ Ｐゴシック" charset="0"/>
              </a:rPr>
              <a:t> Dec Aalto TTC</a:t>
            </a:r>
            <a:endParaRPr lang="en-GB" sz="720" b="1">
              <a:solidFill>
                <a:prstClr val="black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7299" y="18680"/>
            <a:ext cx="7465917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114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520" b="1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Annual</a:t>
            </a:r>
            <a:r>
              <a:rPr lang="fi-FI" sz="2520" b="1">
                <a:solidFill>
                  <a:prstClr val="black"/>
                </a:solidFill>
                <a:latin typeface="Arial" charset="0"/>
                <a:ea typeface="ＭＳ Ｐゴシック" charset="0"/>
              </a:rPr>
              <a:t> Clock 2023</a:t>
            </a:r>
          </a:p>
          <a:p>
            <a:pPr defTabSz="4114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800" b="1">
                <a:solidFill>
                  <a:prstClr val="black"/>
                </a:solidFill>
                <a:latin typeface="Arial" charset="0"/>
                <a:ea typeface="ＭＳ Ｐゴシック" charset="0"/>
              </a:rPr>
              <a:t>Aalto Management </a:t>
            </a:r>
            <a:r>
              <a:rPr lang="fi-FI" sz="1800" b="1" err="1">
                <a:solidFill>
                  <a:prstClr val="black"/>
                </a:solidFill>
                <a:latin typeface="Arial" charset="0"/>
                <a:ea typeface="ＭＳ Ｐゴシック" charset="0"/>
              </a:rPr>
              <a:t>Actions</a:t>
            </a:r>
            <a:endParaRPr lang="en-US" sz="1800" b="1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78862E-7392-4C30-B0C5-37F7DC9201E7}"/>
              </a:ext>
            </a:extLst>
          </p:cNvPr>
          <p:cNvSpPr txBox="1"/>
          <p:nvPr/>
        </p:nvSpPr>
        <p:spPr>
          <a:xfrm>
            <a:off x="7084843" y="4605194"/>
            <a:ext cx="1508426" cy="4847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114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30">
                <a:solidFill>
                  <a:prstClr val="black"/>
                </a:solidFill>
                <a:latin typeface="Arial" charset="0"/>
                <a:ea typeface="ＭＳ Ｐゴシック" charset="0"/>
              </a:rPr>
              <a:t>AUFB, Aalto University Foundation Board</a:t>
            </a:r>
          </a:p>
          <a:p>
            <a:pPr defTabSz="4114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30">
                <a:solidFill>
                  <a:prstClr val="black"/>
                </a:solidFill>
                <a:latin typeface="Arial" charset="0"/>
                <a:ea typeface="ＭＳ Ｐゴシック" charset="0"/>
              </a:rPr>
              <a:t>AAC, Aalto Academic Committee</a:t>
            </a:r>
          </a:p>
          <a:p>
            <a:pPr defTabSz="4114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30">
                <a:solidFill>
                  <a:prstClr val="black"/>
                </a:solidFill>
                <a:latin typeface="Arial" charset="0"/>
                <a:ea typeface="ＭＳ Ｐゴシック" charset="0"/>
              </a:rPr>
              <a:t>Aalto TTC, Aalto Tenure Track Committee</a:t>
            </a:r>
          </a:p>
          <a:p>
            <a:pPr defTabSz="4114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30">
                <a:solidFill>
                  <a:prstClr val="black"/>
                </a:solidFill>
                <a:latin typeface="Arial" charset="0"/>
                <a:ea typeface="ＭＳ Ｐゴシック" charset="0"/>
              </a:rPr>
              <a:t>AMT, Aalto Management Team</a:t>
            </a:r>
          </a:p>
          <a:p>
            <a:pPr defTabSz="4114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30">
                <a:solidFill>
                  <a:prstClr val="black"/>
                </a:solidFill>
                <a:latin typeface="Arial" charset="0"/>
                <a:ea typeface="ＭＳ Ｐゴシック" charset="0"/>
              </a:rPr>
              <a:t>PMT, President’s Management Team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5D4530-CD4A-444C-978A-9A09A4779ADB}"/>
              </a:ext>
            </a:extLst>
          </p:cNvPr>
          <p:cNvSpPr txBox="1"/>
          <p:nvPr/>
        </p:nvSpPr>
        <p:spPr>
          <a:xfrm>
            <a:off x="7392922" y="143562"/>
            <a:ext cx="1104470" cy="1938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defTabSz="4114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60" b="1">
                <a:solidFill>
                  <a:srgbClr val="C00000"/>
                </a:solidFill>
                <a:latin typeface="Arial"/>
                <a:ea typeface="ＭＳ Ｐゴシック"/>
                <a:cs typeface="Arial"/>
              </a:rPr>
              <a:t>PMT 25.8.2022</a:t>
            </a:r>
            <a:endParaRPr lang="en-GB" sz="1260" b="1">
              <a:solidFill>
                <a:srgbClr val="C00000"/>
              </a:solidFill>
              <a:latin typeface="Arial" charset="0"/>
              <a:ea typeface="ＭＳ Ｐゴシック" charset="0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35BA3B-1674-4538-9F8D-29724BCCF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688" y="1542640"/>
            <a:ext cx="2272757" cy="22727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4839" y="2338983"/>
            <a:ext cx="109645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1148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0065BD"/>
                </a:solidFill>
                <a:latin typeface="Cambria"/>
                <a:ea typeface="ＭＳ Ｐゴシック" charset="0"/>
                <a:cs typeface="Cambria"/>
              </a:rPr>
              <a:t>2023</a:t>
            </a:r>
            <a:endParaRPr lang="en-US" sz="2880" b="1">
              <a:solidFill>
                <a:srgbClr val="0065BD"/>
              </a:solidFill>
              <a:latin typeface="Cambria"/>
              <a:ea typeface="ＭＳ Ｐゴシック" charset="0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26658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22AA7F-2607-4C37-B13D-F6AEC92E5C3B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47550" y="28438"/>
            <a:ext cx="8337675" cy="999574"/>
          </a:xfrm>
        </p:spPr>
        <p:txBody>
          <a:bodyPr lIns="0" tIns="0" rIns="0" bIns="0" anchor="ctr"/>
          <a:lstStyle/>
          <a:p>
            <a:r>
              <a:rPr lang="en-GB" sz="2800"/>
              <a:t>Key recommendations from FINEEC audit 2016</a:t>
            </a:r>
            <a:r>
              <a:rPr lang="en-GB" sz="3600"/>
              <a:t>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F4D14-76E6-48BF-AACA-1AD1A108FC6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447550" y="1116207"/>
            <a:ext cx="7474689" cy="3091793"/>
          </a:xfrm>
        </p:spPr>
        <p:txBody>
          <a:bodyPr lIns="0" tIns="0" rIns="0" bIns="0" anchor="t"/>
          <a:lstStyle/>
          <a:p>
            <a:pPr marL="228600" indent="-228600">
              <a:lnSpc>
                <a:spcPct val="150000"/>
              </a:lnSpc>
              <a:spcBef>
                <a:spcPts val="700"/>
              </a:spcBef>
              <a:buAutoNum type="arabicParenR"/>
            </a:pPr>
            <a:r>
              <a:rPr lang="en-US" sz="1400" b="0" dirty="0"/>
              <a:t>Establish</a:t>
            </a:r>
            <a:r>
              <a:rPr lang="en-US" sz="1400" b="0" i="0" dirty="0">
                <a:effectLst/>
              </a:rPr>
              <a:t> clear aims and core requirements for </a:t>
            </a:r>
            <a:r>
              <a:rPr lang="en-US" sz="1400" i="0" dirty="0">
                <a:effectLst/>
              </a:rPr>
              <a:t>academic advising</a:t>
            </a:r>
            <a:r>
              <a:rPr lang="en-US" sz="1400" b="0" i="0" dirty="0">
                <a:effectLst/>
              </a:rPr>
              <a:t> and </a:t>
            </a:r>
            <a:r>
              <a:rPr lang="en-US" sz="1400" i="0" dirty="0">
                <a:effectLst/>
              </a:rPr>
              <a:t>doctoral supervision</a:t>
            </a:r>
            <a:r>
              <a:rPr lang="en-US" sz="1400" b="0" i="0" dirty="0">
                <a:effectLst/>
              </a:rPr>
              <a:t> and scheduling opportunities for students to formally receive </a:t>
            </a:r>
            <a:r>
              <a:rPr lang="en-US" sz="1400" i="0" dirty="0">
                <a:effectLst/>
              </a:rPr>
              <a:t>feedback</a:t>
            </a:r>
            <a:r>
              <a:rPr lang="en-US" sz="1400" b="0" i="0" dirty="0">
                <a:effectLst/>
              </a:rPr>
              <a:t> and to discuss their plans and their performance.</a:t>
            </a:r>
            <a:r>
              <a:rPr lang="en-US" sz="1400" b="0" dirty="0"/>
              <a:t> Integrate</a:t>
            </a:r>
            <a:r>
              <a:rPr lang="en-US" sz="1400" b="0" i="0" dirty="0">
                <a:effectLst/>
              </a:rPr>
              <a:t> a formal process in the Annual Clock cycle for doctoral students to provide feedback on their wider learning </a:t>
            </a:r>
            <a:r>
              <a:rPr lang="en-US" sz="1400" b="0" dirty="0"/>
              <a:t>experience beyond coursework..</a:t>
            </a:r>
            <a:endParaRPr lang="en-US" sz="1400" dirty="0">
              <a:cs typeface="Arial"/>
            </a:endParaRPr>
          </a:p>
          <a:p>
            <a:pPr marL="228600" indent="-228600">
              <a:lnSpc>
                <a:spcPct val="150000"/>
              </a:lnSpc>
              <a:spcBef>
                <a:spcPts val="700"/>
              </a:spcBef>
              <a:buAutoNum type="arabicParenR"/>
            </a:pPr>
            <a:r>
              <a:rPr lang="en-US" sz="1400" b="0" dirty="0"/>
              <a:t>Promote</a:t>
            </a:r>
            <a:r>
              <a:rPr lang="en-US" sz="1400" b="0" i="0" dirty="0">
                <a:effectLst/>
              </a:rPr>
              <a:t> </a:t>
            </a:r>
            <a:r>
              <a:rPr lang="en-US" sz="1400" i="0" dirty="0" err="1">
                <a:effectLst/>
              </a:rPr>
              <a:t>multidisciplinarity</a:t>
            </a:r>
            <a:r>
              <a:rPr lang="en-US" sz="1400" b="0" i="0" dirty="0">
                <a:effectLst/>
              </a:rPr>
              <a:t> in research and teaching and enhancing </a:t>
            </a:r>
            <a:r>
              <a:rPr lang="en-US" sz="1400" i="0" dirty="0">
                <a:effectLst/>
              </a:rPr>
              <a:t>societal impact</a:t>
            </a:r>
            <a:r>
              <a:rPr lang="en-US" sz="1400" b="0" i="0" dirty="0">
                <a:effectLst/>
              </a:rPr>
              <a:t> are two strategic goals of the University. </a:t>
            </a:r>
            <a:r>
              <a:rPr lang="en-US" sz="1400" b="0" dirty="0"/>
              <a:t>Develop</a:t>
            </a:r>
            <a:r>
              <a:rPr lang="en-US" sz="1400" b="0" i="0" dirty="0">
                <a:effectLst/>
              </a:rPr>
              <a:t> </a:t>
            </a:r>
            <a:r>
              <a:rPr lang="en-US" sz="1400" i="0" dirty="0">
                <a:effectLst/>
              </a:rPr>
              <a:t>indicators</a:t>
            </a:r>
            <a:r>
              <a:rPr lang="en-US" sz="1400" b="0" i="0" dirty="0">
                <a:effectLst/>
              </a:rPr>
              <a:t> to monitor these two areas.</a:t>
            </a:r>
            <a:endParaRPr lang="en-GB" sz="14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02679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8A3BD2-863C-4C19-A6D3-FDCC8C6E1136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331" y="221470"/>
            <a:ext cx="8492897" cy="784830"/>
          </a:xfrm>
        </p:spPr>
        <p:txBody>
          <a:bodyPr lIns="0" tIns="0" rIns="0" bIns="0" anchor="t"/>
          <a:lstStyle/>
          <a:p>
            <a:r>
              <a:rPr lang="en-US" sz="2400">
                <a:cs typeface="Georgia"/>
              </a:rPr>
              <a:t>Key quality system developments and evaluations after FINEEC audit 2016</a:t>
            </a:r>
            <a:r>
              <a:rPr lang="en-US" sz="2400"/>
              <a:t>				</a:t>
            </a:r>
          </a:p>
        </p:txBody>
      </p:sp>
      <p:cxnSp>
        <p:nvCxnSpPr>
          <p:cNvPr id="8" name="Suora nuoliyhdysviiva 30">
            <a:extLst>
              <a:ext uri="{FF2B5EF4-FFF2-40B4-BE49-F238E27FC236}">
                <a16:creationId xmlns:a16="http://schemas.microsoft.com/office/drawing/2014/main" id="{3DE7E04B-5388-4819-84C2-4086AAE5F537}"/>
              </a:ext>
            </a:extLst>
          </p:cNvPr>
          <p:cNvCxnSpPr>
            <a:cxnSpLocks/>
          </p:cNvCxnSpPr>
          <p:nvPr/>
        </p:nvCxnSpPr>
        <p:spPr>
          <a:xfrm>
            <a:off x="358771" y="2975214"/>
            <a:ext cx="833274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Rectangle 6">
            <a:extLst>
              <a:ext uri="{FF2B5EF4-FFF2-40B4-BE49-F238E27FC236}">
                <a16:creationId xmlns:a16="http://schemas.microsoft.com/office/drawing/2014/main" id="{DC196BE0-9392-46F0-BABA-25C7177024FF}"/>
              </a:ext>
            </a:extLst>
          </p:cNvPr>
          <p:cNvSpPr/>
          <p:nvPr/>
        </p:nvSpPr>
        <p:spPr>
          <a:xfrm>
            <a:off x="358771" y="3065898"/>
            <a:ext cx="795576" cy="1369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9049" rtlCol="0" anchor="ctr"/>
          <a:lstStyle/>
          <a:p>
            <a:pPr marL="0" marR="0" lvl="0" indent="0" algn="ctr" defTabSz="2999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51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+mn-cs"/>
              </a:rPr>
              <a:t>2016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F86E8C5E-5D79-4C31-8F22-33B308277DF6}"/>
              </a:ext>
            </a:extLst>
          </p:cNvPr>
          <p:cNvSpPr/>
          <p:nvPr/>
        </p:nvSpPr>
        <p:spPr>
          <a:xfrm>
            <a:off x="1614965" y="3065898"/>
            <a:ext cx="795576" cy="1369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9049" rtlCol="0" anchor="ctr"/>
          <a:lstStyle/>
          <a:p>
            <a:pPr marL="0" marR="0" lvl="0" indent="0" algn="ctr" defTabSz="2999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51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+mn-cs"/>
              </a:rPr>
              <a:t>2017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D0F2EB05-4FA3-468D-A375-D0D29E32D288}"/>
              </a:ext>
            </a:extLst>
          </p:cNvPr>
          <p:cNvSpPr/>
          <p:nvPr/>
        </p:nvSpPr>
        <p:spPr>
          <a:xfrm>
            <a:off x="2871159" y="3065898"/>
            <a:ext cx="795576" cy="1369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9049" rtlCol="0" anchor="ctr"/>
          <a:lstStyle/>
          <a:p>
            <a:pPr marL="0" marR="0" lvl="0" indent="0" algn="ctr" defTabSz="2999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51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+mn-cs"/>
              </a:rPr>
              <a:t>2018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D3658DB8-A933-4B7A-A74E-50ADF5A42686}"/>
              </a:ext>
            </a:extLst>
          </p:cNvPr>
          <p:cNvSpPr/>
          <p:nvPr/>
        </p:nvSpPr>
        <p:spPr>
          <a:xfrm>
            <a:off x="4127353" y="3065898"/>
            <a:ext cx="795576" cy="1369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9049" rtlCol="0" anchor="ctr"/>
          <a:lstStyle/>
          <a:p>
            <a:pPr marL="0" marR="0" lvl="0" indent="0" algn="ctr" defTabSz="2999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51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+mn-cs"/>
              </a:rPr>
              <a:t>2019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B40F3EA2-2B20-4496-81EF-A6CDB35660C9}"/>
              </a:ext>
            </a:extLst>
          </p:cNvPr>
          <p:cNvSpPr/>
          <p:nvPr/>
        </p:nvSpPr>
        <p:spPr>
          <a:xfrm>
            <a:off x="5383547" y="3065898"/>
            <a:ext cx="795576" cy="1369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9049" rtlCol="0" anchor="ctr"/>
          <a:lstStyle/>
          <a:p>
            <a:pPr marL="0" marR="0" lvl="0" indent="0" algn="ctr" defTabSz="2999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51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+mn-cs"/>
              </a:rPr>
              <a:t>2020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B92E68E3-DB54-4436-A5C2-11C6E85A662D}"/>
              </a:ext>
            </a:extLst>
          </p:cNvPr>
          <p:cNvSpPr/>
          <p:nvPr/>
        </p:nvSpPr>
        <p:spPr>
          <a:xfrm>
            <a:off x="6639741" y="3065898"/>
            <a:ext cx="795576" cy="1369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9049" rtlCol="0" anchor="ctr"/>
          <a:lstStyle/>
          <a:p>
            <a:pPr marL="0" marR="0" lvl="0" indent="0" algn="ctr" defTabSz="2999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51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+mn-cs"/>
              </a:rPr>
              <a:t>2021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77F50C04-4B04-4F64-8A65-B3287F9DE8A0}"/>
              </a:ext>
            </a:extLst>
          </p:cNvPr>
          <p:cNvSpPr/>
          <p:nvPr/>
        </p:nvSpPr>
        <p:spPr>
          <a:xfrm>
            <a:off x="7895937" y="3065898"/>
            <a:ext cx="795576" cy="1369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9049" rtlCol="0" anchor="ctr"/>
          <a:lstStyle/>
          <a:p>
            <a:pPr marL="0" marR="0" lvl="0" indent="0" algn="ctr" defTabSz="2999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51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ＭＳ Ｐゴシック" charset="0"/>
                <a:cs typeface="+mn-cs"/>
              </a:rPr>
              <a:t>2022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D2ED42-F17F-4962-BFF5-C840EE96421A}"/>
              </a:ext>
            </a:extLst>
          </p:cNvPr>
          <p:cNvSpPr txBox="1"/>
          <p:nvPr/>
        </p:nvSpPr>
        <p:spPr>
          <a:xfrm>
            <a:off x="2361887" y="1673809"/>
            <a:ext cx="202592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Strategic and resource planning joined in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CD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University Dialogue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a timespan for 1+3 years.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Feedback collection from annual processes started to ensure continuous development and feasible workload.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6758F6-225A-4ADF-8B1D-BAC291897848}"/>
              </a:ext>
            </a:extLst>
          </p:cNvPr>
          <p:cNvSpPr txBox="1"/>
          <p:nvPr/>
        </p:nvSpPr>
        <p:spPr>
          <a:xfrm>
            <a:off x="292331" y="3308322"/>
            <a:ext cx="1120259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0C0C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FINEEC Audit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Scientific and artistic advisory board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CD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S(A)AB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meetings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8ECA58-6AB1-4DDC-80DC-46CBAC0E18D9}"/>
              </a:ext>
            </a:extLst>
          </p:cNvPr>
          <p:cNvSpPr txBox="1"/>
          <p:nvPr/>
        </p:nvSpPr>
        <p:spPr>
          <a:xfrm>
            <a:off x="7968214" y="3308322"/>
            <a:ext cx="107978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Preparation for FINEEC audit 2022 integrated to annual processes 2022.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4187ED-6F15-43E2-86F2-6CAAB48426A4}"/>
              </a:ext>
            </a:extLst>
          </p:cNvPr>
          <p:cNvSpPr txBox="1"/>
          <p:nvPr/>
        </p:nvSpPr>
        <p:spPr>
          <a:xfrm>
            <a:off x="4127353" y="3308322"/>
            <a:ext cx="1119742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Mid-term review of audit 2016 recommendations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B0673A-E7A5-4236-B7DD-15E8E73D93FB}"/>
              </a:ext>
            </a:extLst>
          </p:cNvPr>
          <p:cNvSpPr txBox="1"/>
          <p:nvPr/>
        </p:nvSpPr>
        <p:spPr>
          <a:xfrm>
            <a:off x="5395903" y="3308322"/>
            <a:ext cx="1243837" cy="10618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Education evaluation (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CD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TEE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), recommendations taken into account in educational </a:t>
            </a: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programme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portfolio renewal. 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710577-7DD4-42F1-86D6-E798255FBFF0}"/>
              </a:ext>
            </a:extLst>
          </p:cNvPr>
          <p:cNvSpPr txBox="1"/>
          <p:nvPr/>
        </p:nvSpPr>
        <p:spPr>
          <a:xfrm>
            <a:off x="5628952" y="976905"/>
            <a:ext cx="2577596" cy="18928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 strategic and resource plans combined into one document (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CD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Our plan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CD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University Preview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an operative environment analysis, integrated to the annual clock.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KPIs revised according to the new strategy and living strategy dashboard open for all.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Updated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CD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governance structure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joint activities and community engagement to support the new strategy.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22E1C6-DCED-4C3B-A82A-E7E5E06AED09}"/>
              </a:ext>
            </a:extLst>
          </p:cNvPr>
          <p:cNvSpPr txBox="1"/>
          <p:nvPr/>
        </p:nvSpPr>
        <p:spPr>
          <a:xfrm>
            <a:off x="2681142" y="3308322"/>
            <a:ext cx="1446211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Research, art and impact evaluation (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CD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RAI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), recommendations taken further in strategic planning.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31B5577-FCEA-4A8C-8056-E92587DFCC9B}"/>
              </a:ext>
            </a:extLst>
          </p:cNvPr>
          <p:cNvSpPr txBox="1"/>
          <p:nvPr/>
        </p:nvSpPr>
        <p:spPr>
          <a:xfrm>
            <a:off x="6712017" y="3308322"/>
            <a:ext cx="1183920" cy="16158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Scientific and artistic advisory board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CD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S(A)AB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E6E6E6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meetings. Focus on school and department strategic plans and RAI 2018 recommendations.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891B6EE-6A3F-4712-94D3-D1FD5B68C7F9}"/>
              </a:ext>
            </a:extLst>
          </p:cNvPr>
          <p:cNvSpPr txBox="1"/>
          <p:nvPr/>
        </p:nvSpPr>
        <p:spPr>
          <a:xfrm>
            <a:off x="4387809" y="1547204"/>
            <a:ext cx="125283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Strategy preparation and launching </a:t>
            </a:r>
            <a:b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CD00"/>
                </a:highlight>
                <a:uLnTx/>
                <a:uFillTx/>
                <a:latin typeface="Arial" panose="020B0604020202020204"/>
                <a:ea typeface="+mn-ea"/>
                <a:cs typeface="+mn-cs"/>
              </a:rPr>
              <a:t>Living strategy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CD00"/>
              </a:highlight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CD00"/>
                </a:highlight>
                <a:uLnTx/>
                <a:uFillTx/>
                <a:latin typeface="Arial" panose="020B0604020202020204"/>
                <a:ea typeface="+mn-ea"/>
                <a:cs typeface="Arial"/>
              </a:rPr>
              <a:t>Aalto Handbook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 </a:t>
            </a:r>
            <a:b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</a:b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launched as online version in aalto.fi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417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152696-DB20-4E59-A5FD-262ECF68A7D6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330" y="28438"/>
            <a:ext cx="8492897" cy="554912"/>
          </a:xfrm>
        </p:spPr>
        <p:txBody>
          <a:bodyPr lIns="0" tIns="0" rIns="0" bIns="0" anchor="t"/>
          <a:lstStyle/>
          <a:p>
            <a:r>
              <a:rPr lang="fi-FI" sz="3200"/>
              <a:t>FINEEC </a:t>
            </a:r>
            <a:r>
              <a:rPr lang="fi-FI" sz="3200" err="1"/>
              <a:t>audit</a:t>
            </a:r>
            <a:r>
              <a:rPr lang="fi-FI" sz="3200"/>
              <a:t> </a:t>
            </a:r>
            <a:r>
              <a:rPr lang="fi-FI" sz="3200" err="1"/>
              <a:t>model</a:t>
            </a:r>
            <a:r>
              <a:rPr lang="fi-FI" sz="3200"/>
              <a:t> 2019</a:t>
            </a:r>
            <a:r>
              <a:rPr lang="fi-FI" sz="3200" b="0">
                <a:ea typeface="+mn-lt"/>
                <a:cs typeface="+mn-lt"/>
              </a:rPr>
              <a:t>–</a:t>
            </a:r>
            <a:r>
              <a:rPr lang="fi-FI" sz="3200"/>
              <a:t>2024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0B1BFF-73F1-4BE3-99EB-D386AA5BAFE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30" y="723526"/>
            <a:ext cx="5670320" cy="3774133"/>
          </a:xfrm>
        </p:spPr>
        <p:txBody>
          <a:bodyPr lIns="0" tIns="0" rIns="0" bIns="0" anchor="t"/>
          <a:lstStyle/>
          <a:p>
            <a:r>
              <a:rPr lang="en-US" sz="1200"/>
              <a:t>I  University creates competence </a:t>
            </a:r>
            <a:endParaRPr lang="en-US" sz="1200">
              <a:cs typeface="Arial"/>
            </a:endParaRPr>
          </a:p>
          <a:p>
            <a:pPr marL="88900"/>
            <a:r>
              <a:rPr lang="en-US" sz="1200" b="0"/>
              <a:t>▪ The planning of education </a:t>
            </a:r>
            <a:br>
              <a:rPr lang="en-US" sz="1200" b="0"/>
            </a:br>
            <a:r>
              <a:rPr lang="en-US" sz="1200" b="0"/>
              <a:t>▪ The implementation of education</a:t>
            </a:r>
            <a:br>
              <a:rPr lang="en-US" sz="1200" b="0"/>
            </a:br>
            <a:r>
              <a:rPr lang="en-US" sz="1200" b="0"/>
              <a:t>▪ The enhancement of education </a:t>
            </a:r>
            <a:br>
              <a:rPr lang="en-US" sz="1200" b="0"/>
            </a:br>
            <a:r>
              <a:rPr lang="en-US" sz="1200" b="0"/>
              <a:t>▪ Example(s) of successful development activities</a:t>
            </a:r>
            <a:endParaRPr lang="en-US" sz="1200" b="0">
              <a:cs typeface="Arial"/>
            </a:endParaRPr>
          </a:p>
          <a:p>
            <a:r>
              <a:rPr lang="en-US" sz="1200"/>
              <a:t>II  University promotes impact and renewal </a:t>
            </a:r>
            <a:endParaRPr lang="en-US" sz="1200">
              <a:cs typeface="Arial"/>
            </a:endParaRPr>
          </a:p>
          <a:p>
            <a:pPr marL="88900"/>
            <a:r>
              <a:rPr lang="en-US" sz="1200" b="0"/>
              <a:t>▪ Managing societal engagement and impact</a:t>
            </a:r>
            <a:br>
              <a:rPr lang="en-US" sz="1200" b="0"/>
            </a:br>
            <a:r>
              <a:rPr lang="en-US" sz="1200" b="0"/>
              <a:t>▪ Research, development and innovation activities and artistic activities with impact</a:t>
            </a:r>
            <a:br>
              <a:rPr lang="en-US" sz="1200" b="0"/>
            </a:br>
            <a:r>
              <a:rPr lang="en-US" sz="1200" b="0"/>
              <a:t>▪ Promoting renewal through the </a:t>
            </a:r>
            <a:r>
              <a:rPr lang="en-US" sz="1200" b="0" err="1"/>
              <a:t>organisational</a:t>
            </a:r>
            <a:r>
              <a:rPr lang="en-US" sz="1200" b="0"/>
              <a:t> culture</a:t>
            </a:r>
            <a:br>
              <a:rPr lang="en-US" sz="1200" b="0"/>
            </a:br>
            <a:r>
              <a:rPr lang="en-US" sz="1200" b="0"/>
              <a:t>▪ Example(s) of successful development activities</a:t>
            </a:r>
            <a:endParaRPr lang="en-US" sz="1200" b="0">
              <a:cs typeface="Arial"/>
            </a:endParaRPr>
          </a:p>
          <a:p>
            <a:r>
              <a:rPr lang="en-US" sz="1200"/>
              <a:t>III  University enhances quality and well-being </a:t>
            </a:r>
            <a:endParaRPr lang="en-US" sz="1200">
              <a:cs typeface="Arial"/>
            </a:endParaRPr>
          </a:p>
          <a:p>
            <a:pPr marL="88900"/>
            <a:r>
              <a:rPr lang="en-US" sz="1200" b="0"/>
              <a:t>▪ Using the quality system in strategic management </a:t>
            </a:r>
            <a:br>
              <a:rPr lang="en-US" sz="1200" b="0"/>
            </a:br>
            <a:r>
              <a:rPr lang="en-US" sz="1200" b="0"/>
              <a:t>▪ Supporting the competence development and well-being of the staff</a:t>
            </a:r>
            <a:br>
              <a:rPr lang="en-US" sz="1200" b="0"/>
            </a:br>
            <a:r>
              <a:rPr lang="en-US" sz="1200" b="0"/>
              <a:t>▪ Functionality and development of the quality system </a:t>
            </a:r>
            <a:br>
              <a:rPr lang="en-US" sz="1200" b="0"/>
            </a:br>
            <a:r>
              <a:rPr lang="en-US" sz="1200" b="0"/>
              <a:t>▪ Example(s) of successful development activities</a:t>
            </a:r>
            <a:endParaRPr lang="en-US" sz="1200" b="0">
              <a:cs typeface="Arial"/>
            </a:endParaRPr>
          </a:p>
          <a:p>
            <a:r>
              <a:rPr lang="en-US" sz="1200"/>
              <a:t>IV  University as a learning </a:t>
            </a:r>
            <a:r>
              <a:rPr lang="en-US" sz="1200" err="1"/>
              <a:t>organisation</a:t>
            </a:r>
            <a:r>
              <a:rPr lang="en-US" sz="1200"/>
              <a:t> </a:t>
            </a:r>
            <a:r>
              <a:rPr lang="en-US" sz="1200">
                <a:solidFill>
                  <a:srgbClr val="005EB8"/>
                </a:solidFill>
              </a:rPr>
              <a:t>(</a:t>
            </a:r>
            <a:r>
              <a:rPr lang="en-US" sz="1200" err="1">
                <a:solidFill>
                  <a:srgbClr val="005EB8"/>
                </a:solidFill>
              </a:rPr>
              <a:t>Benchlearning</a:t>
            </a:r>
            <a:r>
              <a:rPr lang="en-US" sz="1200">
                <a:solidFill>
                  <a:srgbClr val="005EB8"/>
                </a:solidFill>
              </a:rPr>
              <a:t> case)</a:t>
            </a:r>
            <a:endParaRPr lang="en-US" sz="1200">
              <a:solidFill>
                <a:srgbClr val="005EB8"/>
              </a:solidFill>
              <a:cs typeface="Arial"/>
            </a:endParaRPr>
          </a:p>
          <a:p>
            <a:pPr marL="88900"/>
            <a:r>
              <a:rPr lang="en-US" sz="1200" b="0"/>
              <a:t>▪ Equality, Diversity and Inclusion (EDI) </a:t>
            </a:r>
            <a:endParaRPr lang="en-US" sz="1200" b="0">
              <a:cs typeface="Arial"/>
            </a:endParaRPr>
          </a:p>
          <a:p>
            <a:endParaRPr lang="fi-FI" sz="1200"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C582CB-FA22-4662-AB9A-073922705213}"/>
              </a:ext>
            </a:extLst>
          </p:cNvPr>
          <p:cNvSpPr/>
          <p:nvPr/>
        </p:nvSpPr>
        <p:spPr>
          <a:xfrm>
            <a:off x="6183521" y="635046"/>
            <a:ext cx="2238346" cy="535836"/>
          </a:xfrm>
          <a:prstGeom prst="rect">
            <a:avLst/>
          </a:prstGeom>
          <a:solidFill>
            <a:srgbClr val="FF99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703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72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+mn-cs"/>
              </a:rPr>
              <a:t>AUDIT MANUAL FOR HIGHER EDUCATION INSTUTUTIONS 2019-2024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8F8917-922A-4278-BCCF-32F26DF0C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59" y="1170882"/>
            <a:ext cx="2238346" cy="25547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FDF5A2-A5B1-4116-8CC9-5DA8D511D5ED}"/>
              </a:ext>
            </a:extLst>
          </p:cNvPr>
          <p:cNvSpPr txBox="1"/>
          <p:nvPr/>
        </p:nvSpPr>
        <p:spPr>
          <a:xfrm>
            <a:off x="4904008" y="4261443"/>
            <a:ext cx="4121863" cy="7571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88900" marR="0" lvl="0" indent="0" algn="l" defTabSz="4114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Evaluation scales: Excellent, Good, Insufficient.</a:t>
            </a:r>
          </a:p>
          <a:p>
            <a:pPr marL="88900" marR="0" lvl="0" indent="0" algn="l" defTabSz="4114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  <a:p>
            <a:pPr marL="88900" marR="0" lvl="0" indent="0" algn="l" defTabSz="4114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In order for the HEI to pass the audit, the evaluation areas </a:t>
            </a:r>
          </a:p>
          <a:p>
            <a:pPr marL="88900" marR="0" lvl="0" indent="0" algn="l" defTabSz="4114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I–III should reach at least the level Good.</a:t>
            </a:r>
            <a:endParaRPr kumimoji="0" lang="fi-FI" sz="108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645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2C2A569D-96F7-5B4E-A635-B22EDF8DB47A}"/>
              </a:ext>
            </a:extLst>
          </p:cNvPr>
          <p:cNvSpPr txBox="1">
            <a:spLocks/>
          </p:cNvSpPr>
          <p:nvPr/>
        </p:nvSpPr>
        <p:spPr>
          <a:xfrm>
            <a:off x="397406" y="2764386"/>
            <a:ext cx="4945878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41148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440" i="1" kern="1200">
                <a:solidFill>
                  <a:schemeClr val="bg1"/>
                </a:solidFill>
                <a:latin typeface="Georgia"/>
                <a:ea typeface="ＭＳ Ｐゴシック" charset="0"/>
                <a:cs typeface="Georgia"/>
              </a:defRPr>
            </a:lvl1pPr>
            <a:lvl2pPr marL="411480" indent="0" algn="ctr" defTabSz="4114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52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822960" indent="0" algn="ctr" defTabSz="4114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6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234440" indent="0" algn="ctr" defTabSz="4114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1645920" indent="0" algn="ctr" defTabSz="4114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2057400" indent="0" algn="ctr" defTabSz="41148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68880" indent="0" algn="ctr" defTabSz="41148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80360" indent="0" algn="ctr" defTabSz="41148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91840" indent="0" algn="ctr" defTabSz="41148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1148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E84AC8-C7A8-421B-9687-B3DB8825BEA8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97406" y="28438"/>
            <a:ext cx="8590477" cy="999574"/>
          </a:xfrm>
        </p:spPr>
        <p:txBody>
          <a:bodyPr lIns="0" tIns="0" rIns="0" bIns="0" anchor="ctr"/>
          <a:lstStyle/>
          <a:p>
            <a:r>
              <a:rPr lang="en-GB" sz="2800" dirty="0"/>
              <a:t>Area I)  Aalto creates competence – main aspects</a:t>
            </a:r>
            <a:endParaRPr lang="fi-FI" sz="2800" dirty="0"/>
          </a:p>
        </p:txBody>
      </p:sp>
      <p:graphicFrame>
        <p:nvGraphicFramePr>
          <p:cNvPr id="4" name="Sisällön paikkamerkki 16">
            <a:extLst>
              <a:ext uri="{FF2B5EF4-FFF2-40B4-BE49-F238E27FC236}">
                <a16:creationId xmlns:a16="http://schemas.microsoft.com/office/drawing/2014/main" id="{03E9D734-FD53-4EB8-B460-E8D328266504}"/>
              </a:ext>
            </a:extLst>
          </p:cNvPr>
          <p:cNvGraphicFramePr>
            <a:graphicFrameLocks/>
          </p:cNvGraphicFramePr>
          <p:nvPr/>
        </p:nvGraphicFramePr>
        <p:xfrm>
          <a:off x="548481" y="1170302"/>
          <a:ext cx="8047037" cy="3188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0554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2C2A569D-96F7-5B4E-A635-B22EDF8DB47A}"/>
              </a:ext>
            </a:extLst>
          </p:cNvPr>
          <p:cNvSpPr txBox="1">
            <a:spLocks/>
          </p:cNvSpPr>
          <p:nvPr/>
        </p:nvSpPr>
        <p:spPr>
          <a:xfrm>
            <a:off x="397406" y="2764386"/>
            <a:ext cx="4945878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41148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440" i="1" kern="1200">
                <a:solidFill>
                  <a:schemeClr val="bg1"/>
                </a:solidFill>
                <a:latin typeface="Georgia"/>
                <a:ea typeface="ＭＳ Ｐゴシック" charset="0"/>
                <a:cs typeface="Georgia"/>
              </a:defRPr>
            </a:lvl1pPr>
            <a:lvl2pPr marL="411480" indent="0" algn="ctr" defTabSz="4114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52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822960" indent="0" algn="ctr" defTabSz="4114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6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234440" indent="0" algn="ctr" defTabSz="4114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1645920" indent="0" algn="ctr" defTabSz="4114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2057400" indent="0" algn="ctr" defTabSz="41148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68880" indent="0" algn="ctr" defTabSz="41148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80360" indent="0" algn="ctr" defTabSz="41148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91840" indent="0" algn="ctr" defTabSz="41148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1148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E84AC8-C7A8-421B-9687-B3DB8825BEA8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97406" y="28438"/>
            <a:ext cx="8746594" cy="999574"/>
          </a:xfrm>
        </p:spPr>
        <p:txBody>
          <a:bodyPr lIns="0" tIns="0" rIns="0" bIns="0" anchor="ctr"/>
          <a:lstStyle/>
          <a:p>
            <a:r>
              <a:rPr lang="fi-FI" sz="2400" dirty="0">
                <a:solidFill>
                  <a:prstClr val="black"/>
                </a:solidFill>
              </a:rPr>
              <a:t>Area II)  Aalto </a:t>
            </a:r>
            <a:r>
              <a:rPr lang="fi-FI" sz="2400" dirty="0" err="1">
                <a:solidFill>
                  <a:prstClr val="black"/>
                </a:solidFill>
              </a:rPr>
              <a:t>promotes</a:t>
            </a:r>
            <a:r>
              <a:rPr lang="fi-FI" sz="2400" dirty="0">
                <a:solidFill>
                  <a:prstClr val="black"/>
                </a:solidFill>
              </a:rPr>
              <a:t> </a:t>
            </a:r>
            <a:r>
              <a:rPr lang="fi-FI" sz="2400" dirty="0" err="1">
                <a:solidFill>
                  <a:prstClr val="black"/>
                </a:solidFill>
              </a:rPr>
              <a:t>impact</a:t>
            </a:r>
            <a:r>
              <a:rPr lang="fi-FI" sz="2400" dirty="0">
                <a:solidFill>
                  <a:prstClr val="black"/>
                </a:solidFill>
              </a:rPr>
              <a:t> and </a:t>
            </a:r>
            <a:r>
              <a:rPr lang="fi-FI" sz="2400" dirty="0" err="1">
                <a:solidFill>
                  <a:prstClr val="black"/>
                </a:solidFill>
              </a:rPr>
              <a:t>renewal</a:t>
            </a:r>
            <a:r>
              <a:rPr lang="fi-FI" sz="2400" dirty="0">
                <a:solidFill>
                  <a:prstClr val="black"/>
                </a:solidFill>
              </a:rPr>
              <a:t> – main </a:t>
            </a:r>
            <a:r>
              <a:rPr lang="fi-FI" sz="2400" dirty="0" err="1">
                <a:solidFill>
                  <a:prstClr val="black"/>
                </a:solidFill>
              </a:rPr>
              <a:t>aspects</a:t>
            </a:r>
            <a:endParaRPr lang="fi-FI" sz="2400" dirty="0"/>
          </a:p>
        </p:txBody>
      </p:sp>
      <p:graphicFrame>
        <p:nvGraphicFramePr>
          <p:cNvPr id="4" name="Tekstiruutu 5">
            <a:extLst>
              <a:ext uri="{FF2B5EF4-FFF2-40B4-BE49-F238E27FC236}">
                <a16:creationId xmlns:a16="http://schemas.microsoft.com/office/drawing/2014/main" id="{D2A8676B-8B9B-41B0-9D6C-F154F7572B22}"/>
              </a:ext>
            </a:extLst>
          </p:cNvPr>
          <p:cNvGraphicFramePr/>
          <p:nvPr/>
        </p:nvGraphicFramePr>
        <p:xfrm>
          <a:off x="414338" y="1174595"/>
          <a:ext cx="8188324" cy="302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520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2C2A569D-96F7-5B4E-A635-B22EDF8DB47A}"/>
              </a:ext>
            </a:extLst>
          </p:cNvPr>
          <p:cNvSpPr txBox="1">
            <a:spLocks/>
          </p:cNvSpPr>
          <p:nvPr/>
        </p:nvSpPr>
        <p:spPr>
          <a:xfrm>
            <a:off x="397406" y="2764386"/>
            <a:ext cx="4945878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41148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440" i="1" kern="1200">
                <a:solidFill>
                  <a:schemeClr val="bg1"/>
                </a:solidFill>
                <a:latin typeface="Georgia"/>
                <a:ea typeface="ＭＳ Ｐゴシック" charset="0"/>
                <a:cs typeface="Georgia"/>
              </a:defRPr>
            </a:lvl1pPr>
            <a:lvl2pPr marL="411480" indent="0" algn="ctr" defTabSz="4114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52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822960" indent="0" algn="ctr" defTabSz="4114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6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234440" indent="0" algn="ctr" defTabSz="4114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1645920" indent="0" algn="ctr" defTabSz="4114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2057400" indent="0" algn="ctr" defTabSz="41148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68880" indent="0" algn="ctr" defTabSz="41148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80360" indent="0" algn="ctr" defTabSz="41148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91840" indent="0" algn="ctr" defTabSz="41148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1148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E84AC8-C7A8-421B-9687-B3DB8825BEA8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77838" y="242764"/>
            <a:ext cx="9115428" cy="999574"/>
          </a:xfrm>
        </p:spPr>
        <p:txBody>
          <a:bodyPr lIns="0" tIns="0" rIns="0" bIns="0" anchor="ctr"/>
          <a:lstStyle/>
          <a:p>
            <a:r>
              <a:rPr lang="fi-FI" sz="2400" dirty="0"/>
              <a:t>Area III) Aalto </a:t>
            </a:r>
            <a:r>
              <a:rPr lang="fi-FI" sz="2400" dirty="0" err="1"/>
              <a:t>enhances</a:t>
            </a:r>
            <a:r>
              <a:rPr lang="fi-FI" sz="2400" dirty="0"/>
              <a:t> </a:t>
            </a:r>
            <a:r>
              <a:rPr lang="fi-FI" sz="2400" dirty="0" err="1"/>
              <a:t>quality</a:t>
            </a:r>
            <a:r>
              <a:rPr lang="fi-FI" sz="2400" dirty="0"/>
              <a:t> and </a:t>
            </a:r>
            <a:r>
              <a:rPr lang="fi-FI" sz="2400" dirty="0" err="1"/>
              <a:t>well-being</a:t>
            </a:r>
            <a:r>
              <a:rPr lang="fi-FI" sz="2400" dirty="0"/>
              <a:t> </a:t>
            </a:r>
            <a:r>
              <a:rPr lang="fi-FI" sz="2400" dirty="0">
                <a:solidFill>
                  <a:prstClr val="black"/>
                </a:solidFill>
              </a:rPr>
              <a:t>– </a:t>
            </a:r>
          </a:p>
          <a:p>
            <a:r>
              <a:rPr lang="fi-FI" sz="2400" dirty="0">
                <a:solidFill>
                  <a:prstClr val="black"/>
                </a:solidFill>
              </a:rPr>
              <a:t>main </a:t>
            </a:r>
            <a:r>
              <a:rPr lang="fi-FI" sz="2400" dirty="0" err="1">
                <a:solidFill>
                  <a:prstClr val="black"/>
                </a:solidFill>
              </a:rPr>
              <a:t>aspects</a:t>
            </a:r>
            <a:r>
              <a:rPr lang="fi-FI" sz="2400" dirty="0"/>
              <a:t> 	 		</a:t>
            </a:r>
          </a:p>
        </p:txBody>
      </p:sp>
      <p:graphicFrame>
        <p:nvGraphicFramePr>
          <p:cNvPr id="16" name="Tekstiruutu 5">
            <a:extLst>
              <a:ext uri="{FF2B5EF4-FFF2-40B4-BE49-F238E27FC236}">
                <a16:creationId xmlns:a16="http://schemas.microsoft.com/office/drawing/2014/main" id="{F0D28869-BB5F-46CE-B275-B46DFE4593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6375418"/>
              </p:ext>
            </p:extLst>
          </p:nvPr>
        </p:nvGraphicFramePr>
        <p:xfrm>
          <a:off x="477838" y="1272818"/>
          <a:ext cx="8188324" cy="2983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2701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96BF5C-E0C0-4342-B230-6E012AA10E9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25551" y="238635"/>
            <a:ext cx="8492897" cy="999574"/>
          </a:xfrm>
        </p:spPr>
        <p:txBody>
          <a:bodyPr lIns="0" tIns="0" rIns="0" bIns="0" anchor="t"/>
          <a:lstStyle/>
          <a:p>
            <a:r>
              <a:rPr lang="en-US" sz="3200" dirty="0"/>
              <a:t>Quality system audit preparations in a nutshell</a:t>
            </a:r>
            <a:endParaRPr lang="fi-FI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321D9D-9D20-4E3F-8EC8-10A0469B791E}"/>
              </a:ext>
            </a:extLst>
          </p:cNvPr>
          <p:cNvSpPr/>
          <p:nvPr/>
        </p:nvSpPr>
        <p:spPr>
          <a:xfrm>
            <a:off x="6175521" y="1546302"/>
            <a:ext cx="1860791" cy="106962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marL="0" marR="0" lvl="0" indent="0" algn="ctr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Self-evaluation report submitted 2.11.2022</a:t>
            </a:r>
            <a:endParaRPr kumimoji="0" lang="fi-FI" sz="108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B13F5A6-A14E-4140-BF6C-03B231EBE77E}"/>
              </a:ext>
            </a:extLst>
          </p:cNvPr>
          <p:cNvSpPr/>
          <p:nvPr/>
        </p:nvSpPr>
        <p:spPr>
          <a:xfrm>
            <a:off x="6175521" y="2794594"/>
            <a:ext cx="1860791" cy="106962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marL="0" marR="0" lvl="0" indent="0" algn="ctr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Site visit of the audit 25.-26.1.2023</a:t>
            </a:r>
            <a:endParaRPr kumimoji="0" lang="fi-FI" sz="108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6629C1E-4766-4CC5-8F47-5D4D8B1E63C6}"/>
              </a:ext>
            </a:extLst>
          </p:cNvPr>
          <p:cNvSpPr/>
          <p:nvPr/>
        </p:nvSpPr>
        <p:spPr>
          <a:xfrm>
            <a:off x="4157423" y="2071439"/>
            <a:ext cx="1839267" cy="128120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marL="0" marR="0" lvl="0" indent="0" algn="ctr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Schools, services and joint areas conducted the audit self-evaluation  as part of our annual University Review</a:t>
            </a:r>
            <a:endParaRPr kumimoji="0" lang="en-US" sz="108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195335-B7CB-4F29-8B32-AA956136E189}"/>
              </a:ext>
            </a:extLst>
          </p:cNvPr>
          <p:cNvSpPr/>
          <p:nvPr/>
        </p:nvSpPr>
        <p:spPr>
          <a:xfrm>
            <a:off x="755768" y="1538388"/>
            <a:ext cx="3239329" cy="68780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marL="0" marR="0" lvl="0" indent="0" algn="ctr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Self-evaluation of Aalto processes and quality management system</a:t>
            </a: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71E62D-56E3-4693-AB7C-9146E1499447}"/>
              </a:ext>
            </a:extLst>
          </p:cNvPr>
          <p:cNvSpPr/>
          <p:nvPr/>
        </p:nvSpPr>
        <p:spPr>
          <a:xfrm>
            <a:off x="779878" y="3018776"/>
            <a:ext cx="3213501" cy="87278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marL="0" marR="0" lvl="0" indent="0" algn="ctr" defTabSz="617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Site visit of the audit carried out by an international audit team appointed by Finnish Education Evaluation </a:t>
            </a: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  <a:p>
            <a:pPr marL="0" marR="0" lvl="0" indent="0" algn="ctr" defTabSz="617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Centre (FINEEC)</a:t>
            </a: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92BEB4-FF99-4D3B-937C-4C8950E8ADD9}"/>
              </a:ext>
            </a:extLst>
          </p:cNvPr>
          <p:cNvSpPr/>
          <p:nvPr/>
        </p:nvSpPr>
        <p:spPr>
          <a:xfrm>
            <a:off x="782398" y="2286148"/>
            <a:ext cx="3216213" cy="6673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marL="0" marR="0" lvl="0" indent="0" algn="ctr" defTabSz="617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8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Benchlearning</a:t>
            </a:r>
            <a:r>
              <a:rPr kumimoji="0" lang="en-US" sz="108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exercise with EPFL – case Equality, Diversity and Inclusion </a:t>
            </a: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3042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2C2A569D-96F7-5B4E-A635-B22EDF8DB47A}"/>
              </a:ext>
            </a:extLst>
          </p:cNvPr>
          <p:cNvSpPr txBox="1">
            <a:spLocks/>
          </p:cNvSpPr>
          <p:nvPr/>
        </p:nvSpPr>
        <p:spPr>
          <a:xfrm>
            <a:off x="397406" y="2764386"/>
            <a:ext cx="4945878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411480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440" i="1" kern="1200">
                <a:solidFill>
                  <a:schemeClr val="bg1"/>
                </a:solidFill>
                <a:latin typeface="Georgia"/>
                <a:ea typeface="ＭＳ Ｐゴシック" charset="0"/>
                <a:cs typeface="Georgia"/>
              </a:defRPr>
            </a:lvl1pPr>
            <a:lvl2pPr marL="411480" indent="0" algn="ctr" defTabSz="4114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52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822960" indent="0" algn="ctr" defTabSz="4114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6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234440" indent="0" algn="ctr" defTabSz="4114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1645920" indent="0" algn="ctr" defTabSz="41148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2057400" indent="0" algn="ctr" defTabSz="41148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68880" indent="0" algn="ctr" defTabSz="41148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80360" indent="0" algn="ctr" defTabSz="41148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91840" indent="0" algn="ctr" defTabSz="41148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1148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E84AC8-C7A8-421B-9687-B3DB8825BEA8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97406" y="28438"/>
            <a:ext cx="8590477" cy="999574"/>
          </a:xfrm>
        </p:spPr>
        <p:txBody>
          <a:bodyPr lIns="0" tIns="0" rIns="0" bIns="0" anchor="ctr"/>
          <a:lstStyle/>
          <a:p>
            <a:r>
              <a:rPr lang="en-US" sz="2800">
                <a:solidFill>
                  <a:schemeClr val="accent1"/>
                </a:solidFill>
                <a:ea typeface="ＭＳ Ｐゴシック"/>
              </a:rPr>
              <a:t>The </a:t>
            </a:r>
            <a:r>
              <a:rPr lang="en-US" sz="2800" err="1">
                <a:solidFill>
                  <a:schemeClr val="accent1"/>
                </a:solidFill>
                <a:ea typeface="ＭＳ Ｐゴシック"/>
              </a:rPr>
              <a:t>programme</a:t>
            </a:r>
            <a:r>
              <a:rPr lang="en-US" sz="2800">
                <a:solidFill>
                  <a:schemeClr val="accent1"/>
                </a:solidFill>
                <a:ea typeface="ＭＳ Ｐゴシック"/>
              </a:rPr>
              <a:t> of the site visit on 25–</a:t>
            </a:r>
            <a:r>
              <a:rPr lang="sv-FI" sz="2800">
                <a:solidFill>
                  <a:schemeClr val="accent1"/>
                </a:solidFill>
                <a:ea typeface="ＭＳ Ｐゴシック"/>
              </a:rPr>
              <a:t>26 </a:t>
            </a:r>
            <a:r>
              <a:rPr lang="en-US" sz="2800">
                <a:solidFill>
                  <a:schemeClr val="accent1"/>
                </a:solidFill>
                <a:ea typeface="ＭＳ Ｐゴシック"/>
              </a:rPr>
              <a:t>January</a:t>
            </a:r>
            <a:endParaRPr lang="fi-FI" sz="280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FAEF4B31-476B-4140-9AB8-A6442A5FCF9C}"/>
              </a:ext>
            </a:extLst>
          </p:cNvPr>
          <p:cNvSpPr txBox="1">
            <a:spLocks/>
          </p:cNvSpPr>
          <p:nvPr/>
        </p:nvSpPr>
        <p:spPr>
          <a:xfrm>
            <a:off x="505759" y="919928"/>
            <a:ext cx="3643811" cy="3278458"/>
          </a:xfrm>
          <a:prstGeom prst="rect">
            <a:avLst/>
          </a:prstGeom>
          <a:ln w="12700">
            <a:solidFill>
              <a:srgbClr val="FFC000"/>
            </a:solidFill>
          </a:ln>
        </p:spPr>
        <p:txBody>
          <a:bodyPr vert="horz" lIns="0" tIns="0" rIns="0" bIns="0"/>
          <a:lstStyle>
            <a:lvl1pPr marL="0" indent="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75" b="1" kern="1200">
                <a:solidFill>
                  <a:schemeClr val="tx1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marL="178200" indent="-15930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78DC4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345600" indent="-17280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594000" indent="-14580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‒"/>
              <a:defRPr sz="1050" kern="1200" baseline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81540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‒"/>
              <a:defRPr sz="975" kern="1200" baseline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575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Wednesday 25 January </a:t>
            </a:r>
          </a:p>
          <a:p>
            <a:pPr marL="257175" marR="0" lvl="0" indent="-1682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Interview with the Rectorate and Provost</a:t>
            </a:r>
          </a:p>
          <a:p>
            <a:pPr marL="257175" marR="0" lvl="0" indent="-1682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Interview with Deans of Schools</a:t>
            </a:r>
          </a:p>
          <a:p>
            <a:pPr marL="257175" marR="0" lvl="0" indent="-1682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Thematic interview: Education</a:t>
            </a:r>
          </a:p>
          <a:p>
            <a:pPr marL="257175" marR="0" lvl="0" indent="-1682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Student workshops</a:t>
            </a:r>
          </a:p>
          <a:p>
            <a:pPr marL="257175" marR="0" lvl="0" indent="-1682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Thematic interview :Research, art and innovation activities </a:t>
            </a:r>
          </a:p>
          <a:p>
            <a:pPr marL="257175" marR="0" lvl="0" indent="-1682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Thematic interview: Societal engagement and impact </a:t>
            </a:r>
          </a:p>
          <a:p>
            <a:pPr marL="257175" marR="0" lvl="0" indent="-1682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Interview with Board of the Aalto University</a:t>
            </a:r>
          </a:p>
          <a:p>
            <a:pPr marL="257175" marR="0" lvl="0" indent="-1682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Interview with External stakeholders</a:t>
            </a:r>
            <a:endParaRPr kumimoji="0" lang="fi-FI" sz="13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2FAD771B-6611-421D-8B6A-557308B2E2EC}"/>
              </a:ext>
            </a:extLst>
          </p:cNvPr>
          <p:cNvSpPr txBox="1">
            <a:spLocks/>
          </p:cNvSpPr>
          <p:nvPr/>
        </p:nvSpPr>
        <p:spPr>
          <a:xfrm>
            <a:off x="4453712" y="919928"/>
            <a:ext cx="4230029" cy="3758055"/>
          </a:xfrm>
          <a:prstGeom prst="rect">
            <a:avLst/>
          </a:prstGeom>
          <a:ln w="12700">
            <a:solidFill>
              <a:srgbClr val="FFC000"/>
            </a:solidFill>
          </a:ln>
        </p:spPr>
        <p:txBody>
          <a:bodyPr vert="horz" lIns="0" tIns="0" rIns="0" bIns="0"/>
          <a:lstStyle>
            <a:lvl1pPr marL="0" indent="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75" b="1" kern="1200">
                <a:solidFill>
                  <a:schemeClr val="tx1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marL="178200" indent="-15930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78DC4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345600" indent="-17280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‒"/>
              <a:defRPr sz="1200" i="1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3pPr>
            <a:lvl4pPr marL="594000" indent="-14580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‒"/>
              <a:defRPr sz="1050" kern="1200" baseline="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defRPr>
            </a:lvl4pPr>
            <a:lvl5pPr marL="81540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‒"/>
              <a:defRPr sz="975" kern="1200" baseline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i-FI" sz="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i-FI" sz="1575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Thursday</a:t>
            </a:r>
            <a:r>
              <a:rPr kumimoji="0" lang="fi-FI" sz="1575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 </a:t>
            </a:r>
            <a:r>
              <a:rPr kumimoji="0" lang="en-US" sz="1575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26 January </a:t>
            </a:r>
          </a:p>
          <a:p>
            <a:pPr marL="257175" marR="0" lvl="0" indent="-1682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Thematic interview: Quality management </a:t>
            </a:r>
          </a:p>
          <a:p>
            <a:pPr marL="257175" marR="0" lvl="0" indent="-1682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Staff workshops: Development of research-based teaching and learning,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lifewide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 learning and learning support services</a:t>
            </a:r>
          </a:p>
          <a:p>
            <a:pPr marL="257175" marR="0" lvl="0" indent="-1682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Thematic interview: Student union and student representatives </a:t>
            </a:r>
          </a:p>
          <a:p>
            <a:pPr marL="257175" marR="0" lvl="0" indent="-1682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Thematic interview: Doctoral students </a:t>
            </a:r>
          </a:p>
          <a:p>
            <a:pPr marL="257175" marR="0" lvl="0" indent="-1682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Thematic interview: Support services </a:t>
            </a:r>
          </a:p>
          <a:p>
            <a:pPr marL="257175" marR="0" lvl="0" indent="-1682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Thematic interview: Staff competence development and well-being </a:t>
            </a:r>
          </a:p>
          <a:p>
            <a:pPr marL="257175" marR="0" lvl="0" indent="-1682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Thematic interview: Equality, Diversity and Inclusion (staff and students separately)</a:t>
            </a:r>
          </a:p>
          <a:p>
            <a:pPr marL="257175" marR="0" lvl="0" indent="-1682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Final interview with the top management </a:t>
            </a:r>
          </a:p>
          <a:p>
            <a:pPr marL="257175" marR="0" lvl="0" indent="-168275" algn="l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charset="0"/>
              </a:rPr>
              <a:t>Preliminary feedback to the Aalto University </a:t>
            </a:r>
            <a:endParaRPr kumimoji="0" lang="fi-FI" sz="13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866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painting a wall&#10;&#10;Description automatically generated">
            <a:extLst>
              <a:ext uri="{FF2B5EF4-FFF2-40B4-BE49-F238E27FC236}">
                <a16:creationId xmlns:a16="http://schemas.microsoft.com/office/drawing/2014/main" id="{853B5209-F0C1-474D-A301-ACC4C2A24DCF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/>
          <a:srcRect l="21262" r="21262"/>
          <a:stretch>
            <a:fillRect/>
          </a:stretch>
        </p:blipFill>
        <p:spPr>
          <a:xfrm>
            <a:off x="5091779" y="0"/>
            <a:ext cx="4052221" cy="51435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08752-49E4-40FE-B82A-E098A8EF78F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17073" y="473415"/>
            <a:ext cx="4774705" cy="916769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Purpose of the audit site visit</a:t>
            </a:r>
            <a:endParaRPr kumimoji="0" lang="fi-FI" sz="2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get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 overall picture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 Aalto and how the quality of education, research and regional development is maintained and developed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verify and supplement 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observations made based on the Aalto’s audit material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interactive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event that supports the development of the operations of the Aalto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b="0"/>
          </a:p>
        </p:txBody>
      </p:sp>
    </p:spTree>
    <p:extLst>
      <p:ext uri="{BB962C8B-B14F-4D97-AF65-F5344CB8AC3E}">
        <p14:creationId xmlns:p14="http://schemas.microsoft.com/office/powerpoint/2010/main" val="23116541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6_Aalto University">
  <a:themeElements>
    <a:clrScheme name="Aalto-yliopisto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DFF5384-7925-49C9-826D-99D946B8D539}" vid="{3183760B-E33B-4B04-9A52-658182C5CADE}"/>
    </a:ext>
  </a:extLst>
</a:theme>
</file>

<file path=ppt/theme/theme10.xml><?xml version="1.0" encoding="utf-8"?>
<a:theme xmlns:a="http://schemas.openxmlformats.org/drawingml/2006/main" name="2_AALTO_EN">
  <a:themeElements>
    <a:clrScheme name="Aalto-yliopisto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DFF5384-7925-49C9-826D-99D946B8D539}" vid="{3183760B-E33B-4B04-9A52-658182C5CADE}"/>
    </a:ext>
  </a:extLst>
</a:theme>
</file>

<file path=ppt/theme/theme11.xml><?xml version="1.0" encoding="utf-8"?>
<a:theme xmlns:a="http://schemas.openxmlformats.org/drawingml/2006/main" name="Aalto-yliopisto_2013">
  <a:themeElements>
    <a:clrScheme name="Aalto 2013: Tuned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00965E"/>
      </a:accent2>
      <a:accent3>
        <a:srgbClr val="005EB8"/>
      </a:accent3>
      <a:accent4>
        <a:srgbClr val="7D55C7"/>
      </a:accent4>
      <a:accent5>
        <a:srgbClr val="EF3340"/>
      </a:accent5>
      <a:accent6>
        <a:srgbClr val="FF671F"/>
      </a:accent6>
      <a:hlink>
        <a:srgbClr val="000000"/>
      </a:hlink>
      <a:folHlink>
        <a:srgbClr val="8C85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12.xml><?xml version="1.0" encoding="utf-8"?>
<a:theme xmlns:a="http://schemas.openxmlformats.org/drawingml/2006/main" name="2_Office-teema">
  <a:themeElements>
    <a:clrScheme name="Mukautettu 1">
      <a:dk1>
        <a:sysClr val="windowText" lastClr="000000"/>
      </a:dk1>
      <a:lt1>
        <a:sysClr val="window" lastClr="FFFFFF"/>
      </a:lt1>
      <a:dk2>
        <a:srgbClr val="005EB8"/>
      </a:dk2>
      <a:lt2>
        <a:srgbClr val="669ED4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 algn="l">
          <a:buFont typeface="Arial" panose="020B0604020202020204" pitchFamily="34" charset="0"/>
          <a:buChar char="•"/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Aalto_169_black.potx" id="{E317CB2F-2B06-4C29-BA0A-E1C053682C02}" vid="{FC0938FB-93C8-41A2-BD85-9FECC1749D3D}"/>
    </a:ext>
  </a:extLst>
</a:theme>
</file>

<file path=ppt/theme/theme1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4.xml><?xml version="1.0" encoding="utf-8"?>
<a:theme xmlns:a="http://schemas.openxmlformats.org/drawingml/2006/main" name="KARVI_FI_2015">
  <a:themeElements>
    <a:clrScheme name="Mukautettu 1">
      <a:dk1>
        <a:sysClr val="windowText" lastClr="000000"/>
      </a:dk1>
      <a:lt1>
        <a:srgbClr val="FFFFFF"/>
      </a:lt1>
      <a:dk2>
        <a:srgbClr val="28A7DA"/>
      </a:dk2>
      <a:lt2>
        <a:srgbClr val="958B81"/>
      </a:lt2>
      <a:accent1>
        <a:srgbClr val="0D93D2"/>
      </a:accent1>
      <a:accent2>
        <a:srgbClr val="C8DDF1"/>
      </a:accent2>
      <a:accent3>
        <a:srgbClr val="A7D0B3"/>
      </a:accent3>
      <a:accent4>
        <a:srgbClr val="DBEEE1"/>
      </a:accent4>
      <a:accent5>
        <a:srgbClr val="EDB354"/>
      </a:accent5>
      <a:accent6>
        <a:srgbClr val="FCE3C8"/>
      </a:accent6>
      <a:hlink>
        <a:srgbClr val="000000"/>
      </a:hlink>
      <a:folHlink>
        <a:srgbClr val="0D93D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1A410B61-038F-4BCD-8949-4DE98A9FCB73}" vid="{30C4B16E-58CC-4296-B232-0BBC67B778F5}"/>
    </a:ext>
  </a:extLst>
</a:theme>
</file>

<file path=ppt/theme/theme15.xml><?xml version="1.0" encoding="utf-8"?>
<a:theme xmlns:a="http://schemas.openxmlformats.org/drawingml/2006/main" name="1_KARVI_FI_2015">
  <a:themeElements>
    <a:clrScheme name="Mukautettu 1">
      <a:dk1>
        <a:sysClr val="windowText" lastClr="000000"/>
      </a:dk1>
      <a:lt1>
        <a:srgbClr val="FFFFFF"/>
      </a:lt1>
      <a:dk2>
        <a:srgbClr val="28A7DA"/>
      </a:dk2>
      <a:lt2>
        <a:srgbClr val="958B81"/>
      </a:lt2>
      <a:accent1>
        <a:srgbClr val="0D93D2"/>
      </a:accent1>
      <a:accent2>
        <a:srgbClr val="C8DDF1"/>
      </a:accent2>
      <a:accent3>
        <a:srgbClr val="A7D0B3"/>
      </a:accent3>
      <a:accent4>
        <a:srgbClr val="DBEEE1"/>
      </a:accent4>
      <a:accent5>
        <a:srgbClr val="EDB354"/>
      </a:accent5>
      <a:accent6>
        <a:srgbClr val="FCE3C8"/>
      </a:accent6>
      <a:hlink>
        <a:srgbClr val="000000"/>
      </a:hlink>
      <a:folHlink>
        <a:srgbClr val="0D93D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1A410B61-038F-4BCD-8949-4DE98A9FCB73}" vid="{30C4B16E-58CC-4296-B232-0BBC67B778F5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lto University">
  <a:themeElements>
    <a:clrScheme name="Aalto-yliopisto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DFF5384-7925-49C9-826D-99D946B8D539}" vid="{3183760B-E33B-4B04-9A52-658182C5CADE}"/>
    </a:ext>
  </a:extLst>
</a:theme>
</file>

<file path=ppt/theme/theme3.xml><?xml version="1.0" encoding="utf-8"?>
<a:theme xmlns:a="http://schemas.openxmlformats.org/drawingml/2006/main" name="14_Aalto University">
  <a:themeElements>
    <a:clrScheme name="Aalto-yliopisto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DFF5384-7925-49C9-826D-99D946B8D539}" vid="{3183760B-E33B-4B04-9A52-658182C5CADE}"/>
    </a:ext>
  </a:extLst>
</a:theme>
</file>

<file path=ppt/theme/theme4.xml><?xml version="1.0" encoding="utf-8"?>
<a:theme xmlns:a="http://schemas.openxmlformats.org/drawingml/2006/main" name="1_AALTO_EN">
  <a:themeElements>
    <a:clrScheme name="Aalto-yliopisto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DFF5384-7925-49C9-826D-99D946B8D539}" vid="{3183760B-E33B-4B04-9A52-658182C5CADE}"/>
    </a:ext>
  </a:extLst>
</a:theme>
</file>

<file path=ppt/theme/theme5.xml><?xml version="1.0" encoding="utf-8"?>
<a:theme xmlns:a="http://schemas.openxmlformats.org/drawingml/2006/main" name="AALTO_EN_2014">
  <a:themeElements>
    <a:clrScheme name="Aalto-yliopisto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DFF5384-7925-49C9-826D-99D946B8D539}" vid="{3183760B-E33B-4B04-9A52-658182C5CADE}"/>
    </a:ext>
  </a:extLst>
</a:theme>
</file>

<file path=ppt/theme/theme6.xml><?xml version="1.0" encoding="utf-8"?>
<a:theme xmlns:a="http://schemas.openxmlformats.org/drawingml/2006/main" name="1_AALTO_EN_2014">
  <a:themeElements>
    <a:clrScheme name="Aalto-yliopisto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DFF5384-7925-49C9-826D-99D946B8D539}" vid="{3183760B-E33B-4B04-9A52-658182C5CADE}"/>
    </a:ext>
  </a:extLst>
</a:theme>
</file>

<file path=ppt/theme/theme7.xml><?xml version="1.0" encoding="utf-8"?>
<a:theme xmlns:a="http://schemas.openxmlformats.org/drawingml/2006/main" name="1_Aalto University">
  <a:themeElements>
    <a:clrScheme name="Aalto-yliopisto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DFF5384-7925-49C9-826D-99D946B8D539}" vid="{3183760B-E33B-4B04-9A52-658182C5CADE}"/>
    </a:ext>
  </a:extLst>
</a:theme>
</file>

<file path=ppt/theme/theme8.xml><?xml version="1.0" encoding="utf-8"?>
<a:theme xmlns:a="http://schemas.openxmlformats.org/drawingml/2006/main" name="15_Aalto University">
  <a:themeElements>
    <a:clrScheme name="Aalto-yliopisto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DFF5384-7925-49C9-826D-99D946B8D539}" vid="{3183760B-E33B-4B04-9A52-658182C5CADE}"/>
    </a:ext>
  </a:extLst>
</a:theme>
</file>

<file path=ppt/theme/theme9.xml><?xml version="1.0" encoding="utf-8"?>
<a:theme xmlns:a="http://schemas.openxmlformats.org/drawingml/2006/main" name="1_Office-teema">
  <a:themeElements>
    <a:clrScheme name="Mukautettu 1">
      <a:dk1>
        <a:sysClr val="windowText" lastClr="000000"/>
      </a:dk1>
      <a:lt1>
        <a:sysClr val="window" lastClr="FFFFFF"/>
      </a:lt1>
      <a:dk2>
        <a:srgbClr val="005EB8"/>
      </a:dk2>
      <a:lt2>
        <a:srgbClr val="669ED4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9_black.potx" id="{E317CB2F-2B06-4C29-BA0A-E1C053682C02}" vid="{FC0938FB-93C8-41A2-BD85-9FECC1749D3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11f679-506f-4db9-8153-f796d388170f" xsi:nil="true"/>
    <lcf76f155ced4ddcb4097134ff3c332f xmlns="2b24e64f-0418-42fa-b33b-badaa28faeef">
      <Terms xmlns="http://schemas.microsoft.com/office/infopath/2007/PartnerControls"/>
    </lcf76f155ced4ddcb4097134ff3c332f>
    <SharedWithUsers xmlns="9d11f679-506f-4db9-8153-f796d388170f">
      <UserInfo>
        <DisplayName>Abebe Rediet</DisplayName>
        <AccountId>353</AccountId>
        <AccountType/>
      </UserInfo>
      <UserInfo>
        <DisplayName>Eulenberger-Karvetti Kirsi</DisplayName>
        <AccountId>9</AccountId>
        <AccountType/>
      </UserInfo>
      <UserInfo>
        <DisplayName>Pönni Raili</DisplayName>
        <AccountId>13</AccountId>
        <AccountType/>
      </UserInfo>
      <UserInfo>
        <DisplayName>Ekholm Iina</DisplayName>
        <AccountId>107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10CEEAADDD994AA821A6D87B28BFD0" ma:contentTypeVersion="15" ma:contentTypeDescription="Create a new document." ma:contentTypeScope="" ma:versionID="cea51af1d33b9849494de30b9b62d42d">
  <xsd:schema xmlns:xsd="http://www.w3.org/2001/XMLSchema" xmlns:xs="http://www.w3.org/2001/XMLSchema" xmlns:p="http://schemas.microsoft.com/office/2006/metadata/properties" xmlns:ns2="2b24e64f-0418-42fa-b33b-badaa28faeef" xmlns:ns3="9d11f679-506f-4db9-8153-f796d388170f" targetNamespace="http://schemas.microsoft.com/office/2006/metadata/properties" ma:root="true" ma:fieldsID="cf6f557857ab5baf40914355ef5bbcb8" ns2:_="" ns3:_="">
    <xsd:import namespace="2b24e64f-0418-42fa-b33b-badaa28faeef"/>
    <xsd:import namespace="9d11f679-506f-4db9-8153-f796d38817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4e64f-0418-42fa-b33b-badaa28fae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d61bb93-c830-477f-800c-34a01ab1e7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1f679-506f-4db9-8153-f796d388170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1ff7043-3c8f-42ff-a10a-c879210e83c3}" ma:internalName="TaxCatchAll" ma:showField="CatchAllData" ma:web="9d11f679-506f-4db9-8153-f796d38817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F8F463-5A37-4F97-911A-6C9E0CE4C71A}">
  <ds:schemaRefs>
    <ds:schemaRef ds:uri="9d11f679-506f-4db9-8153-f796d388170f"/>
    <ds:schemaRef ds:uri="2b24e64f-0418-42fa-b33b-badaa28faeef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59F47A9-1037-4AEC-80F4-3B0516290AE9}">
  <ds:schemaRefs>
    <ds:schemaRef ds:uri="2b24e64f-0418-42fa-b33b-badaa28faeef"/>
    <ds:schemaRef ds:uri="9d11f679-506f-4db9-8153-f796d388170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B0268DC-F13F-4B53-B592-23E90B7D52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2671</Words>
  <Application>Microsoft Office PowerPoint</Application>
  <PresentationFormat>On-screen Show (16:9)</PresentationFormat>
  <Paragraphs>412</Paragraphs>
  <Slides>26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55" baseType="lpstr">
      <vt:lpstr>Arial</vt:lpstr>
      <vt:lpstr>Arial</vt:lpstr>
      <vt:lpstr>Calibri</vt:lpstr>
      <vt:lpstr>Cambria</vt:lpstr>
      <vt:lpstr>Courier New</vt:lpstr>
      <vt:lpstr>Georgia</vt:lpstr>
      <vt:lpstr>Helvetica Neue</vt:lpstr>
      <vt:lpstr>Helvetica Neue Light</vt:lpstr>
      <vt:lpstr>Helvetica Neue Medium</vt:lpstr>
      <vt:lpstr>Lucida Grande</vt:lpstr>
      <vt:lpstr>Symbol</vt:lpstr>
      <vt:lpstr>Times New Roman</vt:lpstr>
      <vt:lpstr>Wingdings</vt:lpstr>
      <vt:lpstr>36_Aalto University</vt:lpstr>
      <vt:lpstr>Aalto University</vt:lpstr>
      <vt:lpstr>14_Aalto University</vt:lpstr>
      <vt:lpstr>1_AALTO_EN</vt:lpstr>
      <vt:lpstr>AALTO_EN_2014</vt:lpstr>
      <vt:lpstr>1_AALTO_EN_2014</vt:lpstr>
      <vt:lpstr>1_Aalto University</vt:lpstr>
      <vt:lpstr>15_Aalto University</vt:lpstr>
      <vt:lpstr>1_Office-teema</vt:lpstr>
      <vt:lpstr>2_AALTO_EN</vt:lpstr>
      <vt:lpstr>Aalto-yliopisto_2013</vt:lpstr>
      <vt:lpstr>2_Office-teema</vt:lpstr>
      <vt:lpstr>White</vt:lpstr>
      <vt:lpstr>KARVI_FI_2015</vt:lpstr>
      <vt:lpstr>1_KARVI_FI_2015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Eulenberger-Karvetti Kirsi</cp:lastModifiedBy>
  <cp:revision>4</cp:revision>
  <dcterms:created xsi:type="dcterms:W3CDTF">2020-12-07T11:43:05Z</dcterms:created>
  <dcterms:modified xsi:type="dcterms:W3CDTF">2023-01-09T11:38:59Z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0x0101009E10CEEAADDD994AA821A6D87B28BFD0</vt:lpwstr>
  </property>
  <property fmtid="{D5CDD505-2E9C-101B-9397-08002B2CF9AE}" pid="3" name="MediaServiceImageTags">
    <vt:lpwstr/>
  </property>
</Properties>
</file>