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64817-1C52-4981-9F1A-F6762158ED41}" type="datetimeFigureOut">
              <a:rPr lang="fi-FI" smtClean="0"/>
              <a:t>20.11.2017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24E83-3F5A-4132-8C8C-2019137915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4977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356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E457-1671-4959-8267-FF97F6A7F348}" type="datetimeFigureOut">
              <a:rPr lang="fi-FI" smtClean="0"/>
              <a:t>20.11.2017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EBAA-4CCE-4C47-A3E5-7B9FCC1DFD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353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E457-1671-4959-8267-FF97F6A7F348}" type="datetimeFigureOut">
              <a:rPr lang="fi-FI" smtClean="0"/>
              <a:t>20.11.2017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EBAA-4CCE-4C47-A3E5-7B9FCC1DFD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694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E457-1671-4959-8267-FF97F6A7F348}" type="datetimeFigureOut">
              <a:rPr lang="fi-FI" smtClean="0"/>
              <a:t>20.11.2017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EBAA-4CCE-4C47-A3E5-7B9FCC1DFD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73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E457-1671-4959-8267-FF97F6A7F348}" type="datetimeFigureOut">
              <a:rPr lang="fi-FI" smtClean="0"/>
              <a:t>20.11.2017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EBAA-4CCE-4C47-A3E5-7B9FCC1DFD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5173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E457-1671-4959-8267-FF97F6A7F348}" type="datetimeFigureOut">
              <a:rPr lang="fi-FI" smtClean="0"/>
              <a:t>20.11.2017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EBAA-4CCE-4C47-A3E5-7B9FCC1DFD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3289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E457-1671-4959-8267-FF97F6A7F348}" type="datetimeFigureOut">
              <a:rPr lang="fi-FI" smtClean="0"/>
              <a:t>20.11.2017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EBAA-4CCE-4C47-A3E5-7B9FCC1DFD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9146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E457-1671-4959-8267-FF97F6A7F348}" type="datetimeFigureOut">
              <a:rPr lang="fi-FI" smtClean="0"/>
              <a:t>20.11.2017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EBAA-4CCE-4C47-A3E5-7B9FCC1DFD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7442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E457-1671-4959-8267-FF97F6A7F348}" type="datetimeFigureOut">
              <a:rPr lang="fi-FI" smtClean="0"/>
              <a:t>20.11.2017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EBAA-4CCE-4C47-A3E5-7B9FCC1DFD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0250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E457-1671-4959-8267-FF97F6A7F348}" type="datetimeFigureOut">
              <a:rPr lang="fi-FI" smtClean="0"/>
              <a:t>20.11.2017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EBAA-4CCE-4C47-A3E5-7B9FCC1DFD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117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E457-1671-4959-8267-FF97F6A7F348}" type="datetimeFigureOut">
              <a:rPr lang="fi-FI" smtClean="0"/>
              <a:t>20.11.2017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EBAA-4CCE-4C47-A3E5-7B9FCC1DFD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027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E457-1671-4959-8267-FF97F6A7F348}" type="datetimeFigureOut">
              <a:rPr lang="fi-FI" smtClean="0"/>
              <a:t>20.11.2017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EBAA-4CCE-4C47-A3E5-7B9FCC1DFD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0642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7E457-1671-4959-8267-FF97F6A7F348}" type="datetimeFigureOut">
              <a:rPr lang="fi-FI" smtClean="0"/>
              <a:t>20.11.2017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7EBAA-4CCE-4C47-A3E5-7B9FCC1DFD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5568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2506134" y="457202"/>
            <a:ext cx="7704667" cy="761999"/>
          </a:xfrm>
        </p:spPr>
        <p:txBody>
          <a:bodyPr/>
          <a:lstStyle/>
          <a:p>
            <a:r>
              <a:rPr lang="en-GB" sz="3800" b="1" dirty="0"/>
              <a:t>The Literature Matrix</a:t>
            </a:r>
            <a:endParaRPr lang="en-GB" sz="3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2425855" y="2421426"/>
          <a:ext cx="7937344" cy="3217375"/>
        </p:xfrm>
        <a:graphic>
          <a:graphicData uri="http://schemas.openxmlformats.org/drawingml/2006/table">
            <a:tbl>
              <a:tblPr/>
              <a:tblGrid>
                <a:gridCol w="1165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5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2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06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13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13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13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0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Discipline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Topic 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Hypothesis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Methods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Results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Theory &amp;/or Tool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>
                          <a:solidFill>
                            <a:schemeClr val="bg1"/>
                          </a:solidFill>
                          <a:latin typeface="+mn-lt"/>
                        </a:rPr>
                        <a:t>Conclusion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6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Source #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6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Source #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6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Source # 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6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Source #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76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Source # 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486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610599" y="6356350"/>
            <a:ext cx="1752600" cy="261411"/>
          </a:xfrm>
          <a:noFill/>
        </p:spPr>
        <p:txBody>
          <a:bodyPr/>
          <a:lstStyle/>
          <a:p>
            <a:pPr algn="r"/>
            <a:r>
              <a:rPr lang="en-GB" dirty="0" smtClean="0">
                <a:cs typeface="Arial" charset="0"/>
              </a:rPr>
              <a:t>Sophia </a:t>
            </a:r>
            <a:r>
              <a:rPr lang="en-GB" dirty="0">
                <a:cs typeface="Arial" charset="0"/>
              </a:rPr>
              <a:t>Butt</a:t>
            </a:r>
          </a:p>
        </p:txBody>
      </p:sp>
      <p:sp>
        <p:nvSpPr>
          <p:cNvPr id="34867" name="Rectangle 6"/>
          <p:cNvSpPr>
            <a:spLocks noChangeArrowheads="1"/>
          </p:cNvSpPr>
          <p:nvPr/>
        </p:nvSpPr>
        <p:spPr bwMode="auto">
          <a:xfrm>
            <a:off x="2895600" y="5663626"/>
            <a:ext cx="7467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600" i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Note</a:t>
            </a:r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Your matrix may look different to this: the number and type of sources you are working with, and any research questions, will influence the items listed across the top</a:t>
            </a:r>
            <a:endParaRPr lang="en-GB" sz="16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8400" y="1438870"/>
            <a:ext cx="7924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Organise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dirty="0"/>
              <a:t>your literature by detecting a pattern that helps you explain why one group of sources produces one answer and a different group, another. A very effective way of doing this is to create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 literature matrix </a:t>
            </a:r>
            <a:r>
              <a:rPr lang="en-GB" dirty="0"/>
              <a:t>in Excel:</a:t>
            </a:r>
          </a:p>
        </p:txBody>
      </p:sp>
    </p:spTree>
    <p:extLst>
      <p:ext uri="{BB962C8B-B14F-4D97-AF65-F5344CB8AC3E}">
        <p14:creationId xmlns:p14="http://schemas.microsoft.com/office/powerpoint/2010/main" val="2870456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The Literature Matrix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Literature Matrix</dc:title>
  <dc:creator>Sophia Butt</dc:creator>
  <cp:lastModifiedBy>Syväoja Mari</cp:lastModifiedBy>
  <cp:revision>1</cp:revision>
  <dcterms:created xsi:type="dcterms:W3CDTF">2017-11-20T09:43:53Z</dcterms:created>
  <dcterms:modified xsi:type="dcterms:W3CDTF">2017-11-20T09:48:14Z</dcterms:modified>
</cp:coreProperties>
</file>