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8" r:id="rId2"/>
  </p:sldIdLst>
  <p:sldSz cx="43200638" cy="242998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33" d="100"/>
          <a:sy n="33" d="100"/>
        </p:scale>
        <p:origin x="37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00080" y="3976855"/>
            <a:ext cx="32400479" cy="8459952"/>
          </a:xfrm>
        </p:spPr>
        <p:txBody>
          <a:bodyPr anchor="b"/>
          <a:lstStyle>
            <a:lvl1pPr algn="ctr">
              <a:defRPr sz="212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00080" y="12763055"/>
            <a:ext cx="32400479" cy="5866840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97" indent="0" algn="ctr">
              <a:buNone/>
              <a:defRPr sz="7087"/>
            </a:lvl2pPr>
            <a:lvl3pPr marL="3239994" indent="0" algn="ctr">
              <a:buNone/>
              <a:defRPr sz="6378"/>
            </a:lvl3pPr>
            <a:lvl4pPr marL="4859990" indent="0" algn="ctr">
              <a:buNone/>
              <a:defRPr sz="5669"/>
            </a:lvl4pPr>
            <a:lvl5pPr marL="6479987" indent="0" algn="ctr">
              <a:buNone/>
              <a:defRPr sz="5669"/>
            </a:lvl5pPr>
            <a:lvl6pPr marL="8099984" indent="0" algn="ctr">
              <a:buNone/>
              <a:defRPr sz="5669"/>
            </a:lvl6pPr>
            <a:lvl7pPr marL="9719981" indent="0" algn="ctr">
              <a:buNone/>
              <a:defRPr sz="5669"/>
            </a:lvl7pPr>
            <a:lvl8pPr marL="11339977" indent="0" algn="ctr">
              <a:buNone/>
              <a:defRPr sz="5669"/>
            </a:lvl8pPr>
            <a:lvl9pPr marL="12959974" indent="0" algn="ctr">
              <a:buNone/>
              <a:defRPr sz="5669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CBB35-A2B2-40BE-9F10-C34401B444E8}" type="datetimeFigureOut">
              <a:rPr lang="en-US" smtClean="0"/>
              <a:t>7/7/2022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80374-A517-4B2D-AE7E-2041B1507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393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CBB35-A2B2-40BE-9F10-C34401B444E8}" type="datetimeFigureOut">
              <a:rPr lang="en-US" smtClean="0"/>
              <a:t>7/7/2022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80374-A517-4B2D-AE7E-2041B1507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712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915456" y="1293743"/>
            <a:ext cx="9315138" cy="2059301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70044" y="1293743"/>
            <a:ext cx="27405405" cy="2059301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CBB35-A2B2-40BE-9F10-C34401B444E8}" type="datetimeFigureOut">
              <a:rPr lang="en-US" smtClean="0"/>
              <a:t>7/7/2022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80374-A517-4B2D-AE7E-2041B1507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4227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Without guides - 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94987" y="4522363"/>
            <a:ext cx="9898584" cy="569072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2204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1337029" indent="-514243">
              <a:defRPr sz="2204">
                <a:latin typeface="Trebuchet MS" pitchFamily="34" charset="0"/>
              </a:defRPr>
            </a:lvl2pPr>
            <a:lvl3pPr marL="1851271" indent="-514243">
              <a:defRPr sz="2204">
                <a:latin typeface="Trebuchet MS" pitchFamily="34" charset="0"/>
              </a:defRPr>
            </a:lvl3pPr>
            <a:lvl4pPr marL="2416938" indent="-565667">
              <a:defRPr sz="2204">
                <a:latin typeface="Trebuchet MS" pitchFamily="34" charset="0"/>
              </a:defRPr>
            </a:lvl4pPr>
            <a:lvl5pPr marL="2828333" indent="-411395">
              <a:defRPr sz="2204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Enter your text here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898894" y="3921835"/>
            <a:ext cx="9890770" cy="563401"/>
          </a:xfrm>
          <a:prstGeom prst="rect">
            <a:avLst/>
          </a:prstGeom>
          <a:noFill/>
        </p:spPr>
        <p:txBody>
          <a:bodyPr lIns="52249" tIns="52249" rIns="52249" bIns="52249" anchor="ctr" anchorCtr="0">
            <a:spAutoFit/>
          </a:bodyPr>
          <a:lstStyle>
            <a:lvl1pPr marL="0" indent="0" algn="ctr">
              <a:buNone/>
              <a:defRPr sz="3306" b="1" u="sng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(click to add) INTRODUCTION or ABSTRACT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894206" y="11133031"/>
            <a:ext cx="9900146" cy="569072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2204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1337029" indent="-514243">
              <a:defRPr sz="2204">
                <a:latin typeface="Trebuchet MS" pitchFamily="34" charset="0"/>
              </a:defRPr>
            </a:lvl2pPr>
            <a:lvl3pPr marL="1851271" indent="-514243">
              <a:defRPr sz="2204">
                <a:latin typeface="Trebuchet MS" pitchFamily="34" charset="0"/>
              </a:defRPr>
            </a:lvl3pPr>
            <a:lvl4pPr marL="2416938" indent="-565667">
              <a:defRPr sz="2204">
                <a:latin typeface="Trebuchet MS" pitchFamily="34" charset="0"/>
              </a:defRPr>
            </a:lvl4pPr>
            <a:lvl5pPr marL="2828333" indent="-411395">
              <a:defRPr sz="2204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Enter your text here</a:t>
            </a:r>
          </a:p>
        </p:txBody>
      </p:sp>
      <p:sp>
        <p:nvSpPr>
          <p:cNvPr id="20" name="Text Placeholder 5"/>
          <p:cNvSpPr>
            <a:spLocks noGrp="1"/>
          </p:cNvSpPr>
          <p:nvPr>
            <p:ph type="body" sz="quarter" idx="20" hasCustomPrompt="1"/>
          </p:nvPr>
        </p:nvSpPr>
        <p:spPr>
          <a:xfrm>
            <a:off x="898116" y="10526211"/>
            <a:ext cx="9892333" cy="563401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marL="0" indent="0" algn="ctr">
              <a:buNone/>
              <a:defRPr sz="3306" b="1" u="sng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(click to add)  OBJECTIVES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11404864" y="4546500"/>
            <a:ext cx="20394050" cy="569072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2204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1337029" indent="-514243">
              <a:defRPr sz="2204">
                <a:latin typeface="Trebuchet MS" pitchFamily="34" charset="0"/>
              </a:defRPr>
            </a:lvl2pPr>
            <a:lvl3pPr marL="1851271" indent="-514243">
              <a:defRPr sz="2204">
                <a:latin typeface="Trebuchet MS" pitchFamily="34" charset="0"/>
              </a:defRPr>
            </a:lvl3pPr>
            <a:lvl4pPr marL="2416938" indent="-565667">
              <a:defRPr sz="2204">
                <a:latin typeface="Trebuchet MS" pitchFamily="34" charset="0"/>
              </a:defRPr>
            </a:lvl4pPr>
            <a:lvl5pPr marL="2828333" indent="-411395">
              <a:defRPr sz="2204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Enter your text here</a:t>
            </a:r>
          </a:p>
        </p:txBody>
      </p:sp>
      <p:sp>
        <p:nvSpPr>
          <p:cNvPr id="22" name="Text Placeholder 5"/>
          <p:cNvSpPr>
            <a:spLocks noGrp="1"/>
          </p:cNvSpPr>
          <p:nvPr>
            <p:ph type="body" sz="quarter" idx="22" hasCustomPrompt="1"/>
          </p:nvPr>
        </p:nvSpPr>
        <p:spPr>
          <a:xfrm>
            <a:off x="11404860" y="3921835"/>
            <a:ext cx="20394050" cy="563401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marL="0" indent="0" algn="ctr">
              <a:buNone/>
              <a:defRPr sz="3306" b="1" u="sng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(header)  MATERIALS &amp; METHODS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quarter" idx="23" hasCustomPrompt="1"/>
          </p:nvPr>
        </p:nvSpPr>
        <p:spPr>
          <a:xfrm>
            <a:off x="11404860" y="16222329"/>
            <a:ext cx="20394050" cy="569072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2204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1337029" indent="-514243">
              <a:defRPr sz="2204">
                <a:latin typeface="Trebuchet MS" pitchFamily="34" charset="0"/>
              </a:defRPr>
            </a:lvl2pPr>
            <a:lvl3pPr marL="1851271" indent="-514243">
              <a:defRPr sz="2204">
                <a:latin typeface="Trebuchet MS" pitchFamily="34" charset="0"/>
              </a:defRPr>
            </a:lvl3pPr>
            <a:lvl4pPr marL="2416938" indent="-565667">
              <a:defRPr sz="2204">
                <a:latin typeface="Trebuchet MS" pitchFamily="34" charset="0"/>
              </a:defRPr>
            </a:lvl4pPr>
            <a:lvl5pPr marL="2828333" indent="-411395">
              <a:defRPr sz="2204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Enter your text here</a:t>
            </a:r>
          </a:p>
        </p:txBody>
      </p:sp>
      <p:sp>
        <p:nvSpPr>
          <p:cNvPr id="24" name="Text Placeholder 5"/>
          <p:cNvSpPr>
            <a:spLocks noGrp="1"/>
          </p:cNvSpPr>
          <p:nvPr>
            <p:ph type="body" sz="quarter" idx="24" hasCustomPrompt="1"/>
          </p:nvPr>
        </p:nvSpPr>
        <p:spPr>
          <a:xfrm>
            <a:off x="11404860" y="15591804"/>
            <a:ext cx="20394050" cy="563401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marL="0" indent="0" algn="ctr">
              <a:buNone/>
              <a:defRPr sz="3306" b="1" u="sng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(click to add)  RESULTS</a:t>
            </a:r>
          </a:p>
        </p:txBody>
      </p:sp>
      <p:sp>
        <p:nvSpPr>
          <p:cNvPr id="25" name="Text Placeholder 5"/>
          <p:cNvSpPr>
            <a:spLocks noGrp="1"/>
          </p:cNvSpPr>
          <p:nvPr>
            <p:ph type="body" sz="quarter" idx="25" hasCustomPrompt="1"/>
          </p:nvPr>
        </p:nvSpPr>
        <p:spPr>
          <a:xfrm>
            <a:off x="32442343" y="3921835"/>
            <a:ext cx="9888942" cy="563401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marL="0" indent="0" algn="ctr">
              <a:buNone/>
              <a:defRPr sz="3306" b="1" u="sng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(click to add)  CONCLUSIONS</a:t>
            </a:r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26" hasCustomPrompt="1"/>
          </p:nvPr>
        </p:nvSpPr>
        <p:spPr>
          <a:xfrm>
            <a:off x="32442343" y="4552360"/>
            <a:ext cx="9888942" cy="569072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2204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1337029" indent="-514243">
              <a:defRPr sz="2204">
                <a:latin typeface="Trebuchet MS" pitchFamily="34" charset="0"/>
              </a:defRPr>
            </a:lvl2pPr>
            <a:lvl3pPr marL="1851271" indent="-514243">
              <a:defRPr sz="2204">
                <a:latin typeface="Trebuchet MS" pitchFamily="34" charset="0"/>
              </a:defRPr>
            </a:lvl3pPr>
            <a:lvl4pPr marL="2416938" indent="-565667">
              <a:defRPr sz="2204">
                <a:latin typeface="Trebuchet MS" pitchFamily="34" charset="0"/>
              </a:defRPr>
            </a:lvl4pPr>
            <a:lvl5pPr marL="2828333" indent="-411395">
              <a:defRPr sz="2204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Enter your text here</a:t>
            </a:r>
          </a:p>
        </p:txBody>
      </p:sp>
      <p:sp>
        <p:nvSpPr>
          <p:cNvPr id="27" name="Text Placeholder 5"/>
          <p:cNvSpPr>
            <a:spLocks noGrp="1"/>
          </p:cNvSpPr>
          <p:nvPr>
            <p:ph type="body" sz="quarter" idx="27" hasCustomPrompt="1"/>
          </p:nvPr>
        </p:nvSpPr>
        <p:spPr>
          <a:xfrm>
            <a:off x="32442343" y="10570665"/>
            <a:ext cx="9888942" cy="563401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marL="0" indent="0" algn="ctr">
              <a:buNone/>
              <a:defRPr sz="3306" b="1" u="sng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(click to add)  REFERENCES</a:t>
            </a:r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8" hasCustomPrompt="1"/>
          </p:nvPr>
        </p:nvSpPr>
        <p:spPr>
          <a:xfrm>
            <a:off x="32439866" y="11201190"/>
            <a:ext cx="9893896" cy="569072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2204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1337029" indent="-514243">
              <a:defRPr sz="2204">
                <a:latin typeface="Trebuchet MS" pitchFamily="34" charset="0"/>
              </a:defRPr>
            </a:lvl2pPr>
            <a:lvl3pPr marL="1851271" indent="-514243">
              <a:defRPr sz="2204">
                <a:latin typeface="Trebuchet MS" pitchFamily="34" charset="0"/>
              </a:defRPr>
            </a:lvl3pPr>
            <a:lvl4pPr marL="2416938" indent="-565667">
              <a:defRPr sz="2204">
                <a:latin typeface="Trebuchet MS" pitchFamily="34" charset="0"/>
              </a:defRPr>
            </a:lvl4pPr>
            <a:lvl5pPr marL="2828333" indent="-411395">
              <a:defRPr sz="2204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Enter your text here</a:t>
            </a:r>
          </a:p>
        </p:txBody>
      </p:sp>
      <p:sp>
        <p:nvSpPr>
          <p:cNvPr id="29" name="Text Placeholder 5"/>
          <p:cNvSpPr>
            <a:spLocks noGrp="1"/>
          </p:cNvSpPr>
          <p:nvPr>
            <p:ph type="body" sz="quarter" idx="29" hasCustomPrompt="1"/>
          </p:nvPr>
        </p:nvSpPr>
        <p:spPr>
          <a:xfrm>
            <a:off x="32442343" y="18990893"/>
            <a:ext cx="9888942" cy="563401"/>
          </a:xfrm>
          <a:prstGeom prst="rect">
            <a:avLst/>
          </a:prstGeom>
          <a:noFill/>
        </p:spPr>
        <p:txBody>
          <a:bodyPr wrap="square" lIns="52249" tIns="52249" rIns="52249" bIns="52249" anchor="ctr" anchorCtr="0">
            <a:spAutoFit/>
          </a:bodyPr>
          <a:lstStyle>
            <a:lvl1pPr marL="0" indent="0" algn="ctr">
              <a:buNone/>
              <a:defRPr sz="3306" b="1" u="sng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/>
              <a:t>(click to add)  ACKNOWLEDGEMENTS  or  CONTACT</a:t>
            </a:r>
          </a:p>
        </p:txBody>
      </p:sp>
      <p:sp>
        <p:nvSpPr>
          <p:cNvPr id="30" name="Text Placeholder 3"/>
          <p:cNvSpPr>
            <a:spLocks noGrp="1"/>
          </p:cNvSpPr>
          <p:nvPr>
            <p:ph type="body" sz="quarter" idx="30" hasCustomPrompt="1"/>
          </p:nvPr>
        </p:nvSpPr>
        <p:spPr>
          <a:xfrm>
            <a:off x="32439866" y="19621415"/>
            <a:ext cx="9893896" cy="569072"/>
          </a:xfrm>
          <a:prstGeom prst="rect">
            <a:avLst/>
          </a:prstGeom>
        </p:spPr>
        <p:txBody>
          <a:bodyPr wrap="square" lIns="130622" tIns="130622" rIns="130622" bIns="130622">
            <a:spAutoFit/>
          </a:bodyPr>
          <a:lstStyle>
            <a:lvl1pPr marL="0" indent="0">
              <a:buNone/>
              <a:defRPr sz="2204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1337029" indent="-514243">
              <a:defRPr sz="2204">
                <a:latin typeface="Trebuchet MS" pitchFamily="34" charset="0"/>
              </a:defRPr>
            </a:lvl2pPr>
            <a:lvl3pPr marL="1851271" indent="-514243">
              <a:defRPr sz="2204">
                <a:latin typeface="Trebuchet MS" pitchFamily="34" charset="0"/>
              </a:defRPr>
            </a:lvl3pPr>
            <a:lvl4pPr marL="2416938" indent="-565667">
              <a:defRPr sz="2204">
                <a:latin typeface="Trebuchet MS" pitchFamily="34" charset="0"/>
              </a:defRPr>
            </a:lvl4pPr>
            <a:lvl5pPr marL="2828333" indent="-411395">
              <a:defRPr sz="2204">
                <a:latin typeface="Trebuchet MS" pitchFamily="34" charset="0"/>
              </a:defRPr>
            </a:lvl5pPr>
          </a:lstStyle>
          <a:p>
            <a:pPr lvl="0"/>
            <a:r>
              <a:rPr lang="en-US" dirty="0"/>
              <a:t>Enter your text here</a:t>
            </a:r>
          </a:p>
        </p:txBody>
      </p:sp>
      <p:sp>
        <p:nvSpPr>
          <p:cNvPr id="83" name="Text Placeholder 76"/>
          <p:cNvSpPr>
            <a:spLocks noGrp="1"/>
          </p:cNvSpPr>
          <p:nvPr>
            <p:ph type="body" sz="quarter" idx="150" hasCustomPrompt="1"/>
          </p:nvPr>
        </p:nvSpPr>
        <p:spPr>
          <a:xfrm>
            <a:off x="5767592" y="1499734"/>
            <a:ext cx="31665469" cy="88321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FontTx/>
              <a:buNone/>
              <a:defRPr sz="5669">
                <a:solidFill>
                  <a:schemeClr val="bg1"/>
                </a:solidFill>
              </a:defRPr>
            </a:lvl1pPr>
            <a:lvl2pPr>
              <a:buFontTx/>
              <a:buNone/>
              <a:defRPr sz="11339"/>
            </a:lvl2pPr>
            <a:lvl3pPr>
              <a:buFontTx/>
              <a:buNone/>
              <a:defRPr sz="11339"/>
            </a:lvl3pPr>
            <a:lvl4pPr>
              <a:buFontTx/>
              <a:buNone/>
              <a:defRPr sz="11339"/>
            </a:lvl4pPr>
            <a:lvl5pPr>
              <a:buFontTx/>
              <a:buNone/>
              <a:defRPr sz="11339"/>
            </a:lvl5pPr>
          </a:lstStyle>
          <a:p>
            <a:pPr lvl="0"/>
            <a:r>
              <a:rPr lang="en-US" dirty="0"/>
              <a:t>Click here to add authors</a:t>
            </a:r>
          </a:p>
        </p:txBody>
      </p:sp>
      <p:sp>
        <p:nvSpPr>
          <p:cNvPr id="84" name="Text Placeholder 76"/>
          <p:cNvSpPr>
            <a:spLocks noGrp="1"/>
          </p:cNvSpPr>
          <p:nvPr>
            <p:ph type="body" sz="quarter" idx="184" hasCustomPrompt="1"/>
          </p:nvPr>
        </p:nvSpPr>
        <p:spPr>
          <a:xfrm>
            <a:off x="5767592" y="2382942"/>
            <a:ext cx="31665469" cy="93683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FontTx/>
              <a:buNone/>
              <a:defRPr sz="4411">
                <a:solidFill>
                  <a:schemeClr val="bg1"/>
                </a:solidFill>
              </a:defRPr>
            </a:lvl1pPr>
            <a:lvl2pPr>
              <a:buFontTx/>
              <a:buNone/>
              <a:defRPr sz="11339"/>
            </a:lvl2pPr>
            <a:lvl3pPr>
              <a:buFontTx/>
              <a:buNone/>
              <a:defRPr sz="11339"/>
            </a:lvl3pPr>
            <a:lvl4pPr>
              <a:buFontTx/>
              <a:buNone/>
              <a:defRPr sz="11339"/>
            </a:lvl4pPr>
            <a:lvl5pPr>
              <a:buFontTx/>
              <a:buNone/>
              <a:defRPr sz="11339"/>
            </a:lvl5pPr>
          </a:lstStyle>
          <a:p>
            <a:pPr lvl="0"/>
            <a:r>
              <a:rPr lang="en-US" dirty="0"/>
              <a:t>Click here to add affiliations</a:t>
            </a:r>
          </a:p>
        </p:txBody>
      </p:sp>
      <p:sp>
        <p:nvSpPr>
          <p:cNvPr id="85" name="Text Placeholder 76"/>
          <p:cNvSpPr>
            <a:spLocks noGrp="1"/>
          </p:cNvSpPr>
          <p:nvPr>
            <p:ph type="body" sz="quarter" idx="185" hasCustomPrompt="1"/>
          </p:nvPr>
        </p:nvSpPr>
        <p:spPr>
          <a:xfrm>
            <a:off x="5767592" y="251042"/>
            <a:ext cx="31665469" cy="123190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FontTx/>
              <a:buNone/>
              <a:defRPr sz="7558" b="1">
                <a:solidFill>
                  <a:schemeClr val="bg1"/>
                </a:solidFill>
              </a:defRPr>
            </a:lvl1pPr>
            <a:lvl2pPr>
              <a:buFontTx/>
              <a:buNone/>
              <a:defRPr sz="11339"/>
            </a:lvl2pPr>
            <a:lvl3pPr>
              <a:buFontTx/>
              <a:buNone/>
              <a:defRPr sz="11339"/>
            </a:lvl3pPr>
            <a:lvl4pPr>
              <a:buFontTx/>
              <a:buNone/>
              <a:defRPr sz="11339"/>
            </a:lvl4pPr>
            <a:lvl5pPr>
              <a:buFontTx/>
              <a:buNone/>
              <a:defRPr sz="11339"/>
            </a:lvl5pPr>
          </a:lstStyle>
          <a:p>
            <a:pPr lvl="0"/>
            <a:r>
              <a:rPr lang="en-US" dirty="0"/>
              <a:t>Click here to add title</a:t>
            </a:r>
          </a:p>
        </p:txBody>
      </p:sp>
    </p:spTree>
    <p:extLst>
      <p:ext uri="{BB962C8B-B14F-4D97-AF65-F5344CB8AC3E}">
        <p14:creationId xmlns:p14="http://schemas.microsoft.com/office/powerpoint/2010/main" val="729266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CBB35-A2B2-40BE-9F10-C34401B444E8}" type="datetimeFigureOut">
              <a:rPr lang="en-US" smtClean="0"/>
              <a:t>7/7/2022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80374-A517-4B2D-AE7E-2041B1507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9869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7544" y="6058095"/>
            <a:ext cx="37260550" cy="10108066"/>
          </a:xfrm>
        </p:spPr>
        <p:txBody>
          <a:bodyPr anchor="b"/>
          <a:lstStyle>
            <a:lvl1pPr>
              <a:defRPr sz="212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7544" y="16261787"/>
            <a:ext cx="37260550" cy="5315593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>
                    <a:tint val="75000"/>
                  </a:schemeClr>
                </a:solidFill>
              </a:defRPr>
            </a:lvl1pPr>
            <a:lvl2pPr marL="1619997" indent="0">
              <a:buNone/>
              <a:defRPr sz="7087">
                <a:solidFill>
                  <a:schemeClr val="tx1">
                    <a:tint val="75000"/>
                  </a:schemeClr>
                </a:solidFill>
              </a:defRPr>
            </a:lvl2pPr>
            <a:lvl3pPr marL="3239994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990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98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98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981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97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97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CBB35-A2B2-40BE-9F10-C34401B444E8}" type="datetimeFigureOut">
              <a:rPr lang="en-US" smtClean="0"/>
              <a:t>7/7/2022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80374-A517-4B2D-AE7E-2041B1507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730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70044" y="6468713"/>
            <a:ext cx="18360271" cy="154180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870323" y="6468713"/>
            <a:ext cx="18360271" cy="154180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CBB35-A2B2-40BE-9F10-C34401B444E8}" type="datetimeFigureOut">
              <a:rPr lang="en-US" smtClean="0"/>
              <a:t>7/7/2022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80374-A517-4B2D-AE7E-2041B1507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442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5671" y="1293745"/>
            <a:ext cx="37260550" cy="46968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75673" y="5956843"/>
            <a:ext cx="18275893" cy="2919357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97" indent="0">
              <a:buNone/>
              <a:defRPr sz="7087" b="1"/>
            </a:lvl2pPr>
            <a:lvl3pPr marL="3239994" indent="0">
              <a:buNone/>
              <a:defRPr sz="6378" b="1"/>
            </a:lvl3pPr>
            <a:lvl4pPr marL="4859990" indent="0">
              <a:buNone/>
              <a:defRPr sz="5669" b="1"/>
            </a:lvl4pPr>
            <a:lvl5pPr marL="6479987" indent="0">
              <a:buNone/>
              <a:defRPr sz="5669" b="1"/>
            </a:lvl5pPr>
            <a:lvl6pPr marL="8099984" indent="0">
              <a:buNone/>
              <a:defRPr sz="5669" b="1"/>
            </a:lvl6pPr>
            <a:lvl7pPr marL="9719981" indent="0">
              <a:buNone/>
              <a:defRPr sz="5669" b="1"/>
            </a:lvl7pPr>
            <a:lvl8pPr marL="11339977" indent="0">
              <a:buNone/>
              <a:defRPr sz="5669" b="1"/>
            </a:lvl8pPr>
            <a:lvl9pPr marL="12959974" indent="0">
              <a:buNone/>
              <a:defRPr sz="566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75673" y="8876200"/>
            <a:ext cx="18275893" cy="130555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870323" y="5956843"/>
            <a:ext cx="18365898" cy="2919357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97" indent="0">
              <a:buNone/>
              <a:defRPr sz="7087" b="1"/>
            </a:lvl2pPr>
            <a:lvl3pPr marL="3239994" indent="0">
              <a:buNone/>
              <a:defRPr sz="6378" b="1"/>
            </a:lvl3pPr>
            <a:lvl4pPr marL="4859990" indent="0">
              <a:buNone/>
              <a:defRPr sz="5669" b="1"/>
            </a:lvl4pPr>
            <a:lvl5pPr marL="6479987" indent="0">
              <a:buNone/>
              <a:defRPr sz="5669" b="1"/>
            </a:lvl5pPr>
            <a:lvl6pPr marL="8099984" indent="0">
              <a:buNone/>
              <a:defRPr sz="5669" b="1"/>
            </a:lvl6pPr>
            <a:lvl7pPr marL="9719981" indent="0">
              <a:buNone/>
              <a:defRPr sz="5669" b="1"/>
            </a:lvl7pPr>
            <a:lvl8pPr marL="11339977" indent="0">
              <a:buNone/>
              <a:defRPr sz="5669" b="1"/>
            </a:lvl8pPr>
            <a:lvl9pPr marL="12959974" indent="0">
              <a:buNone/>
              <a:defRPr sz="566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870323" y="8876200"/>
            <a:ext cx="18365898" cy="130555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CBB35-A2B2-40BE-9F10-C34401B444E8}" type="datetimeFigureOut">
              <a:rPr lang="en-US" smtClean="0"/>
              <a:t>7/7/2022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80374-A517-4B2D-AE7E-2041B1507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791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CBB35-A2B2-40BE-9F10-C34401B444E8}" type="datetimeFigureOut">
              <a:rPr lang="en-US" smtClean="0"/>
              <a:t>7/7/2022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80374-A517-4B2D-AE7E-2041B1507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542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CBB35-A2B2-40BE-9F10-C34401B444E8}" type="datetimeFigureOut">
              <a:rPr lang="en-US" smtClean="0"/>
              <a:t>7/7/2022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80374-A517-4B2D-AE7E-2041B1507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741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5672" y="1619991"/>
            <a:ext cx="13933329" cy="5669968"/>
          </a:xfrm>
        </p:spPr>
        <p:txBody>
          <a:bodyPr anchor="b"/>
          <a:lstStyle>
            <a:lvl1pPr>
              <a:defRPr sz="1133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65898" y="3498732"/>
            <a:ext cx="21870323" cy="17268653"/>
          </a:xfrm>
        </p:spPr>
        <p:txBody>
          <a:bodyPr/>
          <a:lstStyle>
            <a:lvl1pPr>
              <a:defRPr sz="11339"/>
            </a:lvl1pPr>
            <a:lvl2pPr>
              <a:defRPr sz="9921"/>
            </a:lvl2pPr>
            <a:lvl3pPr>
              <a:defRPr sz="8504"/>
            </a:lvl3pPr>
            <a:lvl4pPr>
              <a:defRPr sz="7087"/>
            </a:lvl4pPr>
            <a:lvl5pPr>
              <a:defRPr sz="7087"/>
            </a:lvl5pPr>
            <a:lvl6pPr>
              <a:defRPr sz="7087"/>
            </a:lvl6pPr>
            <a:lvl7pPr>
              <a:defRPr sz="7087"/>
            </a:lvl7pPr>
            <a:lvl8pPr>
              <a:defRPr sz="7087"/>
            </a:lvl8pPr>
            <a:lvl9pPr>
              <a:defRPr sz="708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75672" y="7289959"/>
            <a:ext cx="13933329" cy="13505551"/>
          </a:xfrm>
        </p:spPr>
        <p:txBody>
          <a:bodyPr/>
          <a:lstStyle>
            <a:lvl1pPr marL="0" indent="0">
              <a:buNone/>
              <a:defRPr sz="5669"/>
            </a:lvl1pPr>
            <a:lvl2pPr marL="1619997" indent="0">
              <a:buNone/>
              <a:defRPr sz="4961"/>
            </a:lvl2pPr>
            <a:lvl3pPr marL="3239994" indent="0">
              <a:buNone/>
              <a:defRPr sz="4252"/>
            </a:lvl3pPr>
            <a:lvl4pPr marL="4859990" indent="0">
              <a:buNone/>
              <a:defRPr sz="3543"/>
            </a:lvl4pPr>
            <a:lvl5pPr marL="6479987" indent="0">
              <a:buNone/>
              <a:defRPr sz="3543"/>
            </a:lvl5pPr>
            <a:lvl6pPr marL="8099984" indent="0">
              <a:buNone/>
              <a:defRPr sz="3543"/>
            </a:lvl6pPr>
            <a:lvl7pPr marL="9719981" indent="0">
              <a:buNone/>
              <a:defRPr sz="3543"/>
            </a:lvl7pPr>
            <a:lvl8pPr marL="11339977" indent="0">
              <a:buNone/>
              <a:defRPr sz="3543"/>
            </a:lvl8pPr>
            <a:lvl9pPr marL="12959974" indent="0">
              <a:buNone/>
              <a:defRPr sz="354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CBB35-A2B2-40BE-9F10-C34401B444E8}" type="datetimeFigureOut">
              <a:rPr lang="en-US" smtClean="0"/>
              <a:t>7/7/2022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80374-A517-4B2D-AE7E-2041B1507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179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5672" y="1619991"/>
            <a:ext cx="13933329" cy="5669968"/>
          </a:xfrm>
        </p:spPr>
        <p:txBody>
          <a:bodyPr anchor="b"/>
          <a:lstStyle>
            <a:lvl1pPr>
              <a:defRPr sz="1133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365898" y="3498732"/>
            <a:ext cx="21870323" cy="17268653"/>
          </a:xfrm>
        </p:spPr>
        <p:txBody>
          <a:bodyPr anchor="t"/>
          <a:lstStyle>
            <a:lvl1pPr marL="0" indent="0">
              <a:buNone/>
              <a:defRPr sz="11339"/>
            </a:lvl1pPr>
            <a:lvl2pPr marL="1619997" indent="0">
              <a:buNone/>
              <a:defRPr sz="9921"/>
            </a:lvl2pPr>
            <a:lvl3pPr marL="3239994" indent="0">
              <a:buNone/>
              <a:defRPr sz="8504"/>
            </a:lvl3pPr>
            <a:lvl4pPr marL="4859990" indent="0">
              <a:buNone/>
              <a:defRPr sz="7087"/>
            </a:lvl4pPr>
            <a:lvl5pPr marL="6479987" indent="0">
              <a:buNone/>
              <a:defRPr sz="7087"/>
            </a:lvl5pPr>
            <a:lvl6pPr marL="8099984" indent="0">
              <a:buNone/>
              <a:defRPr sz="7087"/>
            </a:lvl6pPr>
            <a:lvl7pPr marL="9719981" indent="0">
              <a:buNone/>
              <a:defRPr sz="7087"/>
            </a:lvl7pPr>
            <a:lvl8pPr marL="11339977" indent="0">
              <a:buNone/>
              <a:defRPr sz="7087"/>
            </a:lvl8pPr>
            <a:lvl9pPr marL="12959974" indent="0">
              <a:buNone/>
              <a:defRPr sz="708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75672" y="7289959"/>
            <a:ext cx="13933329" cy="13505551"/>
          </a:xfrm>
        </p:spPr>
        <p:txBody>
          <a:bodyPr/>
          <a:lstStyle>
            <a:lvl1pPr marL="0" indent="0">
              <a:buNone/>
              <a:defRPr sz="5669"/>
            </a:lvl1pPr>
            <a:lvl2pPr marL="1619997" indent="0">
              <a:buNone/>
              <a:defRPr sz="4961"/>
            </a:lvl2pPr>
            <a:lvl3pPr marL="3239994" indent="0">
              <a:buNone/>
              <a:defRPr sz="4252"/>
            </a:lvl3pPr>
            <a:lvl4pPr marL="4859990" indent="0">
              <a:buNone/>
              <a:defRPr sz="3543"/>
            </a:lvl4pPr>
            <a:lvl5pPr marL="6479987" indent="0">
              <a:buNone/>
              <a:defRPr sz="3543"/>
            </a:lvl5pPr>
            <a:lvl6pPr marL="8099984" indent="0">
              <a:buNone/>
              <a:defRPr sz="3543"/>
            </a:lvl6pPr>
            <a:lvl7pPr marL="9719981" indent="0">
              <a:buNone/>
              <a:defRPr sz="3543"/>
            </a:lvl7pPr>
            <a:lvl8pPr marL="11339977" indent="0">
              <a:buNone/>
              <a:defRPr sz="3543"/>
            </a:lvl8pPr>
            <a:lvl9pPr marL="12959974" indent="0">
              <a:buNone/>
              <a:defRPr sz="354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CBB35-A2B2-40BE-9F10-C34401B444E8}" type="datetimeFigureOut">
              <a:rPr lang="en-US" smtClean="0"/>
              <a:t>7/7/2022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80374-A517-4B2D-AE7E-2041B1507E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914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70044" y="1293745"/>
            <a:ext cx="37260550" cy="46968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70044" y="6468713"/>
            <a:ext cx="37260550" cy="15418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70044" y="22522375"/>
            <a:ext cx="9720144" cy="12937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7/7/2022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310212" y="22522375"/>
            <a:ext cx="14580215" cy="12937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510450" y="22522375"/>
            <a:ext cx="9720144" cy="12937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DAAB6E6-AEEB-40C7-9F08-41EBF8EB1015}"/>
              </a:ext>
            </a:extLst>
          </p:cNvPr>
          <p:cNvSpPr/>
          <p:nvPr userDrawn="1"/>
        </p:nvSpPr>
        <p:spPr>
          <a:xfrm rot="10800000">
            <a:off x="0" y="23226010"/>
            <a:ext cx="43200638" cy="107385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717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5B22CF2-5D44-4E14-86AC-F8FD23C53DA6}"/>
              </a:ext>
            </a:extLst>
          </p:cNvPr>
          <p:cNvSpPr/>
          <p:nvPr userDrawn="1"/>
        </p:nvSpPr>
        <p:spPr>
          <a:xfrm>
            <a:off x="0" y="7"/>
            <a:ext cx="43200638" cy="343634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717"/>
          </a:p>
        </p:txBody>
      </p:sp>
    </p:spTree>
    <p:extLst>
      <p:ext uri="{BB962C8B-B14F-4D97-AF65-F5344CB8AC3E}">
        <p14:creationId xmlns:p14="http://schemas.microsoft.com/office/powerpoint/2010/main" val="2453022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l" defTabSz="3239994" rtl="0" eaLnBrk="1" latinLnBrk="0" hangingPunct="1">
        <a:lnSpc>
          <a:spcPct val="90000"/>
        </a:lnSpc>
        <a:spcBef>
          <a:spcPct val="0"/>
        </a:spcBef>
        <a:buNone/>
        <a:defRPr sz="1559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98" indent="-809998" algn="l" defTabSz="3239994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95" indent="-809998" algn="l" defTabSz="3239994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992" indent="-809998" algn="l" defTabSz="3239994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7" kern="1200">
          <a:solidFill>
            <a:schemeClr val="tx1"/>
          </a:solidFill>
          <a:latin typeface="+mn-lt"/>
          <a:ea typeface="+mn-ea"/>
          <a:cs typeface="+mn-cs"/>
        </a:defRPr>
      </a:lvl3pPr>
      <a:lvl4pPr marL="5669989" indent="-809998" algn="l" defTabSz="3239994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985" indent="-809998" algn="l" defTabSz="3239994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982" indent="-809998" algn="l" defTabSz="3239994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979" indent="-809998" algn="l" defTabSz="3239994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976" indent="-809998" algn="l" defTabSz="3239994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972" indent="-809998" algn="l" defTabSz="3239994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94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97" algn="l" defTabSz="3239994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94" algn="l" defTabSz="3239994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990" algn="l" defTabSz="3239994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987" algn="l" defTabSz="3239994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984" algn="l" defTabSz="3239994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981" algn="l" defTabSz="3239994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977" algn="l" defTabSz="3239994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974" algn="l" defTabSz="3239994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F3BB6CF-1C56-43AF-979B-164E62D3182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95834" y="4522513"/>
            <a:ext cx="9898179" cy="756238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3200" dirty="0">
                <a:solidFill>
                  <a:srgbClr val="0070C0"/>
                </a:solidFill>
              </a:rPr>
              <a:t>Main text (Font size: 32)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3ADCC5-26CD-4F0B-ACD8-6A926D23393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99744" y="3846180"/>
            <a:ext cx="9890366" cy="715044"/>
          </a:xfrm>
        </p:spPr>
        <p:txBody>
          <a:bodyPr/>
          <a:lstStyle/>
          <a:p>
            <a:r>
              <a:rPr lang="en-US" sz="4401" dirty="0">
                <a:solidFill>
                  <a:srgbClr val="0070C0"/>
                </a:solidFill>
              </a:rPr>
              <a:t>Introduction (Font size: 44)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A23567-FF44-4DDE-94CA-38847EC4F3DF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02876" y="16228120"/>
            <a:ext cx="10191921" cy="756238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3200" dirty="0">
                <a:solidFill>
                  <a:srgbClr val="0070C0"/>
                </a:solidFill>
              </a:rPr>
              <a:t>TEXT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A49B2B6F-7DB6-47C9-887A-C11FB98A6C8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1403710" y="4690096"/>
            <a:ext cx="20393218" cy="973286"/>
          </a:xfrm>
        </p:spPr>
        <p:txBody>
          <a:bodyPr/>
          <a:lstStyle/>
          <a:p>
            <a:pPr algn="l">
              <a:lnSpc>
                <a:spcPct val="100000"/>
              </a:lnSpc>
            </a:pPr>
            <a:r>
              <a:rPr lang="en-US" sz="3200" b="0" u="none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291F027-D7B2-4889-B5DA-33F3D33C50BE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93501" y="15457964"/>
            <a:ext cx="10201297" cy="873321"/>
          </a:xfrm>
        </p:spPr>
        <p:txBody>
          <a:bodyPr/>
          <a:lstStyle/>
          <a:p>
            <a:pPr algn="ctr"/>
            <a:r>
              <a:rPr lang="en-US" sz="4401" b="1" u="sng" dirty="0">
                <a:solidFill>
                  <a:srgbClr val="0070C0"/>
                </a:solidFill>
                <a:latin typeface="+mn-lt"/>
                <a:cs typeface="+mn-cs"/>
              </a:rPr>
              <a:t>Materials and method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BF5C76D5-7EE2-4CD6-8189-B97974E1C0B1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11403710" y="3846180"/>
            <a:ext cx="20393218" cy="715044"/>
          </a:xfrm>
        </p:spPr>
        <p:txBody>
          <a:bodyPr/>
          <a:lstStyle/>
          <a:p>
            <a:r>
              <a:rPr lang="en-US" sz="4401" dirty="0">
                <a:solidFill>
                  <a:srgbClr val="0070C0"/>
                </a:solidFill>
              </a:rPr>
              <a:t>Results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DD55B8D9-483B-4C39-9FB4-49B06D158C7F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32262362" y="3831444"/>
            <a:ext cx="9888538" cy="873321"/>
          </a:xfrm>
        </p:spPr>
        <p:txBody>
          <a:bodyPr/>
          <a:lstStyle/>
          <a:p>
            <a:pPr algn="ctr"/>
            <a:r>
              <a:rPr lang="en-US" sz="4401" b="1" u="sng" dirty="0">
                <a:solidFill>
                  <a:srgbClr val="0070C0"/>
                </a:solidFill>
                <a:latin typeface="+mn-lt"/>
                <a:cs typeface="+mn-cs"/>
              </a:rPr>
              <a:t>Conclusion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95EE13F-38B8-4367-B041-76324D761CB8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32259889" y="4616916"/>
            <a:ext cx="9893492" cy="597961"/>
          </a:xfrm>
        </p:spPr>
        <p:txBody>
          <a:bodyPr/>
          <a:lstStyle/>
          <a:p>
            <a:pPr algn="l">
              <a:lnSpc>
                <a:spcPct val="100000"/>
              </a:lnSpc>
            </a:pPr>
            <a:r>
              <a:rPr lang="en-US" sz="3200" b="0" u="none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C1FCBE2C-2840-4875-B478-593379E42CC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32264839" y="12779725"/>
            <a:ext cx="9888538" cy="715044"/>
          </a:xfrm>
        </p:spPr>
        <p:txBody>
          <a:bodyPr/>
          <a:lstStyle/>
          <a:p>
            <a:r>
              <a:rPr lang="en-US" sz="4401" dirty="0">
                <a:solidFill>
                  <a:srgbClr val="0070C0"/>
                </a:solidFill>
              </a:rPr>
              <a:t>Reference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AA9B28A0-534A-4AB7-8858-D0376FFEFC4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32311078" y="13821725"/>
            <a:ext cx="9893492" cy="756238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3200" dirty="0">
                <a:solidFill>
                  <a:srgbClr val="0070C0"/>
                </a:solidFill>
              </a:rPr>
              <a:t>TEXT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3C950C40-A136-4761-A8DF-F7A9E2C0AEF0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598185" y="1615402"/>
            <a:ext cx="31664177" cy="883193"/>
          </a:xfrm>
        </p:spPr>
        <p:txBody>
          <a:bodyPr>
            <a:normAutofit/>
          </a:bodyPr>
          <a:lstStyle/>
          <a:p>
            <a:pPr algn="l"/>
            <a:r>
              <a:rPr lang="en-US" sz="4801" dirty="0">
                <a:solidFill>
                  <a:schemeClr val="bg1"/>
                </a:solidFill>
              </a:rPr>
              <a:t>Authors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EBC4C18D-DA51-451E-853A-8990A555D5AA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598185" y="43795"/>
            <a:ext cx="31664177" cy="1570116"/>
          </a:xfrm>
        </p:spPr>
        <p:txBody>
          <a:bodyPr>
            <a:normAutofit/>
          </a:bodyPr>
          <a:lstStyle/>
          <a:p>
            <a:pPr algn="l"/>
            <a:r>
              <a:rPr lang="en-US" sz="7200" b="1" dirty="0">
                <a:solidFill>
                  <a:schemeClr val="bg1"/>
                </a:solidFill>
                <a:latin typeface="+mn-lt"/>
              </a:rPr>
              <a:t>Title</a:t>
            </a:r>
            <a:endParaRPr lang="en-US" sz="6601" b="1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26" name="Picture 25" descr="Shape&#10;&#10;Description automatically generated with low confidence">
            <a:extLst>
              <a:ext uri="{FF2B5EF4-FFF2-40B4-BE49-F238E27FC236}">
                <a16:creationId xmlns:a16="http://schemas.microsoft.com/office/drawing/2014/main" id="{4CB14AD7-CE4C-4ED6-82AB-AD61513326C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53110" y="232296"/>
            <a:ext cx="4353658" cy="3077844"/>
          </a:xfrm>
          <a:prstGeom prst="rect">
            <a:avLst/>
          </a:prstGeom>
        </p:spPr>
      </p:pic>
      <p:pic>
        <p:nvPicPr>
          <p:cNvPr id="28" name="Picture 27" descr="Shape, polygon&#10;&#10;Description automatically generated">
            <a:extLst>
              <a:ext uri="{FF2B5EF4-FFF2-40B4-BE49-F238E27FC236}">
                <a16:creationId xmlns:a16="http://schemas.microsoft.com/office/drawing/2014/main" id="{052819F9-122E-4F5B-85D8-FFEA2BD4010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99452" y="173598"/>
            <a:ext cx="4353658" cy="3077844"/>
          </a:xfrm>
          <a:prstGeom prst="rect">
            <a:avLst/>
          </a:prstGeom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7939AAFE-0F00-4996-A4B4-C340AC634401}"/>
              </a:ext>
            </a:extLst>
          </p:cNvPr>
          <p:cNvSpPr txBox="1"/>
          <p:nvPr/>
        </p:nvSpPr>
        <p:spPr>
          <a:xfrm>
            <a:off x="24924774" y="133247"/>
            <a:ext cx="9514417" cy="31397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3701420"/>
            <a:r>
              <a:rPr lang="en-US" sz="6601" dirty="0">
                <a:solidFill>
                  <a:prstClr val="white"/>
                </a:solidFill>
                <a:latin typeface="Calibri" panose="020F0502020204030204"/>
              </a:rPr>
              <a:t>Logo! </a:t>
            </a:r>
          </a:p>
          <a:p>
            <a:pPr defTabSz="3701420"/>
            <a:r>
              <a:rPr lang="en-US" sz="6601" dirty="0">
                <a:solidFill>
                  <a:prstClr val="white"/>
                </a:solidFill>
                <a:latin typeface="Calibri" panose="020F0502020204030204"/>
              </a:rPr>
              <a:t>Photo of poster presenter is recommended</a:t>
            </a:r>
          </a:p>
        </p:txBody>
      </p:sp>
      <p:sp>
        <p:nvSpPr>
          <p:cNvPr id="30" name="Text Placeholder 13">
            <a:extLst>
              <a:ext uri="{FF2B5EF4-FFF2-40B4-BE49-F238E27FC236}">
                <a16:creationId xmlns:a16="http://schemas.microsoft.com/office/drawing/2014/main" id="{AE2FCB3A-8C08-4FD2-A040-23A29CCD3CB8}"/>
              </a:ext>
            </a:extLst>
          </p:cNvPr>
          <p:cNvSpPr txBox="1">
            <a:spLocks/>
          </p:cNvSpPr>
          <p:nvPr/>
        </p:nvSpPr>
        <p:spPr>
          <a:xfrm>
            <a:off x="32259889" y="18211938"/>
            <a:ext cx="9888538" cy="715044"/>
          </a:xfrm>
          <a:prstGeom prst="rect">
            <a:avLst/>
          </a:prstGeom>
          <a:noFill/>
        </p:spPr>
        <p:txBody>
          <a:bodyPr vert="horz" wrap="square" lIns="52249" tIns="52249" rIns="52249" bIns="52249" rtlCol="0" anchor="ctr" anchorCtr="0">
            <a:spAutoFit/>
          </a:bodyPr>
          <a:lstStyle>
            <a:lvl1pPr marL="0" indent="0" algn="ctr" defTabSz="3239994" rtl="0" eaLnBrk="1" latinLnBrk="0" hangingPunct="1">
              <a:lnSpc>
                <a:spcPct val="90000"/>
              </a:lnSpc>
              <a:spcBef>
                <a:spcPts val="3543"/>
              </a:spcBef>
              <a:buFont typeface="Arial" panose="020B0604020202020204" pitchFamily="34" charset="0"/>
              <a:buNone/>
              <a:defRPr sz="3307" b="1" u="sng" kern="1200" baseline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2429995" indent="-809998" algn="l" defTabSz="3239994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850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049992" indent="-809998" algn="l" defTabSz="3239994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708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69989" indent="-809998" algn="l" defTabSz="3239994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289985" indent="-809998" algn="l" defTabSz="3239994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909982" indent="-809998" algn="l" defTabSz="3239994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529979" indent="-809998" algn="l" defTabSz="3239994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49976" indent="-809998" algn="l" defTabSz="3239994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769972" indent="-809998" algn="l" defTabSz="3239994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3239731"/>
            <a:r>
              <a:rPr lang="en-US" sz="4401" dirty="0">
                <a:solidFill>
                  <a:srgbClr val="0070C0"/>
                </a:solidFill>
                <a:latin typeface="Calibri" panose="020F0502020204030204"/>
              </a:rPr>
              <a:t>Acknowledgements</a:t>
            </a:r>
          </a:p>
        </p:txBody>
      </p:sp>
      <p:sp>
        <p:nvSpPr>
          <p:cNvPr id="31" name="Text Placeholder 14">
            <a:extLst>
              <a:ext uri="{FF2B5EF4-FFF2-40B4-BE49-F238E27FC236}">
                <a16:creationId xmlns:a16="http://schemas.microsoft.com/office/drawing/2014/main" id="{F8C8CA4D-3C5E-42BE-AD9D-ABB12383692D}"/>
              </a:ext>
            </a:extLst>
          </p:cNvPr>
          <p:cNvSpPr txBox="1">
            <a:spLocks/>
          </p:cNvSpPr>
          <p:nvPr/>
        </p:nvSpPr>
        <p:spPr>
          <a:xfrm>
            <a:off x="32311078" y="18892524"/>
            <a:ext cx="9893492" cy="756234"/>
          </a:xfrm>
          <a:prstGeom prst="rect">
            <a:avLst/>
          </a:prstGeom>
        </p:spPr>
        <p:txBody>
          <a:bodyPr vert="horz" wrap="square" lIns="130620" tIns="130620" rIns="130620" bIns="130620" rtlCol="0">
            <a:spAutoFit/>
          </a:bodyPr>
          <a:lstStyle>
            <a:lvl1pPr marL="0" indent="0" algn="l" defTabSz="3239994" rtl="0" eaLnBrk="1" latinLnBrk="0" hangingPunct="1">
              <a:lnSpc>
                <a:spcPct val="90000"/>
              </a:lnSpc>
              <a:spcBef>
                <a:spcPts val="3543"/>
              </a:spcBef>
              <a:buFont typeface="Arial" panose="020B0604020202020204" pitchFamily="34" charset="0"/>
              <a:buNone/>
              <a:defRPr sz="2204" kern="120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1337137" indent="-514283" algn="l" defTabSz="3239994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2204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2pPr>
            <a:lvl3pPr marL="1851420" indent="-514283" algn="l" defTabSz="3239994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2204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3pPr>
            <a:lvl4pPr marL="2417134" indent="-565712" algn="l" defTabSz="3239994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2204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4pPr>
            <a:lvl5pPr marL="2828561" indent="-411427" algn="l" defTabSz="3239994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2204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5pPr>
            <a:lvl6pPr marL="8909982" indent="-809998" algn="l" defTabSz="3239994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529979" indent="-809998" algn="l" defTabSz="3239994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49976" indent="-809998" algn="l" defTabSz="3239994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769972" indent="-809998" algn="l" defTabSz="3239994" rtl="0" eaLnBrk="1" latinLnBrk="0" hangingPunct="1">
              <a:lnSpc>
                <a:spcPct val="90000"/>
              </a:lnSpc>
              <a:spcBef>
                <a:spcPts val="1772"/>
              </a:spcBef>
              <a:buFont typeface="Arial" panose="020B0604020202020204" pitchFamily="34" charset="0"/>
              <a:buChar char="•"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3239731">
              <a:lnSpc>
                <a:spcPct val="100000"/>
              </a:lnSpc>
            </a:pPr>
            <a:r>
              <a:rPr lang="en-US" sz="3200" dirty="0">
                <a:solidFill>
                  <a:srgbClr val="0070C0"/>
                </a:solidFill>
              </a:rPr>
              <a:t>TEXT</a:t>
            </a:r>
          </a:p>
        </p:txBody>
      </p:sp>
      <p:sp>
        <p:nvSpPr>
          <p:cNvPr id="20" name="Text Placeholder 15">
            <a:extLst>
              <a:ext uri="{FF2B5EF4-FFF2-40B4-BE49-F238E27FC236}">
                <a16:creationId xmlns:a16="http://schemas.microsoft.com/office/drawing/2014/main" id="{ACBCFF3F-DC43-451F-A457-FF3E6EACF98C}"/>
              </a:ext>
            </a:extLst>
          </p:cNvPr>
          <p:cNvSpPr txBox="1">
            <a:spLocks/>
          </p:cNvSpPr>
          <p:nvPr/>
        </p:nvSpPr>
        <p:spPr>
          <a:xfrm>
            <a:off x="457812" y="2569777"/>
            <a:ext cx="31664177" cy="883193"/>
          </a:xfrm>
          <a:prstGeom prst="rect">
            <a:avLst/>
          </a:prstGeom>
          <a:noFill/>
        </p:spPr>
        <p:txBody>
          <a:bodyPr vert="horz" wrap="square" lIns="185133" tIns="185133" rIns="185133" bIns="185133" rtlCol="0" anchor="ctr" anchorCtr="0">
            <a:noAutofit/>
          </a:bodyPr>
          <a:lstStyle>
            <a:lvl1pPr marL="0" indent="0" algn="ctr" defTabSz="914326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933" b="1" u="sng" kern="1200" baseline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685745" indent="-228581" algn="l" defTabSz="91432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908" indent="-228581" algn="l" defTabSz="91432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071" indent="-228581" algn="l" defTabSz="91432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234" indent="-228581" algn="l" defTabSz="91432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397" indent="-228581" algn="l" defTabSz="91432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560" indent="-228581" algn="l" defTabSz="91432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723" indent="-228581" algn="l" defTabSz="91432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886" indent="-228581" algn="l" defTabSz="914326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4800" dirty="0">
                <a:solidFill>
                  <a:schemeClr val="bg1"/>
                </a:solidFill>
              </a:rPr>
              <a:t>Affiliations</a:t>
            </a:r>
          </a:p>
        </p:txBody>
      </p:sp>
    </p:spTree>
    <p:extLst>
      <p:ext uri="{BB962C8B-B14F-4D97-AF65-F5344CB8AC3E}">
        <p14:creationId xmlns:p14="http://schemas.microsoft.com/office/powerpoint/2010/main" val="222080293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38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Trebuchet MS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Zhang Jianxin</dc:creator>
  <cp:lastModifiedBy>Zhang Jianxin</cp:lastModifiedBy>
  <cp:revision>4</cp:revision>
  <dcterms:created xsi:type="dcterms:W3CDTF">2022-07-04T11:55:28Z</dcterms:created>
  <dcterms:modified xsi:type="dcterms:W3CDTF">2022-07-07T12:18:29Z</dcterms:modified>
</cp:coreProperties>
</file>