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8" r:id="rId2"/>
  </p:sldIdLst>
  <p:sldSz cx="43200638" cy="242998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3" d="100"/>
          <a:sy n="33" d="100"/>
        </p:scale>
        <p:origin x="3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80" y="3976855"/>
            <a:ext cx="32400479" cy="8459952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80" y="12763055"/>
            <a:ext cx="32400479" cy="5866840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97" indent="0" algn="ctr">
              <a:buNone/>
              <a:defRPr sz="7087"/>
            </a:lvl2pPr>
            <a:lvl3pPr marL="3239994" indent="0" algn="ctr">
              <a:buNone/>
              <a:defRPr sz="6378"/>
            </a:lvl3pPr>
            <a:lvl4pPr marL="4859990" indent="0" algn="ctr">
              <a:buNone/>
              <a:defRPr sz="5669"/>
            </a:lvl4pPr>
            <a:lvl5pPr marL="6479987" indent="0" algn="ctr">
              <a:buNone/>
              <a:defRPr sz="5669"/>
            </a:lvl5pPr>
            <a:lvl6pPr marL="8099984" indent="0" algn="ctr">
              <a:buNone/>
              <a:defRPr sz="5669"/>
            </a:lvl6pPr>
            <a:lvl7pPr marL="9719981" indent="0" algn="ctr">
              <a:buNone/>
              <a:defRPr sz="5669"/>
            </a:lvl7pPr>
            <a:lvl8pPr marL="11339977" indent="0" algn="ctr">
              <a:buNone/>
              <a:defRPr sz="5669"/>
            </a:lvl8pPr>
            <a:lvl9pPr marL="12959974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BB35-A2B2-40BE-9F10-C34401B444E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0374-A517-4B2D-AE7E-2041B150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9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BB35-A2B2-40BE-9F10-C34401B444E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0374-A517-4B2D-AE7E-2041B150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1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5456" y="1293743"/>
            <a:ext cx="9315138" cy="205930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0044" y="1293743"/>
            <a:ext cx="27405405" cy="205930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BB35-A2B2-40BE-9F10-C34401B444E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0374-A517-4B2D-AE7E-2041B150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22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out guides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94987" y="4522363"/>
            <a:ext cx="9898584" cy="569072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2204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337029" indent="-514243">
              <a:defRPr sz="2204">
                <a:latin typeface="Trebuchet MS" pitchFamily="34" charset="0"/>
              </a:defRPr>
            </a:lvl2pPr>
            <a:lvl3pPr marL="1851271" indent="-514243">
              <a:defRPr sz="2204">
                <a:latin typeface="Trebuchet MS" pitchFamily="34" charset="0"/>
              </a:defRPr>
            </a:lvl3pPr>
            <a:lvl4pPr marL="2416938" indent="-565667">
              <a:defRPr sz="2204">
                <a:latin typeface="Trebuchet MS" pitchFamily="34" charset="0"/>
              </a:defRPr>
            </a:lvl4pPr>
            <a:lvl5pPr marL="2828333" indent="-411395">
              <a:defRPr sz="220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8894" y="3921835"/>
            <a:ext cx="9890770" cy="563401"/>
          </a:xfrm>
          <a:prstGeom prst="rect">
            <a:avLst/>
          </a:prstGeom>
          <a:noFill/>
        </p:spPr>
        <p:txBody>
          <a:bodyPr lIns="52249" tIns="52249" rIns="52249" bIns="52249" anchor="ctr" anchorCtr="0">
            <a:spAutoFit/>
          </a:bodyPr>
          <a:lstStyle>
            <a:lvl1pPr marL="0" indent="0" algn="ctr">
              <a:buNone/>
              <a:defRPr sz="3306" b="1" u="sng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894206" y="11133031"/>
            <a:ext cx="9900146" cy="569072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2204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337029" indent="-514243">
              <a:defRPr sz="2204">
                <a:latin typeface="Trebuchet MS" pitchFamily="34" charset="0"/>
              </a:defRPr>
            </a:lvl2pPr>
            <a:lvl3pPr marL="1851271" indent="-514243">
              <a:defRPr sz="2204">
                <a:latin typeface="Trebuchet MS" pitchFamily="34" charset="0"/>
              </a:defRPr>
            </a:lvl3pPr>
            <a:lvl4pPr marL="2416938" indent="-565667">
              <a:defRPr sz="2204">
                <a:latin typeface="Trebuchet MS" pitchFamily="34" charset="0"/>
              </a:defRPr>
            </a:lvl4pPr>
            <a:lvl5pPr marL="2828333" indent="-411395">
              <a:defRPr sz="220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98116" y="10526211"/>
            <a:ext cx="9892333" cy="563401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marL="0" indent="0" algn="ctr">
              <a:buNone/>
              <a:defRPr sz="3306" b="1" u="sng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404864" y="4546500"/>
            <a:ext cx="20394050" cy="569072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2204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337029" indent="-514243">
              <a:defRPr sz="2204">
                <a:latin typeface="Trebuchet MS" pitchFamily="34" charset="0"/>
              </a:defRPr>
            </a:lvl2pPr>
            <a:lvl3pPr marL="1851271" indent="-514243">
              <a:defRPr sz="2204">
                <a:latin typeface="Trebuchet MS" pitchFamily="34" charset="0"/>
              </a:defRPr>
            </a:lvl3pPr>
            <a:lvl4pPr marL="2416938" indent="-565667">
              <a:defRPr sz="2204">
                <a:latin typeface="Trebuchet MS" pitchFamily="34" charset="0"/>
              </a:defRPr>
            </a:lvl4pPr>
            <a:lvl5pPr marL="2828333" indent="-411395">
              <a:defRPr sz="220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404860" y="3921835"/>
            <a:ext cx="20394050" cy="563401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marL="0" indent="0" algn="ctr">
              <a:buNone/>
              <a:defRPr sz="3306" b="1" u="sng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404860" y="16222329"/>
            <a:ext cx="20394050" cy="569072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2204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337029" indent="-514243">
              <a:defRPr sz="2204">
                <a:latin typeface="Trebuchet MS" pitchFamily="34" charset="0"/>
              </a:defRPr>
            </a:lvl2pPr>
            <a:lvl3pPr marL="1851271" indent="-514243">
              <a:defRPr sz="2204">
                <a:latin typeface="Trebuchet MS" pitchFamily="34" charset="0"/>
              </a:defRPr>
            </a:lvl3pPr>
            <a:lvl4pPr marL="2416938" indent="-565667">
              <a:defRPr sz="2204">
                <a:latin typeface="Trebuchet MS" pitchFamily="34" charset="0"/>
              </a:defRPr>
            </a:lvl4pPr>
            <a:lvl5pPr marL="2828333" indent="-411395">
              <a:defRPr sz="220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404860" y="15591804"/>
            <a:ext cx="20394050" cy="563401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marL="0" indent="0" algn="ctr">
              <a:buNone/>
              <a:defRPr sz="3306" b="1" u="sng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442343" y="3921835"/>
            <a:ext cx="9888942" cy="563401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marL="0" indent="0" algn="ctr">
              <a:buNone/>
              <a:defRPr sz="3306" b="1" u="sng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442343" y="4552360"/>
            <a:ext cx="9888942" cy="569072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2204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337029" indent="-514243">
              <a:defRPr sz="2204">
                <a:latin typeface="Trebuchet MS" pitchFamily="34" charset="0"/>
              </a:defRPr>
            </a:lvl2pPr>
            <a:lvl3pPr marL="1851271" indent="-514243">
              <a:defRPr sz="2204">
                <a:latin typeface="Trebuchet MS" pitchFamily="34" charset="0"/>
              </a:defRPr>
            </a:lvl3pPr>
            <a:lvl4pPr marL="2416938" indent="-565667">
              <a:defRPr sz="2204">
                <a:latin typeface="Trebuchet MS" pitchFamily="34" charset="0"/>
              </a:defRPr>
            </a:lvl4pPr>
            <a:lvl5pPr marL="2828333" indent="-411395">
              <a:defRPr sz="220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442343" y="10570665"/>
            <a:ext cx="9888942" cy="563401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marL="0" indent="0" algn="ctr">
              <a:buNone/>
              <a:defRPr sz="3306" b="1" u="sng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439866" y="11201190"/>
            <a:ext cx="9893896" cy="569072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2204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337029" indent="-514243">
              <a:defRPr sz="2204">
                <a:latin typeface="Trebuchet MS" pitchFamily="34" charset="0"/>
              </a:defRPr>
            </a:lvl2pPr>
            <a:lvl3pPr marL="1851271" indent="-514243">
              <a:defRPr sz="2204">
                <a:latin typeface="Trebuchet MS" pitchFamily="34" charset="0"/>
              </a:defRPr>
            </a:lvl3pPr>
            <a:lvl4pPr marL="2416938" indent="-565667">
              <a:defRPr sz="2204">
                <a:latin typeface="Trebuchet MS" pitchFamily="34" charset="0"/>
              </a:defRPr>
            </a:lvl4pPr>
            <a:lvl5pPr marL="2828333" indent="-411395">
              <a:defRPr sz="220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442343" y="18990893"/>
            <a:ext cx="9888942" cy="563401"/>
          </a:xfrm>
          <a:prstGeom prst="rect">
            <a:avLst/>
          </a:prstGeom>
          <a:noFill/>
        </p:spPr>
        <p:txBody>
          <a:bodyPr wrap="square" lIns="52249" tIns="52249" rIns="52249" bIns="52249" anchor="ctr" anchorCtr="0">
            <a:spAutoFit/>
          </a:bodyPr>
          <a:lstStyle>
            <a:lvl1pPr marL="0" indent="0" algn="ctr">
              <a:buNone/>
              <a:defRPr sz="3306" b="1" u="sng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439866" y="19621415"/>
            <a:ext cx="9893896" cy="569072"/>
          </a:xfrm>
          <a:prstGeom prst="rect">
            <a:avLst/>
          </a:prstGeom>
        </p:spPr>
        <p:txBody>
          <a:bodyPr wrap="square" lIns="130622" tIns="130622" rIns="130622" bIns="130622">
            <a:spAutoFit/>
          </a:bodyPr>
          <a:lstStyle>
            <a:lvl1pPr marL="0" indent="0">
              <a:buNone/>
              <a:defRPr sz="2204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337029" indent="-514243">
              <a:defRPr sz="2204">
                <a:latin typeface="Trebuchet MS" pitchFamily="34" charset="0"/>
              </a:defRPr>
            </a:lvl2pPr>
            <a:lvl3pPr marL="1851271" indent="-514243">
              <a:defRPr sz="2204">
                <a:latin typeface="Trebuchet MS" pitchFamily="34" charset="0"/>
              </a:defRPr>
            </a:lvl3pPr>
            <a:lvl4pPr marL="2416938" indent="-565667">
              <a:defRPr sz="2204">
                <a:latin typeface="Trebuchet MS" pitchFamily="34" charset="0"/>
              </a:defRPr>
            </a:lvl4pPr>
            <a:lvl5pPr marL="2828333" indent="-411395">
              <a:defRPr sz="2204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767592" y="1499734"/>
            <a:ext cx="31665469" cy="88321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5669">
                <a:solidFill>
                  <a:schemeClr val="bg1"/>
                </a:solidFill>
              </a:defRPr>
            </a:lvl1pPr>
            <a:lvl2pPr>
              <a:buFontTx/>
              <a:buNone/>
              <a:defRPr sz="11339"/>
            </a:lvl2pPr>
            <a:lvl3pPr>
              <a:buFontTx/>
              <a:buNone/>
              <a:defRPr sz="11339"/>
            </a:lvl3pPr>
            <a:lvl4pPr>
              <a:buFontTx/>
              <a:buNone/>
              <a:defRPr sz="11339"/>
            </a:lvl4pPr>
            <a:lvl5pPr>
              <a:buFontTx/>
              <a:buNone/>
              <a:defRPr sz="11339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5767592" y="2382942"/>
            <a:ext cx="31665469" cy="936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4411">
                <a:solidFill>
                  <a:schemeClr val="bg1"/>
                </a:solidFill>
              </a:defRPr>
            </a:lvl1pPr>
            <a:lvl2pPr>
              <a:buFontTx/>
              <a:buNone/>
              <a:defRPr sz="11339"/>
            </a:lvl2pPr>
            <a:lvl3pPr>
              <a:buFontTx/>
              <a:buNone/>
              <a:defRPr sz="11339"/>
            </a:lvl3pPr>
            <a:lvl4pPr>
              <a:buFontTx/>
              <a:buNone/>
              <a:defRPr sz="11339"/>
            </a:lvl4pPr>
            <a:lvl5pPr>
              <a:buFontTx/>
              <a:buNone/>
              <a:defRPr sz="11339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5767592" y="251042"/>
            <a:ext cx="31665469" cy="12319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7558" b="1">
                <a:solidFill>
                  <a:schemeClr val="bg1"/>
                </a:solidFill>
              </a:defRPr>
            </a:lvl1pPr>
            <a:lvl2pPr>
              <a:buFontTx/>
              <a:buNone/>
              <a:defRPr sz="11339"/>
            </a:lvl2pPr>
            <a:lvl3pPr>
              <a:buFontTx/>
              <a:buNone/>
              <a:defRPr sz="11339"/>
            </a:lvl3pPr>
            <a:lvl4pPr>
              <a:buFontTx/>
              <a:buNone/>
              <a:defRPr sz="11339"/>
            </a:lvl4pPr>
            <a:lvl5pPr>
              <a:buFontTx/>
              <a:buNone/>
              <a:defRPr sz="11339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72926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BB35-A2B2-40BE-9F10-C34401B444E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0374-A517-4B2D-AE7E-2041B150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8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544" y="6058095"/>
            <a:ext cx="37260550" cy="10108066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544" y="16261787"/>
            <a:ext cx="37260550" cy="5315593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1pPr>
            <a:lvl2pPr marL="1619997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2pPr>
            <a:lvl3pPr marL="3239994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99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98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98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981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97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97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BB35-A2B2-40BE-9F10-C34401B444E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0374-A517-4B2D-AE7E-2041B150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3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0044" y="6468713"/>
            <a:ext cx="18360271" cy="15418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0323" y="6468713"/>
            <a:ext cx="18360271" cy="15418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BB35-A2B2-40BE-9F10-C34401B444E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0374-A517-4B2D-AE7E-2041B150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4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1" y="1293745"/>
            <a:ext cx="37260550" cy="46968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73" y="5956843"/>
            <a:ext cx="18275893" cy="2919357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97" indent="0">
              <a:buNone/>
              <a:defRPr sz="7087" b="1"/>
            </a:lvl2pPr>
            <a:lvl3pPr marL="3239994" indent="0">
              <a:buNone/>
              <a:defRPr sz="6378" b="1"/>
            </a:lvl3pPr>
            <a:lvl4pPr marL="4859990" indent="0">
              <a:buNone/>
              <a:defRPr sz="5669" b="1"/>
            </a:lvl4pPr>
            <a:lvl5pPr marL="6479987" indent="0">
              <a:buNone/>
              <a:defRPr sz="5669" b="1"/>
            </a:lvl5pPr>
            <a:lvl6pPr marL="8099984" indent="0">
              <a:buNone/>
              <a:defRPr sz="5669" b="1"/>
            </a:lvl6pPr>
            <a:lvl7pPr marL="9719981" indent="0">
              <a:buNone/>
              <a:defRPr sz="5669" b="1"/>
            </a:lvl7pPr>
            <a:lvl8pPr marL="11339977" indent="0">
              <a:buNone/>
              <a:defRPr sz="5669" b="1"/>
            </a:lvl8pPr>
            <a:lvl9pPr marL="12959974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673" y="8876200"/>
            <a:ext cx="18275893" cy="13055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70323" y="5956843"/>
            <a:ext cx="18365898" cy="2919357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97" indent="0">
              <a:buNone/>
              <a:defRPr sz="7087" b="1"/>
            </a:lvl2pPr>
            <a:lvl3pPr marL="3239994" indent="0">
              <a:buNone/>
              <a:defRPr sz="6378" b="1"/>
            </a:lvl3pPr>
            <a:lvl4pPr marL="4859990" indent="0">
              <a:buNone/>
              <a:defRPr sz="5669" b="1"/>
            </a:lvl4pPr>
            <a:lvl5pPr marL="6479987" indent="0">
              <a:buNone/>
              <a:defRPr sz="5669" b="1"/>
            </a:lvl5pPr>
            <a:lvl6pPr marL="8099984" indent="0">
              <a:buNone/>
              <a:defRPr sz="5669" b="1"/>
            </a:lvl6pPr>
            <a:lvl7pPr marL="9719981" indent="0">
              <a:buNone/>
              <a:defRPr sz="5669" b="1"/>
            </a:lvl7pPr>
            <a:lvl8pPr marL="11339977" indent="0">
              <a:buNone/>
              <a:defRPr sz="5669" b="1"/>
            </a:lvl8pPr>
            <a:lvl9pPr marL="12959974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70323" y="8876200"/>
            <a:ext cx="18365898" cy="13055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BB35-A2B2-40BE-9F10-C34401B444E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0374-A517-4B2D-AE7E-2041B150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9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BB35-A2B2-40BE-9F10-C34401B444E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0374-A517-4B2D-AE7E-2041B150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4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BB35-A2B2-40BE-9F10-C34401B444E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0374-A517-4B2D-AE7E-2041B150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4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1619991"/>
            <a:ext cx="13933329" cy="5669968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5898" y="3498732"/>
            <a:ext cx="21870323" cy="17268653"/>
          </a:xfrm>
        </p:spPr>
        <p:txBody>
          <a:bodyPr/>
          <a:lstStyle>
            <a:lvl1pPr>
              <a:defRPr sz="11339"/>
            </a:lvl1pPr>
            <a:lvl2pPr>
              <a:defRPr sz="9921"/>
            </a:lvl2pPr>
            <a:lvl3pPr>
              <a:defRPr sz="8504"/>
            </a:lvl3pPr>
            <a:lvl4pPr>
              <a:defRPr sz="7087"/>
            </a:lvl4pPr>
            <a:lvl5pPr>
              <a:defRPr sz="7087"/>
            </a:lvl5pPr>
            <a:lvl6pPr>
              <a:defRPr sz="7087"/>
            </a:lvl6pPr>
            <a:lvl7pPr>
              <a:defRPr sz="7087"/>
            </a:lvl7pPr>
            <a:lvl8pPr>
              <a:defRPr sz="7087"/>
            </a:lvl8pPr>
            <a:lvl9pPr>
              <a:defRPr sz="70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7289959"/>
            <a:ext cx="13933329" cy="13505551"/>
          </a:xfrm>
        </p:spPr>
        <p:txBody>
          <a:bodyPr/>
          <a:lstStyle>
            <a:lvl1pPr marL="0" indent="0">
              <a:buNone/>
              <a:defRPr sz="5669"/>
            </a:lvl1pPr>
            <a:lvl2pPr marL="1619997" indent="0">
              <a:buNone/>
              <a:defRPr sz="4961"/>
            </a:lvl2pPr>
            <a:lvl3pPr marL="3239994" indent="0">
              <a:buNone/>
              <a:defRPr sz="4252"/>
            </a:lvl3pPr>
            <a:lvl4pPr marL="4859990" indent="0">
              <a:buNone/>
              <a:defRPr sz="3543"/>
            </a:lvl4pPr>
            <a:lvl5pPr marL="6479987" indent="0">
              <a:buNone/>
              <a:defRPr sz="3543"/>
            </a:lvl5pPr>
            <a:lvl6pPr marL="8099984" indent="0">
              <a:buNone/>
              <a:defRPr sz="3543"/>
            </a:lvl6pPr>
            <a:lvl7pPr marL="9719981" indent="0">
              <a:buNone/>
              <a:defRPr sz="3543"/>
            </a:lvl7pPr>
            <a:lvl8pPr marL="11339977" indent="0">
              <a:buNone/>
              <a:defRPr sz="3543"/>
            </a:lvl8pPr>
            <a:lvl9pPr marL="12959974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BB35-A2B2-40BE-9F10-C34401B444E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0374-A517-4B2D-AE7E-2041B150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7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672" y="1619991"/>
            <a:ext cx="13933329" cy="5669968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5898" y="3498732"/>
            <a:ext cx="21870323" cy="17268653"/>
          </a:xfrm>
        </p:spPr>
        <p:txBody>
          <a:bodyPr anchor="t"/>
          <a:lstStyle>
            <a:lvl1pPr marL="0" indent="0">
              <a:buNone/>
              <a:defRPr sz="11339"/>
            </a:lvl1pPr>
            <a:lvl2pPr marL="1619997" indent="0">
              <a:buNone/>
              <a:defRPr sz="9921"/>
            </a:lvl2pPr>
            <a:lvl3pPr marL="3239994" indent="0">
              <a:buNone/>
              <a:defRPr sz="8504"/>
            </a:lvl3pPr>
            <a:lvl4pPr marL="4859990" indent="0">
              <a:buNone/>
              <a:defRPr sz="7087"/>
            </a:lvl4pPr>
            <a:lvl5pPr marL="6479987" indent="0">
              <a:buNone/>
              <a:defRPr sz="7087"/>
            </a:lvl5pPr>
            <a:lvl6pPr marL="8099984" indent="0">
              <a:buNone/>
              <a:defRPr sz="7087"/>
            </a:lvl6pPr>
            <a:lvl7pPr marL="9719981" indent="0">
              <a:buNone/>
              <a:defRPr sz="7087"/>
            </a:lvl7pPr>
            <a:lvl8pPr marL="11339977" indent="0">
              <a:buNone/>
              <a:defRPr sz="7087"/>
            </a:lvl8pPr>
            <a:lvl9pPr marL="12959974" indent="0">
              <a:buNone/>
              <a:defRPr sz="708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672" y="7289959"/>
            <a:ext cx="13933329" cy="13505551"/>
          </a:xfrm>
        </p:spPr>
        <p:txBody>
          <a:bodyPr/>
          <a:lstStyle>
            <a:lvl1pPr marL="0" indent="0">
              <a:buNone/>
              <a:defRPr sz="5669"/>
            </a:lvl1pPr>
            <a:lvl2pPr marL="1619997" indent="0">
              <a:buNone/>
              <a:defRPr sz="4961"/>
            </a:lvl2pPr>
            <a:lvl3pPr marL="3239994" indent="0">
              <a:buNone/>
              <a:defRPr sz="4252"/>
            </a:lvl3pPr>
            <a:lvl4pPr marL="4859990" indent="0">
              <a:buNone/>
              <a:defRPr sz="3543"/>
            </a:lvl4pPr>
            <a:lvl5pPr marL="6479987" indent="0">
              <a:buNone/>
              <a:defRPr sz="3543"/>
            </a:lvl5pPr>
            <a:lvl6pPr marL="8099984" indent="0">
              <a:buNone/>
              <a:defRPr sz="3543"/>
            </a:lvl6pPr>
            <a:lvl7pPr marL="9719981" indent="0">
              <a:buNone/>
              <a:defRPr sz="3543"/>
            </a:lvl7pPr>
            <a:lvl8pPr marL="11339977" indent="0">
              <a:buNone/>
              <a:defRPr sz="3543"/>
            </a:lvl8pPr>
            <a:lvl9pPr marL="12959974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BB35-A2B2-40BE-9F10-C34401B444E8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0374-A517-4B2D-AE7E-2041B1507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1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0044" y="1293745"/>
            <a:ext cx="37260550" cy="4696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0044" y="6468713"/>
            <a:ext cx="37260550" cy="15418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0044" y="22522375"/>
            <a:ext cx="9720144" cy="12937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10212" y="22522375"/>
            <a:ext cx="14580215" cy="12937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10450" y="22522375"/>
            <a:ext cx="9720144" cy="12937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AAB6E6-AEEB-40C7-9F08-41EBF8EB1015}"/>
              </a:ext>
            </a:extLst>
          </p:cNvPr>
          <p:cNvSpPr/>
          <p:nvPr userDrawn="1"/>
        </p:nvSpPr>
        <p:spPr>
          <a:xfrm rot="10800000">
            <a:off x="0" y="23226010"/>
            <a:ext cx="43200638" cy="10738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7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B22CF2-5D44-4E14-86AC-F8FD23C53DA6}"/>
              </a:ext>
            </a:extLst>
          </p:cNvPr>
          <p:cNvSpPr/>
          <p:nvPr userDrawn="1"/>
        </p:nvSpPr>
        <p:spPr>
          <a:xfrm>
            <a:off x="0" y="7"/>
            <a:ext cx="43200638" cy="3436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717"/>
          </a:p>
        </p:txBody>
      </p:sp>
    </p:spTree>
    <p:extLst>
      <p:ext uri="{BB962C8B-B14F-4D97-AF65-F5344CB8AC3E}">
        <p14:creationId xmlns:p14="http://schemas.microsoft.com/office/powerpoint/2010/main" val="245302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3239994" rtl="0" eaLnBrk="1" latinLnBrk="0" hangingPunct="1">
        <a:lnSpc>
          <a:spcPct val="90000"/>
        </a:lnSpc>
        <a:spcBef>
          <a:spcPct val="0"/>
        </a:spcBef>
        <a:buNone/>
        <a:defRPr sz="155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98" indent="-809998" algn="l" defTabSz="3239994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95" indent="-809998" algn="l" defTabSz="3239994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992" indent="-809998" algn="l" defTabSz="3239994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669989" indent="-809998" algn="l" defTabSz="3239994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985" indent="-809998" algn="l" defTabSz="3239994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982" indent="-809998" algn="l" defTabSz="3239994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979" indent="-809998" algn="l" defTabSz="3239994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976" indent="-809998" algn="l" defTabSz="3239994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972" indent="-809998" algn="l" defTabSz="3239994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94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algn="l" defTabSz="3239994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94" algn="l" defTabSz="3239994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990" algn="l" defTabSz="3239994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987" algn="l" defTabSz="3239994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984" algn="l" defTabSz="3239994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981" algn="l" defTabSz="3239994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977" algn="l" defTabSz="3239994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974" algn="l" defTabSz="3239994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F3BB6CF-1C56-43AF-979B-164E62D318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95834" y="4522513"/>
            <a:ext cx="9898179" cy="7562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70C0"/>
                </a:solidFill>
              </a:rPr>
              <a:t>Main text (Font size: 32)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ADCC5-26CD-4F0B-ACD8-6A926D2339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9744" y="3846180"/>
            <a:ext cx="9890366" cy="715044"/>
          </a:xfrm>
        </p:spPr>
        <p:txBody>
          <a:bodyPr/>
          <a:lstStyle/>
          <a:p>
            <a:r>
              <a:rPr lang="en-US" sz="4401" dirty="0">
                <a:solidFill>
                  <a:srgbClr val="0070C0"/>
                </a:solidFill>
              </a:rPr>
              <a:t>Introduction (Font size: 44)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23567-FF44-4DDE-94CA-38847EC4F3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2876" y="16228120"/>
            <a:ext cx="10191921" cy="7562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70C0"/>
                </a:solidFill>
              </a:rPr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49B2B6F-7DB6-47C9-887A-C11FB98A6C8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403710" y="4690096"/>
            <a:ext cx="20393218" cy="973286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3200" b="0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91F027-D7B2-4889-B5DA-33F3D33C50B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3501" y="15457964"/>
            <a:ext cx="10201297" cy="873321"/>
          </a:xfrm>
        </p:spPr>
        <p:txBody>
          <a:bodyPr/>
          <a:lstStyle/>
          <a:p>
            <a:pPr algn="ctr"/>
            <a:r>
              <a:rPr lang="en-US" sz="4401" b="1" u="sng" dirty="0">
                <a:solidFill>
                  <a:srgbClr val="0070C0"/>
                </a:solidFill>
                <a:latin typeface="+mn-lt"/>
                <a:cs typeface="+mn-cs"/>
              </a:rPr>
              <a:t>Materials and method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F5C76D5-7EE2-4CD6-8189-B97974E1C0B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403710" y="3846180"/>
            <a:ext cx="20393218" cy="715044"/>
          </a:xfrm>
        </p:spPr>
        <p:txBody>
          <a:bodyPr/>
          <a:lstStyle/>
          <a:p>
            <a:r>
              <a:rPr lang="en-US" sz="4401" dirty="0">
                <a:solidFill>
                  <a:srgbClr val="0070C0"/>
                </a:solidFill>
              </a:rPr>
              <a:t>Results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D55B8D9-483B-4C39-9FB4-49B06D158C7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2262362" y="3831444"/>
            <a:ext cx="9888538" cy="873321"/>
          </a:xfrm>
        </p:spPr>
        <p:txBody>
          <a:bodyPr/>
          <a:lstStyle/>
          <a:p>
            <a:pPr algn="ctr"/>
            <a:r>
              <a:rPr lang="en-US" sz="4401" b="1" u="sng" dirty="0">
                <a:solidFill>
                  <a:srgbClr val="0070C0"/>
                </a:solidFill>
                <a:latin typeface="+mn-lt"/>
                <a:cs typeface="+mn-cs"/>
              </a:rPr>
              <a:t>Conclusion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5EE13F-38B8-4367-B041-76324D761CB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2259889" y="4616916"/>
            <a:ext cx="9893492" cy="597961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3200" b="0" u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1FCBE2C-2840-4875-B478-593379E42CC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2264839" y="12779725"/>
            <a:ext cx="9888538" cy="715044"/>
          </a:xfrm>
        </p:spPr>
        <p:txBody>
          <a:bodyPr/>
          <a:lstStyle/>
          <a:p>
            <a:r>
              <a:rPr lang="en-US" sz="4401" dirty="0">
                <a:solidFill>
                  <a:srgbClr val="0070C0"/>
                </a:solidFill>
              </a:rPr>
              <a:t>Reference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A9B28A0-534A-4AB7-8858-D0376FFEFC4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2311078" y="13821725"/>
            <a:ext cx="9893492" cy="7562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70C0"/>
                </a:solidFill>
              </a:rPr>
              <a:t>TEXT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C950C40-A136-4761-A8DF-F7A9E2C0AEF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98185" y="1615402"/>
            <a:ext cx="31664177" cy="883193"/>
          </a:xfrm>
        </p:spPr>
        <p:txBody>
          <a:bodyPr>
            <a:normAutofit/>
          </a:bodyPr>
          <a:lstStyle/>
          <a:p>
            <a:pPr algn="l"/>
            <a:r>
              <a:rPr lang="en-US" sz="4801" dirty="0">
                <a:solidFill>
                  <a:schemeClr val="bg1"/>
                </a:solidFill>
              </a:rPr>
              <a:t>Authors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BC4C18D-DA51-451E-853A-8990A555D5A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98185" y="43795"/>
            <a:ext cx="31664177" cy="1570116"/>
          </a:xfrm>
        </p:spPr>
        <p:txBody>
          <a:bodyPr>
            <a:normAutofit/>
          </a:bodyPr>
          <a:lstStyle/>
          <a:p>
            <a:pPr algn="l"/>
            <a:r>
              <a:rPr lang="en-US" sz="7200" b="1" dirty="0">
                <a:solidFill>
                  <a:schemeClr val="bg1"/>
                </a:solidFill>
                <a:latin typeface="+mn-lt"/>
              </a:rPr>
              <a:t>Title</a:t>
            </a:r>
            <a:endParaRPr lang="en-US" sz="6601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4CB14AD7-CE4C-4ED6-82AB-AD61513326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3110" y="232296"/>
            <a:ext cx="4353658" cy="3077844"/>
          </a:xfrm>
          <a:prstGeom prst="rect">
            <a:avLst/>
          </a:prstGeom>
        </p:spPr>
      </p:pic>
      <p:pic>
        <p:nvPicPr>
          <p:cNvPr id="28" name="Picture 27" descr="Shape, polygon&#10;&#10;Description automatically generated">
            <a:extLst>
              <a:ext uri="{FF2B5EF4-FFF2-40B4-BE49-F238E27FC236}">
                <a16:creationId xmlns:a16="http://schemas.microsoft.com/office/drawing/2014/main" id="{052819F9-122E-4F5B-85D8-FFEA2BD401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9452" y="173598"/>
            <a:ext cx="4353658" cy="307784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7939AAFE-0F00-4996-A4B4-C340AC634401}"/>
              </a:ext>
            </a:extLst>
          </p:cNvPr>
          <p:cNvSpPr txBox="1"/>
          <p:nvPr/>
        </p:nvSpPr>
        <p:spPr>
          <a:xfrm>
            <a:off x="24924774" y="133247"/>
            <a:ext cx="9514417" cy="3139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701420"/>
            <a:r>
              <a:rPr lang="en-US" sz="6601" dirty="0">
                <a:solidFill>
                  <a:prstClr val="white"/>
                </a:solidFill>
                <a:latin typeface="Calibri" panose="020F0502020204030204"/>
              </a:rPr>
              <a:t>Logo! </a:t>
            </a:r>
          </a:p>
          <a:p>
            <a:pPr defTabSz="3701420"/>
            <a:r>
              <a:rPr lang="en-US" sz="6601" dirty="0">
                <a:solidFill>
                  <a:prstClr val="white"/>
                </a:solidFill>
                <a:latin typeface="Calibri" panose="020F0502020204030204"/>
              </a:rPr>
              <a:t>Photo of poster presenter is recommended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AE2FCB3A-8C08-4FD2-A040-23A29CCD3CB8}"/>
              </a:ext>
            </a:extLst>
          </p:cNvPr>
          <p:cNvSpPr txBox="1">
            <a:spLocks/>
          </p:cNvSpPr>
          <p:nvPr/>
        </p:nvSpPr>
        <p:spPr>
          <a:xfrm>
            <a:off x="32259889" y="18211938"/>
            <a:ext cx="9888538" cy="715044"/>
          </a:xfrm>
          <a:prstGeom prst="rect">
            <a:avLst/>
          </a:prstGeom>
          <a:noFill/>
        </p:spPr>
        <p:txBody>
          <a:bodyPr vert="horz" wrap="square" lIns="52249" tIns="52249" rIns="52249" bIns="52249" rtlCol="0" anchor="ctr" anchorCtr="0">
            <a:spAutoFit/>
          </a:bodyPr>
          <a:lstStyle>
            <a:lvl1pPr marL="0" indent="0" algn="ctr" defTabSz="3239994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3307" b="1" u="sng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429995" indent="-809998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992" indent="-809998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989" indent="-809998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985" indent="-809998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982" indent="-809998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979" indent="-809998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976" indent="-809998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972" indent="-809998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239731"/>
            <a:r>
              <a:rPr lang="en-US" sz="4401" dirty="0">
                <a:solidFill>
                  <a:srgbClr val="0070C0"/>
                </a:solidFill>
                <a:latin typeface="Calibri" panose="020F0502020204030204"/>
              </a:rPr>
              <a:t>Acknowledgements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F8C8CA4D-3C5E-42BE-AD9D-ABB12383692D}"/>
              </a:ext>
            </a:extLst>
          </p:cNvPr>
          <p:cNvSpPr txBox="1">
            <a:spLocks/>
          </p:cNvSpPr>
          <p:nvPr/>
        </p:nvSpPr>
        <p:spPr>
          <a:xfrm>
            <a:off x="32311078" y="18892524"/>
            <a:ext cx="9893492" cy="756234"/>
          </a:xfrm>
          <a:prstGeom prst="rect">
            <a:avLst/>
          </a:prstGeom>
        </p:spPr>
        <p:txBody>
          <a:bodyPr vert="horz" wrap="square" lIns="130620" tIns="130620" rIns="130620" bIns="130620" rtlCol="0">
            <a:spAutoFit/>
          </a:bodyPr>
          <a:lstStyle>
            <a:lvl1pPr marL="0" indent="0" algn="l" defTabSz="3239994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2204" kern="12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1337137" indent="-514283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2204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851420" indent="-514283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2204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2417134" indent="-565712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2204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828561" indent="-411427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2204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8909982" indent="-809998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979" indent="-809998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976" indent="-809998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972" indent="-809998" algn="l" defTabSz="3239994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239731">
              <a:lnSpc>
                <a:spcPct val="100000"/>
              </a:lnSpc>
            </a:pPr>
            <a:r>
              <a:rPr lang="en-US" sz="3200" dirty="0">
                <a:solidFill>
                  <a:srgbClr val="0070C0"/>
                </a:solidFill>
              </a:rPr>
              <a:t>TEXT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ACBCFF3F-DC43-451F-A457-FF3E6EACF98C}"/>
              </a:ext>
            </a:extLst>
          </p:cNvPr>
          <p:cNvSpPr txBox="1">
            <a:spLocks/>
          </p:cNvSpPr>
          <p:nvPr/>
        </p:nvSpPr>
        <p:spPr>
          <a:xfrm>
            <a:off x="457812" y="2569777"/>
            <a:ext cx="31664177" cy="883193"/>
          </a:xfrm>
          <a:prstGeom prst="rect">
            <a:avLst/>
          </a:prstGeom>
          <a:noFill/>
        </p:spPr>
        <p:txBody>
          <a:bodyPr vert="horz" wrap="square" lIns="185133" tIns="185133" rIns="185133" bIns="185133" rtlCol="0" anchor="ctr" anchorCtr="0">
            <a:noAutofit/>
          </a:bodyPr>
          <a:lstStyle>
            <a:lvl1pPr marL="0" indent="0" algn="ctr" defTabSz="9143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33" b="1" u="sng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745" indent="-228581" algn="l" defTabSz="9143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08" indent="-228581" algn="l" defTabSz="9143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71" indent="-228581" algn="l" defTabSz="9143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34" indent="-228581" algn="l" defTabSz="9143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97" indent="-228581" algn="l" defTabSz="9143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60" indent="-228581" algn="l" defTabSz="9143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23" indent="-228581" algn="l" defTabSz="9143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86" indent="-228581" algn="l" defTabSz="9143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800" dirty="0">
                <a:solidFill>
                  <a:schemeClr val="bg1"/>
                </a:solidFill>
              </a:rPr>
              <a:t>Affiliations</a:t>
            </a:r>
          </a:p>
        </p:txBody>
      </p:sp>
    </p:spTree>
    <p:extLst>
      <p:ext uri="{BB962C8B-B14F-4D97-AF65-F5344CB8AC3E}">
        <p14:creationId xmlns:p14="http://schemas.microsoft.com/office/powerpoint/2010/main" val="22208029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38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 Jianxin</dc:creator>
  <cp:lastModifiedBy>Zhang Jianxin</cp:lastModifiedBy>
  <cp:revision>4</cp:revision>
  <dcterms:created xsi:type="dcterms:W3CDTF">2022-07-04T11:55:28Z</dcterms:created>
  <dcterms:modified xsi:type="dcterms:W3CDTF">2022-07-07T12:18:29Z</dcterms:modified>
</cp:coreProperties>
</file>