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1081" r:id="rId2"/>
    <p:sldId id="1086" r:id="rId3"/>
    <p:sldId id="1084" r:id="rId4"/>
    <p:sldId id="1091" r:id="rId5"/>
    <p:sldId id="1092" r:id="rId6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6"/>
    <a:srgbClr val="005B9F"/>
    <a:srgbClr val="0068B6"/>
    <a:srgbClr val="00964B"/>
    <a:srgbClr val="00965E"/>
    <a:srgbClr val="8CC64C"/>
    <a:srgbClr val="90CC4F"/>
    <a:srgbClr val="EF363B"/>
    <a:srgbClr val="000000"/>
    <a:srgbClr val="F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 autoAdjust="0"/>
    <p:restoredTop sz="87118" autoAdjust="0"/>
  </p:normalViewPr>
  <p:slideViewPr>
    <p:cSldViewPr snapToGrid="0" snapToObjects="1">
      <p:cViewPr varScale="1">
        <p:scale>
          <a:sx n="137" d="100"/>
          <a:sy n="137" d="100"/>
        </p:scale>
        <p:origin x="1144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8/16/22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93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86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1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1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215390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4509809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91"/>
            <a:ext cx="4150123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1512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1" y="1347790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437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5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51"/>
            <a:ext cx="5486015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7"/>
            <a:ext cx="2167128" cy="311202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10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9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1" y="2615911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7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10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3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7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50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7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2" y="1152408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9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28266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5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5" y="2304307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49" y="0"/>
            <a:ext cx="9160449" cy="51435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6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40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364643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9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4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0" y="896701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0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0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0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3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7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consequat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9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9" y="1199907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3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2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5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58539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4802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19115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7" y="0"/>
            <a:ext cx="9144000" cy="51435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759427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284002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6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8"/>
            <a:ext cx="5130403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3" userDrawn="1">
          <p15:clr>
            <a:srgbClr val="FBAE40"/>
          </p15:clr>
        </p15:guide>
        <p15:guide id="3" pos="5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31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2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CD6409-6F3D-3D44-ACF8-93B61E6C3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1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D9304-05B1-5441-93DA-8B822868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5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822E7-FC30-CB4F-B268-ADB4F794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C74C6-5D4B-A547-B728-4C04286E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3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238493-5670-9D42-8997-3EC1947C020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F9D43-1C87-924A-8647-10D5E4C1F235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0CD8-C667-8D4D-AD51-29C82C357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"/>
            <a:ext cx="9144000" cy="51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35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red.potx" id="{539794F8-7F98-4DC0-8DA1-A44A674C1573}" vid="{20450917-CD55-41CA-AD82-8164D5413A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8466</TotalTime>
  <Words>4</Words>
  <Application>Microsoft Macintosh PowerPoint</Application>
  <PresentationFormat>On-screen Show (16:9)</PresentationFormat>
  <Paragraphs>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</vt:lpstr>
      <vt:lpstr>Calibri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sensemaking in design-driven exploratory projcets </dc:title>
  <dc:creator>Microsoft Office User</dc:creator>
  <cp:lastModifiedBy>Rekonen Satu</cp:lastModifiedBy>
  <cp:revision>259</cp:revision>
  <cp:lastPrinted>2019-10-17T08:06:37Z</cp:lastPrinted>
  <dcterms:created xsi:type="dcterms:W3CDTF">2019-06-06T07:51:46Z</dcterms:created>
  <dcterms:modified xsi:type="dcterms:W3CDTF">2022-08-16T09:28:05Z</dcterms:modified>
</cp:coreProperties>
</file>