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081" r:id="rId2"/>
    <p:sldId id="1086" r:id="rId3"/>
    <p:sldId id="1084" r:id="rId4"/>
    <p:sldId id="1091" r:id="rId5"/>
    <p:sldId id="1092" r:id="rId6"/>
    <p:sldId id="1093" r:id="rId7"/>
    <p:sldId id="1094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 autoAdjust="0"/>
    <p:restoredTop sz="87118" autoAdjust="0"/>
  </p:normalViewPr>
  <p:slideViewPr>
    <p:cSldViewPr snapToGrid="0" snapToObjects="1">
      <p:cViewPr varScale="1">
        <p:scale>
          <a:sx n="137" d="100"/>
          <a:sy n="137" d="100"/>
        </p:scale>
        <p:origin x="11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717208-DB7C-074A-8A20-3EE0B430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132F97-B116-9640-B8F7-813DB3C0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6E0201-E21D-3F49-AC14-7E7ED1F67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75A9C2-3EA5-1F43-95A7-A612F24F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38493-5670-9D42-8997-3EC1947C02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F9D43-1C87-924A-8647-10D5E4C1F23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3E884-2DBC-584F-A3DF-E527AAB9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C927C-9FFA-5C43-BBC1-0426AF3BE27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C71-C6F5-6B48-A704-33BFA4E6F2F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44FF7-B18D-1743-9398-43631CD3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C8D4C-19C9-2C46-87CB-9ECFFFA619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5E13-2CDE-3E42-BCE3-E03438D9B8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5E0F0-0A13-0F43-86A7-522FD8C1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8468</TotalTime>
  <Words>4</Words>
  <Application>Microsoft Macintosh PowerPoint</Application>
  <PresentationFormat>On-screen Show (16:9)</PresentationFormat>
  <Paragraphs>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Rekonen Satu</cp:lastModifiedBy>
  <cp:revision>260</cp:revision>
  <cp:lastPrinted>2019-10-17T08:06:37Z</cp:lastPrinted>
  <dcterms:created xsi:type="dcterms:W3CDTF">2019-06-06T07:51:46Z</dcterms:created>
  <dcterms:modified xsi:type="dcterms:W3CDTF">2022-08-16T09:30:32Z</dcterms:modified>
</cp:coreProperties>
</file>