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B8995-CFD1-4E2E-9D0C-DAE74FAF5B3D}" type="datetimeFigureOut">
              <a:rPr lang="en-US" smtClean="0"/>
              <a:t>4/16/2021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143A7-6BA8-458A-9A04-57DF6F3C4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7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4CB7B-7E9A-4E73-A849-32773427B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87822"/>
            <a:ext cx="10515600" cy="1282152"/>
          </a:xfrm>
        </p:spPr>
        <p:txBody>
          <a:bodyPr anchor="ctr">
            <a:noAutofit/>
          </a:bodyPr>
          <a:lstStyle>
            <a:lvl1pPr algn="ctr">
              <a:defRPr sz="3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DAFC90-A88D-44D7-A61A-A374E81664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3999" y="4272102"/>
            <a:ext cx="9144000" cy="554326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252CF7-00CB-4086-8F6F-E79B287D4D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9541" y="4826428"/>
            <a:ext cx="9144000" cy="54927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Organisation</a:t>
            </a:r>
            <a:r>
              <a:rPr lang="en-US" dirty="0"/>
              <a:t>(s)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F0F575-1B14-4136-A0DE-45F158C81A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916" y="906534"/>
            <a:ext cx="4898164" cy="79847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790EB25-4CEA-4A1C-B291-8E1C137EB7FA}"/>
              </a:ext>
            </a:extLst>
          </p:cNvPr>
          <p:cNvSpPr txBox="1"/>
          <p:nvPr userDrawn="1"/>
        </p:nvSpPr>
        <p:spPr>
          <a:xfrm>
            <a:off x="1399840" y="1852400"/>
            <a:ext cx="939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i-FI" sz="1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fi-FI" sz="18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</a:t>
            </a:r>
            <a:r>
              <a:rPr lang="fi-FI" sz="18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Modelling</a:t>
            </a:r>
            <a:r>
              <a:rPr lang="fi-FI" sz="18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i-FI" sz="18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Optimisation</a:t>
            </a:r>
            <a:r>
              <a:rPr lang="fi-FI" sz="18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i-FI" sz="1800" b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fi-FI" sz="18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Energy Systems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E71316-FB31-423A-979C-7F579535612D}"/>
              </a:ext>
            </a:extLst>
          </p:cNvPr>
          <p:cNvSpPr txBox="1"/>
          <p:nvPr userDrawn="1"/>
        </p:nvSpPr>
        <p:spPr>
          <a:xfrm>
            <a:off x="4855914" y="2157815"/>
            <a:ext cx="2491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fi-FI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19-20, 2021, Online</a:t>
            </a:r>
            <a:endParaRPr lang="en-US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 descr="A picture containing text&#10;&#10;Description automatically generated">
            <a:extLst>
              <a:ext uri="{FF2B5EF4-FFF2-40B4-BE49-F238E27FC236}">
                <a16:creationId xmlns:a16="http://schemas.microsoft.com/office/drawing/2014/main" id="{3C143BFF-4E79-4E45-BB7C-00D3304FFB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3" y="20339"/>
            <a:ext cx="1371949" cy="1292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0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07E9C-57B5-4A52-8598-F8BB0B23A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207183"/>
            <a:ext cx="10515600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1A9E1-9368-49EF-9981-93C232AE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572722"/>
            <a:ext cx="10515600" cy="4351338"/>
          </a:xfrm>
        </p:spPr>
        <p:txBody>
          <a:bodyPr/>
          <a:lstStyle>
            <a:lvl1pPr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95983-6D2F-40E1-8E35-6C728F3A0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35504"/>
            <a:ext cx="4114800" cy="594388"/>
          </a:xfrm>
        </p:spPr>
        <p:txBody>
          <a:bodyPr/>
          <a:lstStyle/>
          <a:p>
            <a:r>
              <a:rPr lang="en-US" dirty="0"/>
              <a:t>MOSES2021 3rd International Conference on Modelling and </a:t>
            </a:r>
            <a:r>
              <a:rPr lang="en-US" dirty="0" err="1"/>
              <a:t>Optimisation</a:t>
            </a:r>
            <a:r>
              <a:rPr lang="en-US" dirty="0"/>
              <a:t> of Ship Energy Systems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4104F-A15E-4F0A-AE12-C0B652C32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6280" y="6217366"/>
            <a:ext cx="1913313" cy="365125"/>
          </a:xfrm>
        </p:spPr>
        <p:txBody>
          <a:bodyPr/>
          <a:lstStyle/>
          <a:p>
            <a:fld id="{96CC14BC-78A8-44E9-B81F-E5D14C7548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399C53DD-D0D6-474F-9FE2-4A444195E5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473" y="6007396"/>
            <a:ext cx="735032" cy="850604"/>
          </a:xfrm>
          <a:prstGeom prst="rect">
            <a:avLst/>
          </a:prstGeom>
        </p:spPr>
      </p:pic>
      <p:pic>
        <p:nvPicPr>
          <p:cNvPr id="12" name="Picture 11" descr="Text, letter&#10;&#10;Description automatically generated">
            <a:extLst>
              <a:ext uri="{FF2B5EF4-FFF2-40B4-BE49-F238E27FC236}">
                <a16:creationId xmlns:a16="http://schemas.microsoft.com/office/drawing/2014/main" id="{DF950872-28B5-497B-928D-818A397C15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30" y="5954696"/>
            <a:ext cx="2137112" cy="89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48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85AF9F-266C-406D-BE33-61A25A283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C0E4E-863E-461D-8148-2D81A6477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E96C2-4D11-47DE-BFDC-6B3E36EF8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A4003-F0F0-411E-88D1-BE8DE8C362B7}" type="datetime1">
              <a:rPr lang="en-US" smtClean="0"/>
              <a:t>4/16/2021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902D9-4D19-4DAA-B589-57713E696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MOSES2021 3rd International Conference on Modelling and Optimisation of Ship Energy Systems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1DBDD-72EC-4BA8-A7CD-6D7E78277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C14BC-78A8-44E9-B81F-E5D14C754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8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intens.vtt.fi/merien.h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DC6BF-3DCB-4E72-8533-724841B25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787924"/>
            <a:ext cx="10515600" cy="12821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7D253-9A4A-476E-AE40-D3A13B5AA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3104"/>
            <a:ext cx="9144000" cy="554326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BDE78F-137B-45A9-8EF2-AE8BB6F2EB27}"/>
              </a:ext>
            </a:extLst>
          </p:cNvPr>
          <p:cNvSpPr txBox="1"/>
          <p:nvPr/>
        </p:nvSpPr>
        <p:spPr>
          <a:xfrm>
            <a:off x="4332215" y="293615"/>
            <a:ext cx="3527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Finnish Maritime Energy Week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71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71935-AC68-4F33-9195-42CCA5C72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64A17-7C52-471D-A200-B4B06E545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4856E-2457-432E-B868-7364E853F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MOSES2021 3rd International Conference on Modelling and Optimisation of Ship Energy Systems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3E9DF-DE4C-4549-959B-D17D63DBD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14BC-78A8-44E9-B81F-E5D14C7548B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51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Huotari Janne</dc:creator>
  <cp:lastModifiedBy>Huotari Janne</cp:lastModifiedBy>
  <cp:revision>8</cp:revision>
  <dcterms:created xsi:type="dcterms:W3CDTF">2021-04-14T07:28:38Z</dcterms:created>
  <dcterms:modified xsi:type="dcterms:W3CDTF">2021-04-16T13:00:23Z</dcterms:modified>
</cp:coreProperties>
</file>