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1107" r:id="rId2"/>
    <p:sldId id="1109" r:id="rId3"/>
    <p:sldId id="1108" r:id="rId4"/>
    <p:sldId id="1112" r:id="rId5"/>
    <p:sldId id="1111" r:id="rId6"/>
    <p:sldId id="1110" r:id="rId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A6"/>
    <a:srgbClr val="005B9F"/>
    <a:srgbClr val="0068B6"/>
    <a:srgbClr val="00964B"/>
    <a:srgbClr val="00965E"/>
    <a:srgbClr val="8CC64C"/>
    <a:srgbClr val="90CC4F"/>
    <a:srgbClr val="EF363B"/>
    <a:srgbClr val="000000"/>
    <a:srgbClr val="FE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30" autoAdjust="0"/>
    <p:restoredTop sz="87150" autoAdjust="0"/>
  </p:normalViewPr>
  <p:slideViewPr>
    <p:cSldViewPr snapToGrid="0" snapToObjects="1">
      <p:cViewPr varScale="1">
        <p:scale>
          <a:sx n="148" d="100"/>
          <a:sy n="148" d="100"/>
        </p:scale>
        <p:origin x="184" y="5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1/19/21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1/19/21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1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3" y="4215390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3" y="4509809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7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47791"/>
            <a:ext cx="4150123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1512"/>
            <a:ext cx="8497093" cy="1153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1" y="1347790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84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8437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9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198547"/>
            <a:ext cx="5486015" cy="144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2803851"/>
            <a:ext cx="5486015" cy="1480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198547"/>
            <a:ext cx="2167128" cy="3112021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7451"/>
            <a:ext cx="8167909" cy="10095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450910"/>
            <a:ext cx="1624668" cy="2623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9" y="519112"/>
            <a:ext cx="5130403" cy="4153628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1" y="2615911"/>
            <a:ext cx="3015455" cy="1668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94857"/>
            <a:ext cx="3015456" cy="18722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rgbClr val="EE353B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3" userDrawn="1">
          <p15:clr>
            <a:srgbClr val="FBAE40"/>
          </p15:clr>
        </p15:guide>
        <p15:guide id="3" pos="553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rgbClr val="EE3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10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534493"/>
            <a:ext cx="1539000" cy="1753903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9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2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70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50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7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2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2018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9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8266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5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5" y="2304307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299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49" y="0"/>
            <a:ext cx="9160449" cy="5143500"/>
          </a:xfrm>
          <a:prstGeom prst="rect">
            <a:avLst/>
          </a:prstGeom>
          <a:solidFill>
            <a:srgbClr val="EF36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6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40" y="2868216"/>
            <a:ext cx="2955323" cy="35376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9" y="1364643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 userDrawn="1">
          <p15:clr>
            <a:srgbClr val="FBAE40"/>
          </p15:clr>
        </p15:guide>
        <p15:guide id="2" orient="horz" pos="202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r="16133"/>
          <a:stretch/>
        </p:blipFill>
        <p:spPr>
          <a:xfrm>
            <a:off x="4576714" y="0"/>
            <a:ext cx="45672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0" r="20132"/>
          <a:stretch/>
        </p:blipFill>
        <p:spPr>
          <a:xfrm>
            <a:off x="4572002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22626" r="52630"/>
          <a:stretch/>
        </p:blipFill>
        <p:spPr>
          <a:xfrm>
            <a:off x="4576714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3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r="19861"/>
          <a:stretch/>
        </p:blipFill>
        <p:spPr>
          <a:xfrm>
            <a:off x="4715165" y="0"/>
            <a:ext cx="4428835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5" r="9199"/>
          <a:stretch/>
        </p:blipFill>
        <p:spPr>
          <a:xfrm>
            <a:off x="4722829" y="0"/>
            <a:ext cx="4421171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consequat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r="17631"/>
          <a:stretch/>
        </p:blipFill>
        <p:spPr>
          <a:xfrm>
            <a:off x="4713402" y="0"/>
            <a:ext cx="4430599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28438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28437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2024418"/>
            <a:ext cx="8492897" cy="22595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9" y="1199907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3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2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58539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4802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7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1" y="1759427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6" cy="1645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01356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rgbClr val="EE353B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463698"/>
            <a:ext cx="5130403" cy="3797357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3" userDrawn="1">
          <p15:clr>
            <a:srgbClr val="FBAE40"/>
          </p15:clr>
        </p15:guide>
        <p15:guide id="3" pos="553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C1A836-89FF-5F45-8A5B-860015341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24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32B3D3-5131-6144-B244-8447CF275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12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C2414A-3483-5B45-9EF4-5C992A942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2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C337F-0477-B847-A33F-712C0D8C1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22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7C1640-3F2D-D141-9434-5A19FB85F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43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946A63-3625-144B-912B-E7FC6333D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88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Aalto">
      <a:dk1>
        <a:sysClr val="windowText" lastClr="000000"/>
      </a:dk1>
      <a:lt1>
        <a:sysClr val="window" lastClr="FFFFFF"/>
      </a:lt1>
      <a:dk2>
        <a:srgbClr val="EE353B"/>
      </a:dk2>
      <a:lt2>
        <a:srgbClr val="F4787B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9_red.potx" id="{539794F8-7F98-4DC0-8DA1-A44A674C1573}" vid="{20450917-CD55-41CA-AD82-8164D5413A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8489</TotalTime>
  <Words>0</Words>
  <Application>Microsoft Macintosh PowerPoint</Application>
  <PresentationFormat>On-screen Show (16:9)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</vt:lpstr>
      <vt:lpstr>Calibri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sensemaking in design-driven exploratory projcets </dc:title>
  <dc:creator>Microsoft Office User</dc:creator>
  <cp:lastModifiedBy>Kuukka Anna</cp:lastModifiedBy>
  <cp:revision>259</cp:revision>
  <cp:lastPrinted>2019-10-17T08:06:37Z</cp:lastPrinted>
  <dcterms:created xsi:type="dcterms:W3CDTF">2019-06-06T07:51:46Z</dcterms:created>
  <dcterms:modified xsi:type="dcterms:W3CDTF">2021-01-19T07:32:28Z</dcterms:modified>
</cp:coreProperties>
</file>