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62" r:id="rId4"/>
    <p:sldId id="259" r:id="rId5"/>
    <p:sldId id="275" r:id="rId6"/>
    <p:sldId id="273" r:id="rId7"/>
    <p:sldId id="274" r:id="rId8"/>
    <p:sldId id="285" r:id="rId9"/>
    <p:sldId id="264" r:id="rId10"/>
    <p:sldId id="265" r:id="rId11"/>
    <p:sldId id="257" r:id="rId12"/>
    <p:sldId id="268" r:id="rId13"/>
    <p:sldId id="266" r:id="rId14"/>
    <p:sldId id="267" r:id="rId15"/>
    <p:sldId id="269" r:id="rId16"/>
    <p:sldId id="276" r:id="rId17"/>
    <p:sldId id="270" r:id="rId18"/>
    <p:sldId id="279" r:id="rId19"/>
    <p:sldId id="280" r:id="rId20"/>
    <p:sldId id="281" r:id="rId21"/>
    <p:sldId id="282" r:id="rId22"/>
    <p:sldId id="277" r:id="rId23"/>
    <p:sldId id="278" r:id="rId24"/>
    <p:sldId id="271" r:id="rId25"/>
    <p:sldId id="283" r:id="rId26"/>
    <p:sldId id="284" r:id="rId27"/>
    <p:sldId id="272" r:id="rId2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580"/>
  </p:normalViewPr>
  <p:slideViewPr>
    <p:cSldViewPr snapToGrid="0" snapToObjects="1">
      <p:cViewPr varScale="1">
        <p:scale>
          <a:sx n="117" d="100"/>
          <a:sy n="117" d="100"/>
        </p:scale>
        <p:origin x="8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Anas%20Files\Highstudy%20WK\projects\Baltimari\risk%20assessment\For%20writing\regression%20sheet%2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Sheet3!$P$20</c:f>
              <c:strCache>
                <c:ptCount val="1"/>
                <c:pt idx="0">
                  <c:v>Sometimes use research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Sheet3!$O$21:$O$26</c:f>
              <c:strCache>
                <c:ptCount val="6"/>
                <c:pt idx="0">
                  <c:v>Reception of research </c:v>
                </c:pt>
                <c:pt idx="1">
                  <c:v>Reading and understanding research</c:v>
                </c:pt>
                <c:pt idx="2">
                  <c:v>Discussion of research with colleagues </c:v>
                </c:pt>
                <c:pt idx="3">
                  <c:v>Citing reseach in reports </c:v>
                </c:pt>
                <c:pt idx="4">
                  <c:v>Efforts to adopt research in decisions</c:v>
                </c:pt>
                <c:pt idx="5">
                  <c:v>Research influencing decisions </c:v>
                </c:pt>
              </c:strCache>
            </c:strRef>
          </c:cat>
          <c:val>
            <c:numRef>
              <c:f>Sheet3!$P$21:$P$26</c:f>
              <c:numCache>
                <c:formatCode>0%</c:formatCode>
                <c:ptCount val="6"/>
                <c:pt idx="0">
                  <c:v>0.6</c:v>
                </c:pt>
                <c:pt idx="1">
                  <c:v>0.43</c:v>
                </c:pt>
                <c:pt idx="2">
                  <c:v>0.43</c:v>
                </c:pt>
                <c:pt idx="3">
                  <c:v>0.3</c:v>
                </c:pt>
                <c:pt idx="4">
                  <c:v>0.37</c:v>
                </c:pt>
                <c:pt idx="5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6F-8544-BCD5-60C08188C7A6}"/>
            </c:ext>
          </c:extLst>
        </c:ser>
        <c:ser>
          <c:idx val="1"/>
          <c:order val="1"/>
          <c:tx>
            <c:strRef>
              <c:f>Sheet3!$Q$20</c:f>
              <c:strCache>
                <c:ptCount val="1"/>
                <c:pt idx="0">
                  <c:v>Usually use research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Sheet3!$O$21:$O$26</c:f>
              <c:strCache>
                <c:ptCount val="6"/>
                <c:pt idx="0">
                  <c:v>Reception of research </c:v>
                </c:pt>
                <c:pt idx="1">
                  <c:v>Reading and understanding research</c:v>
                </c:pt>
                <c:pt idx="2">
                  <c:v>Discussion of research with colleagues </c:v>
                </c:pt>
                <c:pt idx="3">
                  <c:v>Citing reseach in reports </c:v>
                </c:pt>
                <c:pt idx="4">
                  <c:v>Efforts to adopt research in decisions</c:v>
                </c:pt>
                <c:pt idx="5">
                  <c:v>Research influencing decisions </c:v>
                </c:pt>
              </c:strCache>
            </c:strRef>
          </c:cat>
          <c:val>
            <c:numRef>
              <c:f>Sheet3!$Q$21:$Q$26</c:f>
              <c:numCache>
                <c:formatCode>0%</c:formatCode>
                <c:ptCount val="6"/>
                <c:pt idx="0">
                  <c:v>0.13</c:v>
                </c:pt>
                <c:pt idx="1">
                  <c:v>0.23</c:v>
                </c:pt>
                <c:pt idx="2">
                  <c:v>0.17</c:v>
                </c:pt>
                <c:pt idx="3">
                  <c:v>0.1</c:v>
                </c:pt>
                <c:pt idx="4">
                  <c:v>0.17</c:v>
                </c:pt>
                <c:pt idx="5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6F-8544-BCD5-60C08188C7A6}"/>
            </c:ext>
          </c:extLst>
        </c:ser>
        <c:ser>
          <c:idx val="2"/>
          <c:order val="2"/>
          <c:tx>
            <c:strRef>
              <c:f>Sheet3!$R$20</c:f>
              <c:strCache>
                <c:ptCount val="1"/>
                <c:pt idx="0">
                  <c:v>Don’t use research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Sheet3!$O$21:$O$26</c:f>
              <c:strCache>
                <c:ptCount val="6"/>
                <c:pt idx="0">
                  <c:v>Reception of research </c:v>
                </c:pt>
                <c:pt idx="1">
                  <c:v>Reading and understanding research</c:v>
                </c:pt>
                <c:pt idx="2">
                  <c:v>Discussion of research with colleagues </c:v>
                </c:pt>
                <c:pt idx="3">
                  <c:v>Citing reseach in reports </c:v>
                </c:pt>
                <c:pt idx="4">
                  <c:v>Efforts to adopt research in decisions</c:v>
                </c:pt>
                <c:pt idx="5">
                  <c:v>Research influencing decisions </c:v>
                </c:pt>
              </c:strCache>
            </c:strRef>
          </c:cat>
          <c:val>
            <c:numRef>
              <c:f>Sheet3!$R$21:$R$26</c:f>
              <c:numCache>
                <c:formatCode>0%</c:formatCode>
                <c:ptCount val="6"/>
                <c:pt idx="0">
                  <c:v>0.27</c:v>
                </c:pt>
                <c:pt idx="1">
                  <c:v>0.34</c:v>
                </c:pt>
                <c:pt idx="2">
                  <c:v>0.4</c:v>
                </c:pt>
                <c:pt idx="3">
                  <c:v>0.6</c:v>
                </c:pt>
                <c:pt idx="4">
                  <c:v>0.46</c:v>
                </c:pt>
                <c:pt idx="5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6F-8544-BCD5-60C08188C7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699369328"/>
        <c:axId val="116641983"/>
      </c:barChart>
      <c:catAx>
        <c:axId val="69936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6641983"/>
        <c:crosses val="autoZero"/>
        <c:auto val="1"/>
        <c:lblAlgn val="ctr"/>
        <c:lblOffset val="100"/>
        <c:noMultiLvlLbl val="0"/>
      </c:catAx>
      <c:valAx>
        <c:axId val="116641983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9936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1000"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349-0543-B189-B9FFA76EF7E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349-0543-B189-B9FFA76EF7E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E349-0543-B189-B9FFA76EF7E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E349-0543-B189-B9FFA76EF7E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E349-0543-B189-B9FFA76EF7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'Sources of research '!$G$25:$G$29</c:f>
              <c:strCache>
                <c:ptCount val="5"/>
                <c:pt idx="0">
                  <c:v>IMO</c:v>
                </c:pt>
                <c:pt idx="1">
                  <c:v>EC</c:v>
                </c:pt>
                <c:pt idx="2">
                  <c:v>HELCOM</c:v>
                </c:pt>
                <c:pt idx="3">
                  <c:v>National</c:v>
                </c:pt>
                <c:pt idx="4">
                  <c:v>Other</c:v>
                </c:pt>
              </c:strCache>
            </c:strRef>
          </c:cat>
          <c:val>
            <c:numRef>
              <c:f>'Sources of research '!$H$25:$H$29</c:f>
              <c:numCache>
                <c:formatCode>0%</c:formatCode>
                <c:ptCount val="5"/>
                <c:pt idx="0">
                  <c:v>0.69</c:v>
                </c:pt>
                <c:pt idx="1">
                  <c:v>0.72</c:v>
                </c:pt>
                <c:pt idx="2">
                  <c:v>0.41</c:v>
                </c:pt>
                <c:pt idx="3">
                  <c:v>0.55000000000000004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349-0543-B189-B9FFA76EF7E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44616528"/>
        <c:axId val="544618496"/>
      </c:barChart>
      <c:catAx>
        <c:axId val="54461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4618496"/>
        <c:crosses val="autoZero"/>
        <c:auto val="1"/>
        <c:lblAlgn val="ctr"/>
        <c:lblOffset val="100"/>
        <c:noMultiLvlLbl val="0"/>
      </c:catAx>
      <c:valAx>
        <c:axId val="54461849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4461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4162A2-8B34-274E-92EC-257E06A4CA60}" type="doc">
      <dgm:prSet loTypeId="urn:microsoft.com/office/officeart/2005/8/layout/StepDown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EB749A-8D53-C54B-83C8-DFD404221300}">
      <dgm:prSet phldrT="[Text]"/>
      <dgm:spPr/>
      <dgm:t>
        <a:bodyPr/>
        <a:lstStyle/>
        <a:p>
          <a:r>
            <a:rPr lang="en-US" dirty="0"/>
            <a:t>Vision</a:t>
          </a:r>
        </a:p>
      </dgm:t>
    </dgm:pt>
    <dgm:pt modelId="{E1E3AEC5-14DD-9740-A05C-A18CBDE1A6C4}" type="parTrans" cxnId="{B9EBD62C-EB5D-FE47-B9CE-E5E5F9C41BE2}">
      <dgm:prSet/>
      <dgm:spPr/>
      <dgm:t>
        <a:bodyPr/>
        <a:lstStyle/>
        <a:p>
          <a:endParaRPr lang="en-US"/>
        </a:p>
      </dgm:t>
    </dgm:pt>
    <dgm:pt modelId="{14BBD876-300A-FD48-B388-4F5850783050}" type="sibTrans" cxnId="{B9EBD62C-EB5D-FE47-B9CE-E5E5F9C41BE2}">
      <dgm:prSet/>
      <dgm:spPr/>
      <dgm:t>
        <a:bodyPr/>
        <a:lstStyle/>
        <a:p>
          <a:endParaRPr lang="en-US"/>
        </a:p>
      </dgm:t>
    </dgm:pt>
    <dgm:pt modelId="{A573428B-F5B8-054C-BAF7-700BB5054060}">
      <dgm:prSet phldrT="[Text]"/>
      <dgm:spPr/>
      <dgm:t>
        <a:bodyPr/>
        <a:lstStyle/>
        <a:p>
          <a:r>
            <a:rPr lang="en-US" dirty="0"/>
            <a:t>The science we need,    for the future we want</a:t>
          </a:r>
        </a:p>
      </dgm:t>
    </dgm:pt>
    <dgm:pt modelId="{203F883F-1FDF-A94D-B7F1-FF5C6089C2F6}" type="parTrans" cxnId="{F37DFCAB-96D4-1145-B652-9AFF772ADEAD}">
      <dgm:prSet/>
      <dgm:spPr/>
      <dgm:t>
        <a:bodyPr/>
        <a:lstStyle/>
        <a:p>
          <a:endParaRPr lang="en-US"/>
        </a:p>
      </dgm:t>
    </dgm:pt>
    <dgm:pt modelId="{997D40B9-04D4-4040-A5A3-AD3A88457909}" type="sibTrans" cxnId="{F37DFCAB-96D4-1145-B652-9AFF772ADEAD}">
      <dgm:prSet/>
      <dgm:spPr/>
      <dgm:t>
        <a:bodyPr/>
        <a:lstStyle/>
        <a:p>
          <a:endParaRPr lang="en-US"/>
        </a:p>
      </dgm:t>
    </dgm:pt>
    <dgm:pt modelId="{972DEAEB-89EA-EB42-94B6-68053D2F1D5B}">
      <dgm:prSet phldrT="[Text]"/>
      <dgm:spPr/>
      <dgm:t>
        <a:bodyPr/>
        <a:lstStyle/>
        <a:p>
          <a:r>
            <a:rPr lang="en-US" dirty="0"/>
            <a:t>Goals</a:t>
          </a:r>
        </a:p>
      </dgm:t>
    </dgm:pt>
    <dgm:pt modelId="{B944A160-19F5-F640-8683-EDC279C81B62}" type="parTrans" cxnId="{A129D52E-9534-0847-BEA7-F9FDFC55E30C}">
      <dgm:prSet/>
      <dgm:spPr/>
      <dgm:t>
        <a:bodyPr/>
        <a:lstStyle/>
        <a:p>
          <a:endParaRPr lang="en-US"/>
        </a:p>
      </dgm:t>
    </dgm:pt>
    <dgm:pt modelId="{A9BAA39A-7AF7-434B-958B-71612F29F4C8}" type="sibTrans" cxnId="{A129D52E-9534-0847-BEA7-F9FDFC55E30C}">
      <dgm:prSet/>
      <dgm:spPr/>
      <dgm:t>
        <a:bodyPr/>
        <a:lstStyle/>
        <a:p>
          <a:endParaRPr lang="en-US"/>
        </a:p>
      </dgm:t>
    </dgm:pt>
    <dgm:pt modelId="{F4B6BF1B-5455-034A-A971-F11C341E59DF}">
      <dgm:prSet phldrT="[Text]"/>
      <dgm:spPr/>
      <dgm:t>
        <a:bodyPr/>
        <a:lstStyle/>
        <a:p>
          <a:r>
            <a:rPr lang="en-US" dirty="0"/>
            <a:t>generate knowledge</a:t>
          </a:r>
        </a:p>
      </dgm:t>
    </dgm:pt>
    <dgm:pt modelId="{91C29B66-D3DD-9F48-8F5E-E9227346035C}" type="parTrans" cxnId="{FE755C79-304A-9E4F-9A27-C48AF6501514}">
      <dgm:prSet/>
      <dgm:spPr/>
      <dgm:t>
        <a:bodyPr/>
        <a:lstStyle/>
        <a:p>
          <a:endParaRPr lang="en-US"/>
        </a:p>
      </dgm:t>
    </dgm:pt>
    <dgm:pt modelId="{8E08A6F2-D1B2-624B-B9ED-E6BED7111C6F}" type="sibTrans" cxnId="{FE755C79-304A-9E4F-9A27-C48AF6501514}">
      <dgm:prSet/>
      <dgm:spPr/>
      <dgm:t>
        <a:bodyPr/>
        <a:lstStyle/>
        <a:p>
          <a:endParaRPr lang="en-US"/>
        </a:p>
      </dgm:t>
    </dgm:pt>
    <dgm:pt modelId="{C233BDED-5213-FC43-AFB1-195F9EF8C4DF}">
      <dgm:prSet phldrT="[Text]"/>
      <dgm:spPr/>
      <dgm:t>
        <a:bodyPr/>
        <a:lstStyle/>
        <a:p>
          <a:r>
            <a:rPr lang="en-US" dirty="0"/>
            <a:t>Objectives</a:t>
          </a:r>
        </a:p>
      </dgm:t>
    </dgm:pt>
    <dgm:pt modelId="{C070B16C-5331-5840-A2D5-DBA980219899}" type="parTrans" cxnId="{D8703870-06B6-5B43-9F4B-89CDF04FF491}">
      <dgm:prSet/>
      <dgm:spPr/>
      <dgm:t>
        <a:bodyPr/>
        <a:lstStyle/>
        <a:p>
          <a:endParaRPr lang="en-US"/>
        </a:p>
      </dgm:t>
    </dgm:pt>
    <dgm:pt modelId="{3B1E83BC-3E01-4448-8D3B-0CB706DB27D8}" type="sibTrans" cxnId="{D8703870-06B6-5B43-9F4B-89CDF04FF491}">
      <dgm:prSet/>
      <dgm:spPr/>
      <dgm:t>
        <a:bodyPr/>
        <a:lstStyle/>
        <a:p>
          <a:endParaRPr lang="en-US"/>
        </a:p>
      </dgm:t>
    </dgm:pt>
    <dgm:pt modelId="{4238B8DC-0A80-544A-8E1F-93AE8C01A4BD}">
      <dgm:prSet phldrT="[Text]"/>
      <dgm:spPr/>
      <dgm:t>
        <a:bodyPr/>
        <a:lstStyle/>
        <a:p>
          <a:r>
            <a:rPr lang="en-US" dirty="0"/>
            <a:t>5. transform capacity</a:t>
          </a:r>
        </a:p>
      </dgm:t>
    </dgm:pt>
    <dgm:pt modelId="{42FDC5BC-7846-9A40-804C-56B921C09A5F}" type="parTrans" cxnId="{45D1619E-C557-1F41-8271-630E53D4DA70}">
      <dgm:prSet/>
      <dgm:spPr/>
      <dgm:t>
        <a:bodyPr/>
        <a:lstStyle/>
        <a:p>
          <a:endParaRPr lang="en-US"/>
        </a:p>
      </dgm:t>
    </dgm:pt>
    <dgm:pt modelId="{16319950-694D-2B40-906D-67A0C02BFF61}" type="sibTrans" cxnId="{45D1619E-C557-1F41-8271-630E53D4DA70}">
      <dgm:prSet/>
      <dgm:spPr/>
      <dgm:t>
        <a:bodyPr/>
        <a:lstStyle/>
        <a:p>
          <a:endParaRPr lang="en-US"/>
        </a:p>
      </dgm:t>
    </dgm:pt>
    <dgm:pt modelId="{3F6C2870-8472-884E-A968-40BB1E23BBF6}">
      <dgm:prSet phldrT="[Text]"/>
      <dgm:spPr/>
      <dgm:t>
        <a:bodyPr/>
        <a:lstStyle/>
        <a:p>
          <a:r>
            <a:rPr lang="en-US" dirty="0"/>
            <a:t>inform policies</a:t>
          </a:r>
        </a:p>
      </dgm:t>
    </dgm:pt>
    <dgm:pt modelId="{B077C547-0D19-CB43-A27A-899D3BA0972B}" type="parTrans" cxnId="{DBD89C3E-FCFC-BD45-8346-A8D9471A365B}">
      <dgm:prSet/>
      <dgm:spPr/>
      <dgm:t>
        <a:bodyPr/>
        <a:lstStyle/>
        <a:p>
          <a:endParaRPr lang="en-US"/>
        </a:p>
      </dgm:t>
    </dgm:pt>
    <dgm:pt modelId="{A8C2CA1B-82CF-5B4C-AF56-C8B00DA83BF1}" type="sibTrans" cxnId="{DBD89C3E-FCFC-BD45-8346-A8D9471A365B}">
      <dgm:prSet/>
      <dgm:spPr/>
      <dgm:t>
        <a:bodyPr/>
        <a:lstStyle/>
        <a:p>
          <a:endParaRPr lang="en-US"/>
        </a:p>
      </dgm:t>
    </dgm:pt>
    <dgm:pt modelId="{7F857BF6-1158-0846-975B-C7EFC18135EC}">
      <dgm:prSet phldrT="[Text]"/>
      <dgm:spPr/>
      <dgm:t>
        <a:bodyPr/>
        <a:lstStyle/>
        <a:p>
          <a:r>
            <a:rPr lang="en-US" dirty="0"/>
            <a:t>6. transfer knowledge</a:t>
          </a:r>
        </a:p>
      </dgm:t>
    </dgm:pt>
    <dgm:pt modelId="{E3E9968E-F6AB-D04A-9C29-E9722E20291F}" type="parTrans" cxnId="{401A4BB4-883B-6E4C-BB23-56005AA1F440}">
      <dgm:prSet/>
      <dgm:spPr/>
      <dgm:t>
        <a:bodyPr/>
        <a:lstStyle/>
        <a:p>
          <a:endParaRPr lang="en-US"/>
        </a:p>
      </dgm:t>
    </dgm:pt>
    <dgm:pt modelId="{437CE107-9896-7D4A-BE51-0464CFF6EEEE}" type="sibTrans" cxnId="{401A4BB4-883B-6E4C-BB23-56005AA1F440}">
      <dgm:prSet/>
      <dgm:spPr/>
      <dgm:t>
        <a:bodyPr/>
        <a:lstStyle/>
        <a:p>
          <a:endParaRPr lang="en-US"/>
        </a:p>
      </dgm:t>
    </dgm:pt>
    <dgm:pt modelId="{84AB539C-EF3D-DF4C-B3E8-0310D81A7FF5}" type="pres">
      <dgm:prSet presAssocID="{394162A2-8B34-274E-92EC-257E06A4CA60}" presName="rootnode" presStyleCnt="0">
        <dgm:presLayoutVars>
          <dgm:chMax/>
          <dgm:chPref/>
          <dgm:dir/>
          <dgm:animLvl val="lvl"/>
        </dgm:presLayoutVars>
      </dgm:prSet>
      <dgm:spPr/>
    </dgm:pt>
    <dgm:pt modelId="{E23B2B26-82DD-FB4F-B6EE-A4758960C4F4}" type="pres">
      <dgm:prSet presAssocID="{30EB749A-8D53-C54B-83C8-DFD404221300}" presName="composite" presStyleCnt="0"/>
      <dgm:spPr/>
    </dgm:pt>
    <dgm:pt modelId="{A8D467FA-CB9A-D844-AA58-6120265E178D}" type="pres">
      <dgm:prSet presAssocID="{30EB749A-8D53-C54B-83C8-DFD404221300}" presName="bentUpArrow1" presStyleLbl="alignImgPlace1" presStyleIdx="0" presStyleCnt="2"/>
      <dgm:spPr/>
    </dgm:pt>
    <dgm:pt modelId="{9862F614-28DD-6346-AF20-C6190BE43144}" type="pres">
      <dgm:prSet presAssocID="{30EB749A-8D53-C54B-83C8-DFD404221300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9E7BD134-765F-E049-AF65-56B6022F1F73}" type="pres">
      <dgm:prSet presAssocID="{30EB749A-8D53-C54B-83C8-DFD404221300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2D5CF92-23DE-244D-9D4F-4D9B63588ADD}" type="pres">
      <dgm:prSet presAssocID="{14BBD876-300A-FD48-B388-4F5850783050}" presName="sibTrans" presStyleCnt="0"/>
      <dgm:spPr/>
    </dgm:pt>
    <dgm:pt modelId="{EE344540-6B6A-564C-ADD4-D496703F298C}" type="pres">
      <dgm:prSet presAssocID="{972DEAEB-89EA-EB42-94B6-68053D2F1D5B}" presName="composite" presStyleCnt="0"/>
      <dgm:spPr/>
    </dgm:pt>
    <dgm:pt modelId="{FC5231EB-1951-AB42-BF89-A2FB129C2AB1}" type="pres">
      <dgm:prSet presAssocID="{972DEAEB-89EA-EB42-94B6-68053D2F1D5B}" presName="bentUpArrow1" presStyleLbl="alignImgPlace1" presStyleIdx="1" presStyleCnt="2"/>
      <dgm:spPr/>
    </dgm:pt>
    <dgm:pt modelId="{00C933F7-0095-5545-BF30-1B4CC183C7B1}" type="pres">
      <dgm:prSet presAssocID="{972DEAEB-89EA-EB42-94B6-68053D2F1D5B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9C8A0B29-094C-AA48-A470-6B9F53F95647}" type="pres">
      <dgm:prSet presAssocID="{972DEAEB-89EA-EB42-94B6-68053D2F1D5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410C9CD-B3AB-BA44-9FB6-F660ADB34E9C}" type="pres">
      <dgm:prSet presAssocID="{A9BAA39A-7AF7-434B-958B-71612F29F4C8}" presName="sibTrans" presStyleCnt="0"/>
      <dgm:spPr/>
    </dgm:pt>
    <dgm:pt modelId="{399E03C2-86B4-344C-9C1A-335C29000C99}" type="pres">
      <dgm:prSet presAssocID="{C233BDED-5213-FC43-AFB1-195F9EF8C4DF}" presName="composite" presStyleCnt="0"/>
      <dgm:spPr/>
    </dgm:pt>
    <dgm:pt modelId="{BD6F4723-18E9-2545-AA0E-FC5B0688813E}" type="pres">
      <dgm:prSet presAssocID="{C233BDED-5213-FC43-AFB1-195F9EF8C4DF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6377F5BE-28DD-6841-8E86-57188808FFB7}" type="pres">
      <dgm:prSet presAssocID="{C233BDED-5213-FC43-AFB1-195F9EF8C4DF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9EBD62C-EB5D-FE47-B9CE-E5E5F9C41BE2}" srcId="{394162A2-8B34-274E-92EC-257E06A4CA60}" destId="{30EB749A-8D53-C54B-83C8-DFD404221300}" srcOrd="0" destOrd="0" parTransId="{E1E3AEC5-14DD-9740-A05C-A18CBDE1A6C4}" sibTransId="{14BBD876-300A-FD48-B388-4F5850783050}"/>
    <dgm:cxn modelId="{A129D52E-9534-0847-BEA7-F9FDFC55E30C}" srcId="{394162A2-8B34-274E-92EC-257E06A4CA60}" destId="{972DEAEB-89EA-EB42-94B6-68053D2F1D5B}" srcOrd="1" destOrd="0" parTransId="{B944A160-19F5-F640-8683-EDC279C81B62}" sibTransId="{A9BAA39A-7AF7-434B-958B-71612F29F4C8}"/>
    <dgm:cxn modelId="{B0C3F836-9C07-CF4D-831E-C999A9BB631D}" type="presOf" srcId="{30EB749A-8D53-C54B-83C8-DFD404221300}" destId="{9862F614-28DD-6346-AF20-C6190BE43144}" srcOrd="0" destOrd="0" presId="urn:microsoft.com/office/officeart/2005/8/layout/StepDownProcess"/>
    <dgm:cxn modelId="{DBD89C3E-FCFC-BD45-8346-A8D9471A365B}" srcId="{972DEAEB-89EA-EB42-94B6-68053D2F1D5B}" destId="{3F6C2870-8472-884E-A968-40BB1E23BBF6}" srcOrd="1" destOrd="0" parTransId="{B077C547-0D19-CB43-A27A-899D3BA0972B}" sibTransId="{A8C2CA1B-82CF-5B4C-AF56-C8B00DA83BF1}"/>
    <dgm:cxn modelId="{9CE3825C-6D24-0041-8352-DE9C80C3F9DA}" type="presOf" srcId="{F4B6BF1B-5455-034A-A971-F11C341E59DF}" destId="{9C8A0B29-094C-AA48-A470-6B9F53F95647}" srcOrd="0" destOrd="0" presId="urn:microsoft.com/office/officeart/2005/8/layout/StepDownProcess"/>
    <dgm:cxn modelId="{D8703870-06B6-5B43-9F4B-89CDF04FF491}" srcId="{394162A2-8B34-274E-92EC-257E06A4CA60}" destId="{C233BDED-5213-FC43-AFB1-195F9EF8C4DF}" srcOrd="2" destOrd="0" parTransId="{C070B16C-5331-5840-A2D5-DBA980219899}" sibTransId="{3B1E83BC-3E01-4448-8D3B-0CB706DB27D8}"/>
    <dgm:cxn modelId="{2D5AB270-E07A-BF43-9D79-BF6B9F3A6DD2}" type="presOf" srcId="{C233BDED-5213-FC43-AFB1-195F9EF8C4DF}" destId="{BD6F4723-18E9-2545-AA0E-FC5B0688813E}" srcOrd="0" destOrd="0" presId="urn:microsoft.com/office/officeart/2005/8/layout/StepDownProcess"/>
    <dgm:cxn modelId="{FE755C79-304A-9E4F-9A27-C48AF6501514}" srcId="{972DEAEB-89EA-EB42-94B6-68053D2F1D5B}" destId="{F4B6BF1B-5455-034A-A971-F11C341E59DF}" srcOrd="0" destOrd="0" parTransId="{91C29B66-D3DD-9F48-8F5E-E9227346035C}" sibTransId="{8E08A6F2-D1B2-624B-B9ED-E6BED7111C6F}"/>
    <dgm:cxn modelId="{81D2F27E-2775-8943-B750-9C61B655754D}" type="presOf" srcId="{4238B8DC-0A80-544A-8E1F-93AE8C01A4BD}" destId="{6377F5BE-28DD-6841-8E86-57188808FFB7}" srcOrd="0" destOrd="0" presId="urn:microsoft.com/office/officeart/2005/8/layout/StepDownProcess"/>
    <dgm:cxn modelId="{45D1619E-C557-1F41-8271-630E53D4DA70}" srcId="{C233BDED-5213-FC43-AFB1-195F9EF8C4DF}" destId="{4238B8DC-0A80-544A-8E1F-93AE8C01A4BD}" srcOrd="0" destOrd="0" parTransId="{42FDC5BC-7846-9A40-804C-56B921C09A5F}" sibTransId="{16319950-694D-2B40-906D-67A0C02BFF61}"/>
    <dgm:cxn modelId="{3F3087A1-5CD6-9E43-8F50-1C176BA01D0B}" type="presOf" srcId="{7F857BF6-1158-0846-975B-C7EFC18135EC}" destId="{6377F5BE-28DD-6841-8E86-57188808FFB7}" srcOrd="0" destOrd="1" presId="urn:microsoft.com/office/officeart/2005/8/layout/StepDownProcess"/>
    <dgm:cxn modelId="{F37DFCAB-96D4-1145-B652-9AFF772ADEAD}" srcId="{30EB749A-8D53-C54B-83C8-DFD404221300}" destId="{A573428B-F5B8-054C-BAF7-700BB5054060}" srcOrd="0" destOrd="0" parTransId="{203F883F-1FDF-A94D-B7F1-FF5C6089C2F6}" sibTransId="{997D40B9-04D4-4040-A5A3-AD3A88457909}"/>
    <dgm:cxn modelId="{401A4BB4-883B-6E4C-BB23-56005AA1F440}" srcId="{C233BDED-5213-FC43-AFB1-195F9EF8C4DF}" destId="{7F857BF6-1158-0846-975B-C7EFC18135EC}" srcOrd="1" destOrd="0" parTransId="{E3E9968E-F6AB-D04A-9C29-E9722E20291F}" sibTransId="{437CE107-9896-7D4A-BE51-0464CFF6EEEE}"/>
    <dgm:cxn modelId="{9CD75BCB-A088-4D4B-8F02-BFCC1624C160}" type="presOf" srcId="{A573428B-F5B8-054C-BAF7-700BB5054060}" destId="{9E7BD134-765F-E049-AF65-56B6022F1F73}" srcOrd="0" destOrd="0" presId="urn:microsoft.com/office/officeart/2005/8/layout/StepDownProcess"/>
    <dgm:cxn modelId="{A7AC88F1-2361-7A43-94BE-7D592B11015A}" type="presOf" srcId="{3F6C2870-8472-884E-A968-40BB1E23BBF6}" destId="{9C8A0B29-094C-AA48-A470-6B9F53F95647}" srcOrd="0" destOrd="1" presId="urn:microsoft.com/office/officeart/2005/8/layout/StepDownProcess"/>
    <dgm:cxn modelId="{4B5C0DF4-0FB7-4949-95CE-668F2F6BA75B}" type="presOf" srcId="{394162A2-8B34-274E-92EC-257E06A4CA60}" destId="{84AB539C-EF3D-DF4C-B3E8-0310D81A7FF5}" srcOrd="0" destOrd="0" presId="urn:microsoft.com/office/officeart/2005/8/layout/StepDownProcess"/>
    <dgm:cxn modelId="{820A14FA-5AB1-EC42-8D06-710792D617B4}" type="presOf" srcId="{972DEAEB-89EA-EB42-94B6-68053D2F1D5B}" destId="{00C933F7-0095-5545-BF30-1B4CC183C7B1}" srcOrd="0" destOrd="0" presId="urn:microsoft.com/office/officeart/2005/8/layout/StepDownProcess"/>
    <dgm:cxn modelId="{06F070E2-85D1-B94B-9339-AD7A0CF15440}" type="presParOf" srcId="{84AB539C-EF3D-DF4C-B3E8-0310D81A7FF5}" destId="{E23B2B26-82DD-FB4F-B6EE-A4758960C4F4}" srcOrd="0" destOrd="0" presId="urn:microsoft.com/office/officeart/2005/8/layout/StepDownProcess"/>
    <dgm:cxn modelId="{6D72FBE5-F5E4-8341-AA18-0E63E3B88FD7}" type="presParOf" srcId="{E23B2B26-82DD-FB4F-B6EE-A4758960C4F4}" destId="{A8D467FA-CB9A-D844-AA58-6120265E178D}" srcOrd="0" destOrd="0" presId="urn:microsoft.com/office/officeart/2005/8/layout/StepDownProcess"/>
    <dgm:cxn modelId="{B3326C39-4CE3-3745-B218-2A3EBF8F2C0E}" type="presParOf" srcId="{E23B2B26-82DD-FB4F-B6EE-A4758960C4F4}" destId="{9862F614-28DD-6346-AF20-C6190BE43144}" srcOrd="1" destOrd="0" presId="urn:microsoft.com/office/officeart/2005/8/layout/StepDownProcess"/>
    <dgm:cxn modelId="{FE4D0026-44BE-BD4F-A389-8DA97577B51B}" type="presParOf" srcId="{E23B2B26-82DD-FB4F-B6EE-A4758960C4F4}" destId="{9E7BD134-765F-E049-AF65-56B6022F1F73}" srcOrd="2" destOrd="0" presId="urn:microsoft.com/office/officeart/2005/8/layout/StepDownProcess"/>
    <dgm:cxn modelId="{DD60EC41-CD4C-1F43-ACA0-755FEBB290E5}" type="presParOf" srcId="{84AB539C-EF3D-DF4C-B3E8-0310D81A7FF5}" destId="{42D5CF92-23DE-244D-9D4F-4D9B63588ADD}" srcOrd="1" destOrd="0" presId="urn:microsoft.com/office/officeart/2005/8/layout/StepDownProcess"/>
    <dgm:cxn modelId="{2154FD14-D89B-C74B-B78E-E14E4297F041}" type="presParOf" srcId="{84AB539C-EF3D-DF4C-B3E8-0310D81A7FF5}" destId="{EE344540-6B6A-564C-ADD4-D496703F298C}" srcOrd="2" destOrd="0" presId="urn:microsoft.com/office/officeart/2005/8/layout/StepDownProcess"/>
    <dgm:cxn modelId="{4E0591D6-8817-8E46-9CFF-F73DCC16BD6A}" type="presParOf" srcId="{EE344540-6B6A-564C-ADD4-D496703F298C}" destId="{FC5231EB-1951-AB42-BF89-A2FB129C2AB1}" srcOrd="0" destOrd="0" presId="urn:microsoft.com/office/officeart/2005/8/layout/StepDownProcess"/>
    <dgm:cxn modelId="{2A779A7F-5626-E741-A70B-B10CD74908CD}" type="presParOf" srcId="{EE344540-6B6A-564C-ADD4-D496703F298C}" destId="{00C933F7-0095-5545-BF30-1B4CC183C7B1}" srcOrd="1" destOrd="0" presId="urn:microsoft.com/office/officeart/2005/8/layout/StepDownProcess"/>
    <dgm:cxn modelId="{2A916735-831E-7E42-8D06-750FE2C4D077}" type="presParOf" srcId="{EE344540-6B6A-564C-ADD4-D496703F298C}" destId="{9C8A0B29-094C-AA48-A470-6B9F53F95647}" srcOrd="2" destOrd="0" presId="urn:microsoft.com/office/officeart/2005/8/layout/StepDownProcess"/>
    <dgm:cxn modelId="{A9AB68AA-BFF2-FD43-B4ED-412C8D667A83}" type="presParOf" srcId="{84AB539C-EF3D-DF4C-B3E8-0310D81A7FF5}" destId="{B410C9CD-B3AB-BA44-9FB6-F660ADB34E9C}" srcOrd="3" destOrd="0" presId="urn:microsoft.com/office/officeart/2005/8/layout/StepDownProcess"/>
    <dgm:cxn modelId="{EF2D5203-D50F-4944-95E6-D18CBA266259}" type="presParOf" srcId="{84AB539C-EF3D-DF4C-B3E8-0310D81A7FF5}" destId="{399E03C2-86B4-344C-9C1A-335C29000C99}" srcOrd="4" destOrd="0" presId="urn:microsoft.com/office/officeart/2005/8/layout/StepDownProcess"/>
    <dgm:cxn modelId="{EF759AAD-3D57-AB45-BCB0-6009A3E598FE}" type="presParOf" srcId="{399E03C2-86B4-344C-9C1A-335C29000C99}" destId="{BD6F4723-18E9-2545-AA0E-FC5B0688813E}" srcOrd="0" destOrd="0" presId="urn:microsoft.com/office/officeart/2005/8/layout/StepDownProcess"/>
    <dgm:cxn modelId="{F9A53636-379C-8344-8B14-CACDB9820C7E}" type="presParOf" srcId="{399E03C2-86B4-344C-9C1A-335C29000C99}" destId="{6377F5BE-28DD-6841-8E86-57188808FFB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4162A2-8B34-274E-92EC-257E06A4CA60}" type="doc">
      <dgm:prSet loTypeId="urn:microsoft.com/office/officeart/2005/8/layout/StepDown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EB749A-8D53-C54B-83C8-DFD404221300}">
      <dgm:prSet phldrT="[Text]" custT="1"/>
      <dgm:spPr/>
      <dgm:t>
        <a:bodyPr/>
        <a:lstStyle/>
        <a:p>
          <a:r>
            <a:rPr lang="en-US" sz="3100" dirty="0"/>
            <a:t>Science    </a:t>
          </a:r>
          <a:r>
            <a:rPr lang="en-US" sz="2400" dirty="0"/>
            <a:t>as driver</a:t>
          </a:r>
          <a:endParaRPr lang="en-US" sz="3100" dirty="0"/>
        </a:p>
      </dgm:t>
    </dgm:pt>
    <dgm:pt modelId="{E1E3AEC5-14DD-9740-A05C-A18CBDE1A6C4}" type="parTrans" cxnId="{B9EBD62C-EB5D-FE47-B9CE-E5E5F9C41BE2}">
      <dgm:prSet/>
      <dgm:spPr/>
      <dgm:t>
        <a:bodyPr/>
        <a:lstStyle/>
        <a:p>
          <a:endParaRPr lang="en-US"/>
        </a:p>
      </dgm:t>
    </dgm:pt>
    <dgm:pt modelId="{14BBD876-300A-FD48-B388-4F5850783050}" type="sibTrans" cxnId="{B9EBD62C-EB5D-FE47-B9CE-E5E5F9C41BE2}">
      <dgm:prSet/>
      <dgm:spPr/>
      <dgm:t>
        <a:bodyPr/>
        <a:lstStyle/>
        <a:p>
          <a:endParaRPr lang="en-US"/>
        </a:p>
      </dgm:t>
    </dgm:pt>
    <dgm:pt modelId="{A573428B-F5B8-054C-BAF7-700BB5054060}">
      <dgm:prSet phldrT="[Text]"/>
      <dgm:spPr/>
      <dgm:t>
        <a:bodyPr/>
        <a:lstStyle/>
        <a:p>
          <a:r>
            <a:rPr lang="en-US" dirty="0"/>
            <a:t>Identifying issues</a:t>
          </a:r>
        </a:p>
      </dgm:t>
    </dgm:pt>
    <dgm:pt modelId="{203F883F-1FDF-A94D-B7F1-FF5C6089C2F6}" type="parTrans" cxnId="{F37DFCAB-96D4-1145-B652-9AFF772ADEAD}">
      <dgm:prSet/>
      <dgm:spPr/>
      <dgm:t>
        <a:bodyPr/>
        <a:lstStyle/>
        <a:p>
          <a:endParaRPr lang="en-US"/>
        </a:p>
      </dgm:t>
    </dgm:pt>
    <dgm:pt modelId="{997D40B9-04D4-4040-A5A3-AD3A88457909}" type="sibTrans" cxnId="{F37DFCAB-96D4-1145-B652-9AFF772ADEAD}">
      <dgm:prSet/>
      <dgm:spPr/>
      <dgm:t>
        <a:bodyPr/>
        <a:lstStyle/>
        <a:p>
          <a:endParaRPr lang="en-US"/>
        </a:p>
      </dgm:t>
    </dgm:pt>
    <dgm:pt modelId="{972DEAEB-89EA-EB42-94B6-68053D2F1D5B}">
      <dgm:prSet phldrT="[Text]" custT="1"/>
      <dgm:spPr/>
      <dgm:t>
        <a:bodyPr/>
        <a:lstStyle/>
        <a:p>
          <a:r>
            <a:rPr lang="en-US" sz="2900" dirty="0"/>
            <a:t>Partnership </a:t>
          </a:r>
          <a:r>
            <a:rPr lang="en-US" sz="2400" dirty="0"/>
            <a:t>for goals</a:t>
          </a:r>
          <a:endParaRPr lang="en-US" sz="2900" dirty="0"/>
        </a:p>
      </dgm:t>
    </dgm:pt>
    <dgm:pt modelId="{B944A160-19F5-F640-8683-EDC279C81B62}" type="parTrans" cxnId="{A129D52E-9534-0847-BEA7-F9FDFC55E30C}">
      <dgm:prSet/>
      <dgm:spPr/>
      <dgm:t>
        <a:bodyPr/>
        <a:lstStyle/>
        <a:p>
          <a:endParaRPr lang="en-US"/>
        </a:p>
      </dgm:t>
    </dgm:pt>
    <dgm:pt modelId="{A9BAA39A-7AF7-434B-958B-71612F29F4C8}" type="sibTrans" cxnId="{A129D52E-9534-0847-BEA7-F9FDFC55E30C}">
      <dgm:prSet/>
      <dgm:spPr/>
      <dgm:t>
        <a:bodyPr/>
        <a:lstStyle/>
        <a:p>
          <a:endParaRPr lang="en-US"/>
        </a:p>
      </dgm:t>
    </dgm:pt>
    <dgm:pt modelId="{F4B6BF1B-5455-034A-A971-F11C341E59DF}">
      <dgm:prSet phldrT="[Text]"/>
      <dgm:spPr/>
      <dgm:t>
        <a:bodyPr/>
        <a:lstStyle/>
        <a:p>
          <a:r>
            <a:rPr lang="en-US" dirty="0"/>
            <a:t>UNESCO/ IOC</a:t>
          </a:r>
        </a:p>
      </dgm:t>
    </dgm:pt>
    <dgm:pt modelId="{91C29B66-D3DD-9F48-8F5E-E9227346035C}" type="parTrans" cxnId="{FE755C79-304A-9E4F-9A27-C48AF6501514}">
      <dgm:prSet/>
      <dgm:spPr/>
      <dgm:t>
        <a:bodyPr/>
        <a:lstStyle/>
        <a:p>
          <a:endParaRPr lang="en-US"/>
        </a:p>
      </dgm:t>
    </dgm:pt>
    <dgm:pt modelId="{8E08A6F2-D1B2-624B-B9ED-E6BED7111C6F}" type="sibTrans" cxnId="{FE755C79-304A-9E4F-9A27-C48AF6501514}">
      <dgm:prSet/>
      <dgm:spPr/>
      <dgm:t>
        <a:bodyPr/>
        <a:lstStyle/>
        <a:p>
          <a:endParaRPr lang="en-US"/>
        </a:p>
      </dgm:t>
    </dgm:pt>
    <dgm:pt modelId="{C233BDED-5213-FC43-AFB1-195F9EF8C4DF}">
      <dgm:prSet phldrT="[Text]"/>
      <dgm:spPr/>
      <dgm:t>
        <a:bodyPr/>
        <a:lstStyle/>
        <a:p>
          <a:r>
            <a:rPr lang="en-US" dirty="0"/>
            <a:t>Contribution</a:t>
          </a:r>
        </a:p>
      </dgm:t>
    </dgm:pt>
    <dgm:pt modelId="{C070B16C-5331-5840-A2D5-DBA980219899}" type="parTrans" cxnId="{D8703870-06B6-5B43-9F4B-89CDF04FF491}">
      <dgm:prSet/>
      <dgm:spPr/>
      <dgm:t>
        <a:bodyPr/>
        <a:lstStyle/>
        <a:p>
          <a:endParaRPr lang="en-US"/>
        </a:p>
      </dgm:t>
    </dgm:pt>
    <dgm:pt modelId="{3B1E83BC-3E01-4448-8D3B-0CB706DB27D8}" type="sibTrans" cxnId="{D8703870-06B6-5B43-9F4B-89CDF04FF491}">
      <dgm:prSet/>
      <dgm:spPr/>
      <dgm:t>
        <a:bodyPr/>
        <a:lstStyle/>
        <a:p>
          <a:endParaRPr lang="en-US"/>
        </a:p>
      </dgm:t>
    </dgm:pt>
    <dgm:pt modelId="{4238B8DC-0A80-544A-8E1F-93AE8C01A4BD}">
      <dgm:prSet phldrT="[Text]" custT="1"/>
      <dgm:spPr/>
      <dgm:t>
        <a:bodyPr/>
        <a:lstStyle/>
        <a:p>
          <a:r>
            <a:rPr lang="en-US" sz="1400" dirty="0"/>
            <a:t>Expertise</a:t>
          </a:r>
        </a:p>
      </dgm:t>
    </dgm:pt>
    <dgm:pt modelId="{42FDC5BC-7846-9A40-804C-56B921C09A5F}" type="parTrans" cxnId="{45D1619E-C557-1F41-8271-630E53D4DA70}">
      <dgm:prSet/>
      <dgm:spPr/>
      <dgm:t>
        <a:bodyPr/>
        <a:lstStyle/>
        <a:p>
          <a:endParaRPr lang="en-US"/>
        </a:p>
      </dgm:t>
    </dgm:pt>
    <dgm:pt modelId="{16319950-694D-2B40-906D-67A0C02BFF61}" type="sibTrans" cxnId="{45D1619E-C557-1F41-8271-630E53D4DA70}">
      <dgm:prSet/>
      <dgm:spPr/>
      <dgm:t>
        <a:bodyPr/>
        <a:lstStyle/>
        <a:p>
          <a:endParaRPr lang="en-US"/>
        </a:p>
      </dgm:t>
    </dgm:pt>
    <dgm:pt modelId="{5E4C77F1-2B61-C145-BB05-15E537E2732D}">
      <dgm:prSet phldrT="[Text]"/>
      <dgm:spPr/>
      <dgm:t>
        <a:bodyPr/>
        <a:lstStyle/>
        <a:p>
          <a:r>
            <a:rPr lang="en-US" dirty="0"/>
            <a:t>Formulating regulations</a:t>
          </a:r>
        </a:p>
      </dgm:t>
    </dgm:pt>
    <dgm:pt modelId="{A4C86490-4D8F-B242-920D-E026E4205053}" type="parTrans" cxnId="{0A2589CF-C47A-EF4E-944C-B406B7B1786D}">
      <dgm:prSet/>
      <dgm:spPr/>
      <dgm:t>
        <a:bodyPr/>
        <a:lstStyle/>
        <a:p>
          <a:endParaRPr lang="en-US"/>
        </a:p>
      </dgm:t>
    </dgm:pt>
    <dgm:pt modelId="{B4BC890D-5267-A847-B19E-56253D73BEDC}" type="sibTrans" cxnId="{0A2589CF-C47A-EF4E-944C-B406B7B1786D}">
      <dgm:prSet/>
      <dgm:spPr/>
      <dgm:t>
        <a:bodyPr/>
        <a:lstStyle/>
        <a:p>
          <a:endParaRPr lang="en-US"/>
        </a:p>
      </dgm:t>
    </dgm:pt>
    <dgm:pt modelId="{6A17F979-D57F-D447-8383-BCBAA0814FE0}">
      <dgm:prSet phldrT="[Text]"/>
      <dgm:spPr/>
      <dgm:t>
        <a:bodyPr/>
        <a:lstStyle/>
        <a:p>
          <a:r>
            <a:rPr lang="en-US" dirty="0"/>
            <a:t>GESAMP/ Task Team</a:t>
          </a:r>
        </a:p>
      </dgm:t>
    </dgm:pt>
    <dgm:pt modelId="{6DFE0CD2-6F48-6D4A-BA24-F50BC16013AF}" type="parTrans" cxnId="{A01DCCE7-A550-094F-A948-6F0AC216CD0E}">
      <dgm:prSet/>
      <dgm:spPr/>
      <dgm:t>
        <a:bodyPr/>
        <a:lstStyle/>
        <a:p>
          <a:endParaRPr lang="en-US"/>
        </a:p>
      </dgm:t>
    </dgm:pt>
    <dgm:pt modelId="{35E04E3C-881C-A641-AAF1-E0552DDB2B43}" type="sibTrans" cxnId="{A01DCCE7-A550-094F-A948-6F0AC216CD0E}">
      <dgm:prSet/>
      <dgm:spPr/>
      <dgm:t>
        <a:bodyPr/>
        <a:lstStyle/>
        <a:p>
          <a:endParaRPr lang="en-US"/>
        </a:p>
      </dgm:t>
    </dgm:pt>
    <dgm:pt modelId="{D73F2477-56B9-7844-813F-88371D10163D}">
      <dgm:prSet phldrT="[Text]"/>
      <dgm:spPr/>
      <dgm:t>
        <a:bodyPr/>
        <a:lstStyle/>
        <a:p>
          <a:r>
            <a:rPr lang="en-US" dirty="0"/>
            <a:t>UN Ocean/ Contact Group</a:t>
          </a:r>
        </a:p>
      </dgm:t>
    </dgm:pt>
    <dgm:pt modelId="{79BC01D7-B4CC-9044-BFA9-38D33D174556}" type="parTrans" cxnId="{7D53922C-51E6-1248-A1DC-668472302AD9}">
      <dgm:prSet/>
      <dgm:spPr/>
      <dgm:t>
        <a:bodyPr/>
        <a:lstStyle/>
        <a:p>
          <a:endParaRPr lang="en-US"/>
        </a:p>
      </dgm:t>
    </dgm:pt>
    <dgm:pt modelId="{C543DE84-CBD8-C04B-BF41-9B5608B6A044}" type="sibTrans" cxnId="{7D53922C-51E6-1248-A1DC-668472302AD9}">
      <dgm:prSet/>
      <dgm:spPr/>
      <dgm:t>
        <a:bodyPr/>
        <a:lstStyle/>
        <a:p>
          <a:endParaRPr lang="en-US"/>
        </a:p>
      </dgm:t>
    </dgm:pt>
    <dgm:pt modelId="{06A6746A-473D-D24A-8A49-FD52A8ADA8DC}">
      <dgm:prSet phldrT="[Text]" custT="1"/>
      <dgm:spPr/>
      <dgm:t>
        <a:bodyPr/>
        <a:lstStyle/>
        <a:p>
          <a:r>
            <a:rPr lang="en-US" sz="1400" dirty="0"/>
            <a:t>Resources</a:t>
          </a:r>
        </a:p>
      </dgm:t>
    </dgm:pt>
    <dgm:pt modelId="{0B7957D5-A775-7A40-A200-757B175D7577}" type="parTrans" cxnId="{B6ADD288-C34E-A646-AD56-206E351740CF}">
      <dgm:prSet/>
      <dgm:spPr/>
      <dgm:t>
        <a:bodyPr/>
        <a:lstStyle/>
        <a:p>
          <a:endParaRPr lang="en-US"/>
        </a:p>
      </dgm:t>
    </dgm:pt>
    <dgm:pt modelId="{2948F5FF-B64F-DE41-ADFB-97CF708D9543}" type="sibTrans" cxnId="{B6ADD288-C34E-A646-AD56-206E351740CF}">
      <dgm:prSet/>
      <dgm:spPr/>
      <dgm:t>
        <a:bodyPr/>
        <a:lstStyle/>
        <a:p>
          <a:endParaRPr lang="en-US"/>
        </a:p>
      </dgm:t>
    </dgm:pt>
    <dgm:pt modelId="{84AB539C-EF3D-DF4C-B3E8-0310D81A7FF5}" type="pres">
      <dgm:prSet presAssocID="{394162A2-8B34-274E-92EC-257E06A4CA60}" presName="rootnode" presStyleCnt="0">
        <dgm:presLayoutVars>
          <dgm:chMax/>
          <dgm:chPref/>
          <dgm:dir/>
          <dgm:animLvl val="lvl"/>
        </dgm:presLayoutVars>
      </dgm:prSet>
      <dgm:spPr/>
    </dgm:pt>
    <dgm:pt modelId="{E23B2B26-82DD-FB4F-B6EE-A4758960C4F4}" type="pres">
      <dgm:prSet presAssocID="{30EB749A-8D53-C54B-83C8-DFD404221300}" presName="composite" presStyleCnt="0"/>
      <dgm:spPr/>
    </dgm:pt>
    <dgm:pt modelId="{A8D467FA-CB9A-D844-AA58-6120265E178D}" type="pres">
      <dgm:prSet presAssocID="{30EB749A-8D53-C54B-83C8-DFD404221300}" presName="bentUpArrow1" presStyleLbl="alignImgPlace1" presStyleIdx="0" presStyleCnt="2"/>
      <dgm:spPr/>
    </dgm:pt>
    <dgm:pt modelId="{9862F614-28DD-6346-AF20-C6190BE43144}" type="pres">
      <dgm:prSet presAssocID="{30EB749A-8D53-C54B-83C8-DFD404221300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9E7BD134-765F-E049-AF65-56B6022F1F73}" type="pres">
      <dgm:prSet presAssocID="{30EB749A-8D53-C54B-83C8-DFD404221300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2D5CF92-23DE-244D-9D4F-4D9B63588ADD}" type="pres">
      <dgm:prSet presAssocID="{14BBD876-300A-FD48-B388-4F5850783050}" presName="sibTrans" presStyleCnt="0"/>
      <dgm:spPr/>
    </dgm:pt>
    <dgm:pt modelId="{EE344540-6B6A-564C-ADD4-D496703F298C}" type="pres">
      <dgm:prSet presAssocID="{972DEAEB-89EA-EB42-94B6-68053D2F1D5B}" presName="composite" presStyleCnt="0"/>
      <dgm:spPr/>
    </dgm:pt>
    <dgm:pt modelId="{FC5231EB-1951-AB42-BF89-A2FB129C2AB1}" type="pres">
      <dgm:prSet presAssocID="{972DEAEB-89EA-EB42-94B6-68053D2F1D5B}" presName="bentUpArrow1" presStyleLbl="alignImgPlace1" presStyleIdx="1" presStyleCnt="2"/>
      <dgm:spPr/>
    </dgm:pt>
    <dgm:pt modelId="{00C933F7-0095-5545-BF30-1B4CC183C7B1}" type="pres">
      <dgm:prSet presAssocID="{972DEAEB-89EA-EB42-94B6-68053D2F1D5B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9C8A0B29-094C-AA48-A470-6B9F53F95647}" type="pres">
      <dgm:prSet presAssocID="{972DEAEB-89EA-EB42-94B6-68053D2F1D5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410C9CD-B3AB-BA44-9FB6-F660ADB34E9C}" type="pres">
      <dgm:prSet presAssocID="{A9BAA39A-7AF7-434B-958B-71612F29F4C8}" presName="sibTrans" presStyleCnt="0"/>
      <dgm:spPr/>
    </dgm:pt>
    <dgm:pt modelId="{399E03C2-86B4-344C-9C1A-335C29000C99}" type="pres">
      <dgm:prSet presAssocID="{C233BDED-5213-FC43-AFB1-195F9EF8C4DF}" presName="composite" presStyleCnt="0"/>
      <dgm:spPr/>
    </dgm:pt>
    <dgm:pt modelId="{BD6F4723-18E9-2545-AA0E-FC5B0688813E}" type="pres">
      <dgm:prSet presAssocID="{C233BDED-5213-FC43-AFB1-195F9EF8C4DF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6377F5BE-28DD-6841-8E86-57188808FFB7}" type="pres">
      <dgm:prSet presAssocID="{C233BDED-5213-FC43-AFB1-195F9EF8C4DF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259720C-2B18-7D4F-AFB8-C416FE2F16C1}" type="presOf" srcId="{06A6746A-473D-D24A-8A49-FD52A8ADA8DC}" destId="{6377F5BE-28DD-6841-8E86-57188808FFB7}" srcOrd="0" destOrd="1" presId="urn:microsoft.com/office/officeart/2005/8/layout/StepDownProcess"/>
    <dgm:cxn modelId="{7D53922C-51E6-1248-A1DC-668472302AD9}" srcId="{972DEAEB-89EA-EB42-94B6-68053D2F1D5B}" destId="{D73F2477-56B9-7844-813F-88371D10163D}" srcOrd="2" destOrd="0" parTransId="{79BC01D7-B4CC-9044-BFA9-38D33D174556}" sibTransId="{C543DE84-CBD8-C04B-BF41-9B5608B6A044}"/>
    <dgm:cxn modelId="{B9EBD62C-EB5D-FE47-B9CE-E5E5F9C41BE2}" srcId="{394162A2-8B34-274E-92EC-257E06A4CA60}" destId="{30EB749A-8D53-C54B-83C8-DFD404221300}" srcOrd="0" destOrd="0" parTransId="{E1E3AEC5-14DD-9740-A05C-A18CBDE1A6C4}" sibTransId="{14BBD876-300A-FD48-B388-4F5850783050}"/>
    <dgm:cxn modelId="{A129D52E-9534-0847-BEA7-F9FDFC55E30C}" srcId="{394162A2-8B34-274E-92EC-257E06A4CA60}" destId="{972DEAEB-89EA-EB42-94B6-68053D2F1D5B}" srcOrd="1" destOrd="0" parTransId="{B944A160-19F5-F640-8683-EDC279C81B62}" sibTransId="{A9BAA39A-7AF7-434B-958B-71612F29F4C8}"/>
    <dgm:cxn modelId="{8C849B30-5203-4343-A4C7-58C053EEB159}" type="presOf" srcId="{5E4C77F1-2B61-C145-BB05-15E537E2732D}" destId="{9E7BD134-765F-E049-AF65-56B6022F1F73}" srcOrd="0" destOrd="1" presId="urn:microsoft.com/office/officeart/2005/8/layout/StepDownProcess"/>
    <dgm:cxn modelId="{B0C3F836-9C07-CF4D-831E-C999A9BB631D}" type="presOf" srcId="{30EB749A-8D53-C54B-83C8-DFD404221300}" destId="{9862F614-28DD-6346-AF20-C6190BE43144}" srcOrd="0" destOrd="0" presId="urn:microsoft.com/office/officeart/2005/8/layout/StepDownProcess"/>
    <dgm:cxn modelId="{9CE3825C-6D24-0041-8352-DE9C80C3F9DA}" type="presOf" srcId="{F4B6BF1B-5455-034A-A971-F11C341E59DF}" destId="{9C8A0B29-094C-AA48-A470-6B9F53F95647}" srcOrd="0" destOrd="0" presId="urn:microsoft.com/office/officeart/2005/8/layout/StepDownProcess"/>
    <dgm:cxn modelId="{D8703870-06B6-5B43-9F4B-89CDF04FF491}" srcId="{394162A2-8B34-274E-92EC-257E06A4CA60}" destId="{C233BDED-5213-FC43-AFB1-195F9EF8C4DF}" srcOrd="2" destOrd="0" parTransId="{C070B16C-5331-5840-A2D5-DBA980219899}" sibTransId="{3B1E83BC-3E01-4448-8D3B-0CB706DB27D8}"/>
    <dgm:cxn modelId="{2D5AB270-E07A-BF43-9D79-BF6B9F3A6DD2}" type="presOf" srcId="{C233BDED-5213-FC43-AFB1-195F9EF8C4DF}" destId="{BD6F4723-18E9-2545-AA0E-FC5B0688813E}" srcOrd="0" destOrd="0" presId="urn:microsoft.com/office/officeart/2005/8/layout/StepDownProcess"/>
    <dgm:cxn modelId="{FE755C79-304A-9E4F-9A27-C48AF6501514}" srcId="{972DEAEB-89EA-EB42-94B6-68053D2F1D5B}" destId="{F4B6BF1B-5455-034A-A971-F11C341E59DF}" srcOrd="0" destOrd="0" parTransId="{91C29B66-D3DD-9F48-8F5E-E9227346035C}" sibTransId="{8E08A6F2-D1B2-624B-B9ED-E6BED7111C6F}"/>
    <dgm:cxn modelId="{81D2F27E-2775-8943-B750-9C61B655754D}" type="presOf" srcId="{4238B8DC-0A80-544A-8E1F-93AE8C01A4BD}" destId="{6377F5BE-28DD-6841-8E86-57188808FFB7}" srcOrd="0" destOrd="0" presId="urn:microsoft.com/office/officeart/2005/8/layout/StepDownProcess"/>
    <dgm:cxn modelId="{B6ADD288-C34E-A646-AD56-206E351740CF}" srcId="{C233BDED-5213-FC43-AFB1-195F9EF8C4DF}" destId="{06A6746A-473D-D24A-8A49-FD52A8ADA8DC}" srcOrd="1" destOrd="0" parTransId="{0B7957D5-A775-7A40-A200-757B175D7577}" sibTransId="{2948F5FF-B64F-DE41-ADFB-97CF708D9543}"/>
    <dgm:cxn modelId="{45D1619E-C557-1F41-8271-630E53D4DA70}" srcId="{C233BDED-5213-FC43-AFB1-195F9EF8C4DF}" destId="{4238B8DC-0A80-544A-8E1F-93AE8C01A4BD}" srcOrd="0" destOrd="0" parTransId="{42FDC5BC-7846-9A40-804C-56B921C09A5F}" sibTransId="{16319950-694D-2B40-906D-67A0C02BFF61}"/>
    <dgm:cxn modelId="{F37DFCAB-96D4-1145-B652-9AFF772ADEAD}" srcId="{30EB749A-8D53-C54B-83C8-DFD404221300}" destId="{A573428B-F5B8-054C-BAF7-700BB5054060}" srcOrd="0" destOrd="0" parTransId="{203F883F-1FDF-A94D-B7F1-FF5C6089C2F6}" sibTransId="{997D40B9-04D4-4040-A5A3-AD3A88457909}"/>
    <dgm:cxn modelId="{9CD75BCB-A088-4D4B-8F02-BFCC1624C160}" type="presOf" srcId="{A573428B-F5B8-054C-BAF7-700BB5054060}" destId="{9E7BD134-765F-E049-AF65-56B6022F1F73}" srcOrd="0" destOrd="0" presId="urn:microsoft.com/office/officeart/2005/8/layout/StepDownProcess"/>
    <dgm:cxn modelId="{0A2589CF-C47A-EF4E-944C-B406B7B1786D}" srcId="{30EB749A-8D53-C54B-83C8-DFD404221300}" destId="{5E4C77F1-2B61-C145-BB05-15E537E2732D}" srcOrd="1" destOrd="0" parTransId="{A4C86490-4D8F-B242-920D-E026E4205053}" sibTransId="{B4BC890D-5267-A847-B19E-56253D73BEDC}"/>
    <dgm:cxn modelId="{A88FE1E0-B29E-3C45-8E34-5E87E806BF67}" type="presOf" srcId="{6A17F979-D57F-D447-8383-BCBAA0814FE0}" destId="{9C8A0B29-094C-AA48-A470-6B9F53F95647}" srcOrd="0" destOrd="1" presId="urn:microsoft.com/office/officeart/2005/8/layout/StepDownProcess"/>
    <dgm:cxn modelId="{A01DCCE7-A550-094F-A948-6F0AC216CD0E}" srcId="{972DEAEB-89EA-EB42-94B6-68053D2F1D5B}" destId="{6A17F979-D57F-D447-8383-BCBAA0814FE0}" srcOrd="1" destOrd="0" parTransId="{6DFE0CD2-6F48-6D4A-BA24-F50BC16013AF}" sibTransId="{35E04E3C-881C-A641-AAF1-E0552DDB2B43}"/>
    <dgm:cxn modelId="{BBD901EE-D0DE-FF48-981E-105BC465DCBC}" type="presOf" srcId="{D73F2477-56B9-7844-813F-88371D10163D}" destId="{9C8A0B29-094C-AA48-A470-6B9F53F95647}" srcOrd="0" destOrd="2" presId="urn:microsoft.com/office/officeart/2005/8/layout/StepDownProcess"/>
    <dgm:cxn modelId="{4B5C0DF4-0FB7-4949-95CE-668F2F6BA75B}" type="presOf" srcId="{394162A2-8B34-274E-92EC-257E06A4CA60}" destId="{84AB539C-EF3D-DF4C-B3E8-0310D81A7FF5}" srcOrd="0" destOrd="0" presId="urn:microsoft.com/office/officeart/2005/8/layout/StepDownProcess"/>
    <dgm:cxn modelId="{820A14FA-5AB1-EC42-8D06-710792D617B4}" type="presOf" srcId="{972DEAEB-89EA-EB42-94B6-68053D2F1D5B}" destId="{00C933F7-0095-5545-BF30-1B4CC183C7B1}" srcOrd="0" destOrd="0" presId="urn:microsoft.com/office/officeart/2005/8/layout/StepDownProcess"/>
    <dgm:cxn modelId="{06F070E2-85D1-B94B-9339-AD7A0CF15440}" type="presParOf" srcId="{84AB539C-EF3D-DF4C-B3E8-0310D81A7FF5}" destId="{E23B2B26-82DD-FB4F-B6EE-A4758960C4F4}" srcOrd="0" destOrd="0" presId="urn:microsoft.com/office/officeart/2005/8/layout/StepDownProcess"/>
    <dgm:cxn modelId="{6D72FBE5-F5E4-8341-AA18-0E63E3B88FD7}" type="presParOf" srcId="{E23B2B26-82DD-FB4F-B6EE-A4758960C4F4}" destId="{A8D467FA-CB9A-D844-AA58-6120265E178D}" srcOrd="0" destOrd="0" presId="urn:microsoft.com/office/officeart/2005/8/layout/StepDownProcess"/>
    <dgm:cxn modelId="{B3326C39-4CE3-3745-B218-2A3EBF8F2C0E}" type="presParOf" srcId="{E23B2B26-82DD-FB4F-B6EE-A4758960C4F4}" destId="{9862F614-28DD-6346-AF20-C6190BE43144}" srcOrd="1" destOrd="0" presId="urn:microsoft.com/office/officeart/2005/8/layout/StepDownProcess"/>
    <dgm:cxn modelId="{FE4D0026-44BE-BD4F-A389-8DA97577B51B}" type="presParOf" srcId="{E23B2B26-82DD-FB4F-B6EE-A4758960C4F4}" destId="{9E7BD134-765F-E049-AF65-56B6022F1F73}" srcOrd="2" destOrd="0" presId="urn:microsoft.com/office/officeart/2005/8/layout/StepDownProcess"/>
    <dgm:cxn modelId="{DD60EC41-CD4C-1F43-ACA0-755FEBB290E5}" type="presParOf" srcId="{84AB539C-EF3D-DF4C-B3E8-0310D81A7FF5}" destId="{42D5CF92-23DE-244D-9D4F-4D9B63588ADD}" srcOrd="1" destOrd="0" presId="urn:microsoft.com/office/officeart/2005/8/layout/StepDownProcess"/>
    <dgm:cxn modelId="{2154FD14-D89B-C74B-B78E-E14E4297F041}" type="presParOf" srcId="{84AB539C-EF3D-DF4C-B3E8-0310D81A7FF5}" destId="{EE344540-6B6A-564C-ADD4-D496703F298C}" srcOrd="2" destOrd="0" presId="urn:microsoft.com/office/officeart/2005/8/layout/StepDownProcess"/>
    <dgm:cxn modelId="{4E0591D6-8817-8E46-9CFF-F73DCC16BD6A}" type="presParOf" srcId="{EE344540-6B6A-564C-ADD4-D496703F298C}" destId="{FC5231EB-1951-AB42-BF89-A2FB129C2AB1}" srcOrd="0" destOrd="0" presId="urn:microsoft.com/office/officeart/2005/8/layout/StepDownProcess"/>
    <dgm:cxn modelId="{2A779A7F-5626-E741-A70B-B10CD74908CD}" type="presParOf" srcId="{EE344540-6B6A-564C-ADD4-D496703F298C}" destId="{00C933F7-0095-5545-BF30-1B4CC183C7B1}" srcOrd="1" destOrd="0" presId="urn:microsoft.com/office/officeart/2005/8/layout/StepDownProcess"/>
    <dgm:cxn modelId="{2A916735-831E-7E42-8D06-750FE2C4D077}" type="presParOf" srcId="{EE344540-6B6A-564C-ADD4-D496703F298C}" destId="{9C8A0B29-094C-AA48-A470-6B9F53F95647}" srcOrd="2" destOrd="0" presId="urn:microsoft.com/office/officeart/2005/8/layout/StepDownProcess"/>
    <dgm:cxn modelId="{A9AB68AA-BFF2-FD43-B4ED-412C8D667A83}" type="presParOf" srcId="{84AB539C-EF3D-DF4C-B3E8-0310D81A7FF5}" destId="{B410C9CD-B3AB-BA44-9FB6-F660ADB34E9C}" srcOrd="3" destOrd="0" presId="urn:microsoft.com/office/officeart/2005/8/layout/StepDownProcess"/>
    <dgm:cxn modelId="{EF2D5203-D50F-4944-95E6-D18CBA266259}" type="presParOf" srcId="{84AB539C-EF3D-DF4C-B3E8-0310D81A7FF5}" destId="{399E03C2-86B4-344C-9C1A-335C29000C99}" srcOrd="4" destOrd="0" presId="urn:microsoft.com/office/officeart/2005/8/layout/StepDownProcess"/>
    <dgm:cxn modelId="{EF759AAD-3D57-AB45-BCB0-6009A3E598FE}" type="presParOf" srcId="{399E03C2-86B4-344C-9C1A-335C29000C99}" destId="{BD6F4723-18E9-2545-AA0E-FC5B0688813E}" srcOrd="0" destOrd="0" presId="urn:microsoft.com/office/officeart/2005/8/layout/StepDownProcess"/>
    <dgm:cxn modelId="{F9A53636-379C-8344-8B14-CACDB9820C7E}" type="presParOf" srcId="{399E03C2-86B4-344C-9C1A-335C29000C99}" destId="{6377F5BE-28DD-6841-8E86-57188808FFB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D2C0C5-F25C-1947-A168-F4A0D95E1D9A}" type="doc">
      <dgm:prSet loTypeId="urn:microsoft.com/office/officeart/2005/8/layout/cycle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B14220-C8CE-3F42-87D9-D65E608FBF51}">
      <dgm:prSet phldrT="[Text]" custT="1"/>
      <dgm:spPr/>
      <dgm:t>
        <a:bodyPr/>
        <a:lstStyle/>
        <a:p>
          <a:r>
            <a:rPr lang="en-US" sz="1100" dirty="0"/>
            <a:t>Maritime risk research</a:t>
          </a:r>
        </a:p>
      </dgm:t>
    </dgm:pt>
    <dgm:pt modelId="{FC2D67B3-9F07-DB4C-8938-A0C1BF01070E}" type="parTrans" cxnId="{13311036-A9AB-1C49-A91E-A17F25C4D49B}">
      <dgm:prSet/>
      <dgm:spPr/>
      <dgm:t>
        <a:bodyPr/>
        <a:lstStyle/>
        <a:p>
          <a:endParaRPr lang="en-US" sz="1100"/>
        </a:p>
      </dgm:t>
    </dgm:pt>
    <dgm:pt modelId="{A6A82A89-6837-4A4A-A0F4-E60EED6CB7AF}" type="sibTrans" cxnId="{13311036-A9AB-1C49-A91E-A17F25C4D49B}">
      <dgm:prSet/>
      <dgm:spPr/>
      <dgm:t>
        <a:bodyPr/>
        <a:lstStyle/>
        <a:p>
          <a:endParaRPr lang="en-US" sz="1100"/>
        </a:p>
      </dgm:t>
    </dgm:pt>
    <dgm:pt modelId="{1A21B2EF-FC71-2643-91F1-2490E547761B}">
      <dgm:prSet phldrT="[Text]" custT="1"/>
      <dgm:spPr/>
      <dgm:t>
        <a:bodyPr/>
        <a:lstStyle/>
        <a:p>
          <a:r>
            <a:rPr lang="en-US" sz="1100" dirty="0"/>
            <a:t>Policymaking</a:t>
          </a:r>
        </a:p>
      </dgm:t>
    </dgm:pt>
    <dgm:pt modelId="{D11C0FEB-1C26-5844-8AA3-5B345CE90DDE}" type="parTrans" cxnId="{8DC174E1-023F-E94C-A30D-0A01FA7FF7AA}">
      <dgm:prSet/>
      <dgm:spPr/>
      <dgm:t>
        <a:bodyPr/>
        <a:lstStyle/>
        <a:p>
          <a:endParaRPr lang="en-US" sz="1100"/>
        </a:p>
      </dgm:t>
    </dgm:pt>
    <dgm:pt modelId="{FD387C29-F1B7-FA4E-ABF1-C84282712693}" type="sibTrans" cxnId="{8DC174E1-023F-E94C-A30D-0A01FA7FF7AA}">
      <dgm:prSet/>
      <dgm:spPr/>
      <dgm:t>
        <a:bodyPr/>
        <a:lstStyle/>
        <a:p>
          <a:endParaRPr lang="en-US" sz="1100"/>
        </a:p>
      </dgm:t>
    </dgm:pt>
    <dgm:pt modelId="{4C1377E2-248C-5849-A428-A3E189032BBF}" type="pres">
      <dgm:prSet presAssocID="{F8D2C0C5-F25C-1947-A168-F4A0D95E1D9A}" presName="cycle" presStyleCnt="0">
        <dgm:presLayoutVars>
          <dgm:dir/>
          <dgm:resizeHandles val="exact"/>
        </dgm:presLayoutVars>
      </dgm:prSet>
      <dgm:spPr/>
    </dgm:pt>
    <dgm:pt modelId="{8EADD74D-C869-7043-BAD7-D11B84EA4149}" type="pres">
      <dgm:prSet presAssocID="{47B14220-C8CE-3F42-87D9-D65E608FBF51}" presName="dummy" presStyleCnt="0"/>
      <dgm:spPr/>
    </dgm:pt>
    <dgm:pt modelId="{775FC61F-3FDE-3444-8CF2-A4465C46361B}" type="pres">
      <dgm:prSet presAssocID="{47B14220-C8CE-3F42-87D9-D65E608FBF51}" presName="node" presStyleLbl="revTx" presStyleIdx="0" presStyleCnt="2">
        <dgm:presLayoutVars>
          <dgm:bulletEnabled val="1"/>
        </dgm:presLayoutVars>
      </dgm:prSet>
      <dgm:spPr/>
    </dgm:pt>
    <dgm:pt modelId="{C5FBE896-CB43-4740-9B97-CCA2695EF038}" type="pres">
      <dgm:prSet presAssocID="{A6A82A89-6837-4A4A-A0F4-E60EED6CB7AF}" presName="sibTrans" presStyleLbl="node1" presStyleIdx="0" presStyleCnt="2"/>
      <dgm:spPr/>
    </dgm:pt>
    <dgm:pt modelId="{11EA8D19-C5ED-464D-8281-4F457BF703EA}" type="pres">
      <dgm:prSet presAssocID="{1A21B2EF-FC71-2643-91F1-2490E547761B}" presName="dummy" presStyleCnt="0"/>
      <dgm:spPr/>
    </dgm:pt>
    <dgm:pt modelId="{6E5FB248-C6FF-3240-94E8-4829765A7590}" type="pres">
      <dgm:prSet presAssocID="{1A21B2EF-FC71-2643-91F1-2490E547761B}" presName="node" presStyleLbl="revTx" presStyleIdx="1" presStyleCnt="2">
        <dgm:presLayoutVars>
          <dgm:bulletEnabled val="1"/>
        </dgm:presLayoutVars>
      </dgm:prSet>
      <dgm:spPr/>
    </dgm:pt>
    <dgm:pt modelId="{D83AAA3A-8504-4541-9D11-745DD31531A5}" type="pres">
      <dgm:prSet presAssocID="{FD387C29-F1B7-FA4E-ABF1-C84282712693}" presName="sibTrans" presStyleLbl="node1" presStyleIdx="1" presStyleCnt="2"/>
      <dgm:spPr/>
    </dgm:pt>
  </dgm:ptLst>
  <dgm:cxnLst>
    <dgm:cxn modelId="{93428423-FFD6-4540-9060-B033F4A17E19}" type="presOf" srcId="{47B14220-C8CE-3F42-87D9-D65E608FBF51}" destId="{775FC61F-3FDE-3444-8CF2-A4465C46361B}" srcOrd="0" destOrd="0" presId="urn:microsoft.com/office/officeart/2005/8/layout/cycle1"/>
    <dgm:cxn modelId="{13311036-A9AB-1C49-A91E-A17F25C4D49B}" srcId="{F8D2C0C5-F25C-1947-A168-F4A0D95E1D9A}" destId="{47B14220-C8CE-3F42-87D9-D65E608FBF51}" srcOrd="0" destOrd="0" parTransId="{FC2D67B3-9F07-DB4C-8938-A0C1BF01070E}" sibTransId="{A6A82A89-6837-4A4A-A0F4-E60EED6CB7AF}"/>
    <dgm:cxn modelId="{41192949-9367-F448-BB74-764E73F5316F}" type="presOf" srcId="{FD387C29-F1B7-FA4E-ABF1-C84282712693}" destId="{D83AAA3A-8504-4541-9D11-745DD31531A5}" srcOrd="0" destOrd="0" presId="urn:microsoft.com/office/officeart/2005/8/layout/cycle1"/>
    <dgm:cxn modelId="{5CBE2766-5B5D-914F-8647-AB0A5172E717}" type="presOf" srcId="{1A21B2EF-FC71-2643-91F1-2490E547761B}" destId="{6E5FB248-C6FF-3240-94E8-4829765A7590}" srcOrd="0" destOrd="0" presId="urn:microsoft.com/office/officeart/2005/8/layout/cycle1"/>
    <dgm:cxn modelId="{D7AC028D-75E8-DA42-A313-44A9880C0462}" type="presOf" srcId="{A6A82A89-6837-4A4A-A0F4-E60EED6CB7AF}" destId="{C5FBE896-CB43-4740-9B97-CCA2695EF038}" srcOrd="0" destOrd="0" presId="urn:microsoft.com/office/officeart/2005/8/layout/cycle1"/>
    <dgm:cxn modelId="{7D04A1C0-ACCF-C945-AB8A-F7A8D8658CD3}" type="presOf" srcId="{F8D2C0C5-F25C-1947-A168-F4A0D95E1D9A}" destId="{4C1377E2-248C-5849-A428-A3E189032BBF}" srcOrd="0" destOrd="0" presId="urn:microsoft.com/office/officeart/2005/8/layout/cycle1"/>
    <dgm:cxn modelId="{8DC174E1-023F-E94C-A30D-0A01FA7FF7AA}" srcId="{F8D2C0C5-F25C-1947-A168-F4A0D95E1D9A}" destId="{1A21B2EF-FC71-2643-91F1-2490E547761B}" srcOrd="1" destOrd="0" parTransId="{D11C0FEB-1C26-5844-8AA3-5B345CE90DDE}" sibTransId="{FD387C29-F1B7-FA4E-ABF1-C84282712693}"/>
    <dgm:cxn modelId="{9E9AB054-44E6-8644-AE16-F1167F898394}" type="presParOf" srcId="{4C1377E2-248C-5849-A428-A3E189032BBF}" destId="{8EADD74D-C869-7043-BAD7-D11B84EA4149}" srcOrd="0" destOrd="0" presId="urn:microsoft.com/office/officeart/2005/8/layout/cycle1"/>
    <dgm:cxn modelId="{A409F41F-552D-5F49-B689-4EF718BACB1D}" type="presParOf" srcId="{4C1377E2-248C-5849-A428-A3E189032BBF}" destId="{775FC61F-3FDE-3444-8CF2-A4465C46361B}" srcOrd="1" destOrd="0" presId="urn:microsoft.com/office/officeart/2005/8/layout/cycle1"/>
    <dgm:cxn modelId="{6E1FE2C1-9C76-DA4F-89C7-188A796D8161}" type="presParOf" srcId="{4C1377E2-248C-5849-A428-A3E189032BBF}" destId="{C5FBE896-CB43-4740-9B97-CCA2695EF038}" srcOrd="2" destOrd="0" presId="urn:microsoft.com/office/officeart/2005/8/layout/cycle1"/>
    <dgm:cxn modelId="{EDF254D8-6AED-6F42-AC95-D2D10A39A8EA}" type="presParOf" srcId="{4C1377E2-248C-5849-A428-A3E189032BBF}" destId="{11EA8D19-C5ED-464D-8281-4F457BF703EA}" srcOrd="3" destOrd="0" presId="urn:microsoft.com/office/officeart/2005/8/layout/cycle1"/>
    <dgm:cxn modelId="{1E4B49E2-BBB6-4B40-BE74-40E21FF200B3}" type="presParOf" srcId="{4C1377E2-248C-5849-A428-A3E189032BBF}" destId="{6E5FB248-C6FF-3240-94E8-4829765A7590}" srcOrd="4" destOrd="0" presId="urn:microsoft.com/office/officeart/2005/8/layout/cycle1"/>
    <dgm:cxn modelId="{7A12F2FB-E76B-BB4D-A1D6-F4FDA7E027E6}" type="presParOf" srcId="{4C1377E2-248C-5849-A428-A3E189032BBF}" destId="{D83AAA3A-8504-4541-9D11-745DD31531A5}" srcOrd="5" destOrd="0" presId="urn:microsoft.com/office/officeart/2005/8/layout/cycle1"/>
  </dgm:cxnLst>
  <dgm:bg>
    <a:solidFill>
      <a:schemeClr val="accent4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97CDC7-A6D9-A44F-890B-244308DAB287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CDBFE2-21E8-F741-BB41-107BD20A3A03}">
      <dgm:prSet phldrT="[Text]" custT="1"/>
      <dgm:spPr/>
      <dgm:t>
        <a:bodyPr/>
        <a:lstStyle/>
        <a:p>
          <a:r>
            <a:rPr lang="en-US" sz="1600" dirty="0"/>
            <a:t>1</a:t>
          </a:r>
        </a:p>
      </dgm:t>
    </dgm:pt>
    <dgm:pt modelId="{1A260F51-2DD5-934A-903C-FD52F5984D32}" type="parTrans" cxnId="{C41AE62D-D09D-BD43-B9D5-1517A2A34D24}">
      <dgm:prSet/>
      <dgm:spPr/>
      <dgm:t>
        <a:bodyPr/>
        <a:lstStyle/>
        <a:p>
          <a:endParaRPr lang="en-US" sz="1600"/>
        </a:p>
      </dgm:t>
    </dgm:pt>
    <dgm:pt modelId="{8C36FB90-4CEF-A448-B66E-1B2A2286D765}" type="sibTrans" cxnId="{C41AE62D-D09D-BD43-B9D5-1517A2A34D24}">
      <dgm:prSet/>
      <dgm:spPr/>
      <dgm:t>
        <a:bodyPr/>
        <a:lstStyle/>
        <a:p>
          <a:endParaRPr lang="en-US" sz="1600"/>
        </a:p>
      </dgm:t>
    </dgm:pt>
    <dgm:pt modelId="{4C5C20F3-97F3-D340-B769-E9F8E26C3FFE}">
      <dgm:prSet phldrT="[Text]" custT="1"/>
      <dgm:spPr/>
      <dgm:t>
        <a:bodyPr/>
        <a:lstStyle/>
        <a:p>
          <a:r>
            <a:rPr lang="en-US" sz="1600" b="1" dirty="0">
              <a:effectLst/>
            </a:rPr>
            <a:t>RECEPTION</a:t>
          </a:r>
          <a:endParaRPr lang="en-US" sz="1600" b="1" dirty="0"/>
        </a:p>
      </dgm:t>
    </dgm:pt>
    <dgm:pt modelId="{71870F38-54D0-AB43-81FD-1ABA779A2574}" type="parTrans" cxnId="{6FF0617D-F10B-E34E-AFA0-610F79BEA88D}">
      <dgm:prSet/>
      <dgm:spPr/>
      <dgm:t>
        <a:bodyPr/>
        <a:lstStyle/>
        <a:p>
          <a:endParaRPr lang="en-US" sz="1600"/>
        </a:p>
      </dgm:t>
    </dgm:pt>
    <dgm:pt modelId="{C87A887A-112D-2640-B185-5970A771A01A}" type="sibTrans" cxnId="{6FF0617D-F10B-E34E-AFA0-610F79BEA88D}">
      <dgm:prSet/>
      <dgm:spPr/>
      <dgm:t>
        <a:bodyPr/>
        <a:lstStyle/>
        <a:p>
          <a:endParaRPr lang="en-US" sz="1600"/>
        </a:p>
      </dgm:t>
    </dgm:pt>
    <dgm:pt modelId="{37D55FB0-FBAF-9540-9173-7783B98C706F}">
      <dgm:prSet phldrT="[Text]" custT="1"/>
      <dgm:spPr/>
      <dgm:t>
        <a:bodyPr/>
        <a:lstStyle/>
        <a:p>
          <a:r>
            <a:rPr lang="en-US" sz="1600" dirty="0"/>
            <a:t>2</a:t>
          </a:r>
        </a:p>
      </dgm:t>
    </dgm:pt>
    <dgm:pt modelId="{F552E656-4630-2D46-9C9B-E69954B01966}" type="parTrans" cxnId="{EAF7230B-2897-8349-B21C-BD3860D4B805}">
      <dgm:prSet/>
      <dgm:spPr/>
      <dgm:t>
        <a:bodyPr/>
        <a:lstStyle/>
        <a:p>
          <a:endParaRPr lang="en-US" sz="1600"/>
        </a:p>
      </dgm:t>
    </dgm:pt>
    <dgm:pt modelId="{CD4D4137-6CB9-9446-AABB-7A3085796BC3}" type="sibTrans" cxnId="{EAF7230B-2897-8349-B21C-BD3860D4B805}">
      <dgm:prSet/>
      <dgm:spPr/>
      <dgm:t>
        <a:bodyPr/>
        <a:lstStyle/>
        <a:p>
          <a:endParaRPr lang="en-US" sz="1600"/>
        </a:p>
      </dgm:t>
    </dgm:pt>
    <dgm:pt modelId="{F2EC9796-458E-2E45-AC8F-3AD54C317002}">
      <dgm:prSet phldrT="[Text]" custT="1"/>
      <dgm:spPr/>
      <dgm:t>
        <a:bodyPr/>
        <a:lstStyle/>
        <a:p>
          <a:r>
            <a:rPr lang="en-US" sz="1600" b="1" dirty="0">
              <a:effectLst/>
            </a:rPr>
            <a:t>COGNITION</a:t>
          </a:r>
          <a:endParaRPr lang="en-US" sz="1600" b="1" dirty="0"/>
        </a:p>
      </dgm:t>
    </dgm:pt>
    <dgm:pt modelId="{0E41B4EF-0F68-1541-955A-36CE3FAD72B3}" type="parTrans" cxnId="{682997A9-1117-DB4B-9221-FE5FCF8E56AA}">
      <dgm:prSet/>
      <dgm:spPr/>
      <dgm:t>
        <a:bodyPr/>
        <a:lstStyle/>
        <a:p>
          <a:endParaRPr lang="en-US" sz="1600"/>
        </a:p>
      </dgm:t>
    </dgm:pt>
    <dgm:pt modelId="{EE70E906-5922-AB4E-86E3-C65C179BE87A}" type="sibTrans" cxnId="{682997A9-1117-DB4B-9221-FE5FCF8E56AA}">
      <dgm:prSet/>
      <dgm:spPr/>
      <dgm:t>
        <a:bodyPr/>
        <a:lstStyle/>
        <a:p>
          <a:endParaRPr lang="en-US" sz="1600"/>
        </a:p>
      </dgm:t>
    </dgm:pt>
    <dgm:pt modelId="{6FEFB4B1-FAEC-BD40-8E43-6DCC7043F3DD}">
      <dgm:prSet phldrT="[Text]" custT="1"/>
      <dgm:spPr/>
      <dgm:t>
        <a:bodyPr/>
        <a:lstStyle/>
        <a:p>
          <a:r>
            <a:rPr lang="en-US" sz="1600" dirty="0"/>
            <a:t>3</a:t>
          </a:r>
        </a:p>
      </dgm:t>
    </dgm:pt>
    <dgm:pt modelId="{A8CC2DA1-DC22-3F4A-BA50-70F05ED0832A}" type="parTrans" cxnId="{449762FE-A64F-2540-B07C-8DFA3875FE3F}">
      <dgm:prSet/>
      <dgm:spPr/>
      <dgm:t>
        <a:bodyPr/>
        <a:lstStyle/>
        <a:p>
          <a:endParaRPr lang="en-US" sz="1600"/>
        </a:p>
      </dgm:t>
    </dgm:pt>
    <dgm:pt modelId="{E9F0B91E-891F-B840-8A20-16412F37F1C2}" type="sibTrans" cxnId="{449762FE-A64F-2540-B07C-8DFA3875FE3F}">
      <dgm:prSet/>
      <dgm:spPr/>
      <dgm:t>
        <a:bodyPr/>
        <a:lstStyle/>
        <a:p>
          <a:endParaRPr lang="en-US" sz="1600"/>
        </a:p>
      </dgm:t>
    </dgm:pt>
    <dgm:pt modelId="{6DFAEAE4-AEB8-6F47-99C8-010901BC0F9F}">
      <dgm:prSet phldrT="[Text]" custT="1"/>
      <dgm:spPr/>
      <dgm:t>
        <a:bodyPr/>
        <a:lstStyle/>
        <a:p>
          <a:r>
            <a:rPr lang="en-US" sz="1600" b="1" dirty="0">
              <a:effectLst/>
            </a:rPr>
            <a:t>DISCUSSION</a:t>
          </a:r>
          <a:endParaRPr lang="en-US" sz="1600" b="1" dirty="0"/>
        </a:p>
      </dgm:t>
    </dgm:pt>
    <dgm:pt modelId="{D48E1CC1-A1ED-C54D-93F4-D7B08EC1F11C}" type="parTrans" cxnId="{AE6EF7CE-3BD6-7944-AFE5-51B1ACFEDAD1}">
      <dgm:prSet/>
      <dgm:spPr/>
      <dgm:t>
        <a:bodyPr/>
        <a:lstStyle/>
        <a:p>
          <a:endParaRPr lang="en-US" sz="1600"/>
        </a:p>
      </dgm:t>
    </dgm:pt>
    <dgm:pt modelId="{8CA776CD-21D7-EF4E-A7F2-E0555FCCC077}" type="sibTrans" cxnId="{AE6EF7CE-3BD6-7944-AFE5-51B1ACFEDAD1}">
      <dgm:prSet/>
      <dgm:spPr/>
      <dgm:t>
        <a:bodyPr/>
        <a:lstStyle/>
        <a:p>
          <a:endParaRPr lang="en-US" sz="1600"/>
        </a:p>
      </dgm:t>
    </dgm:pt>
    <dgm:pt modelId="{5FF95136-27DA-2D4A-8C70-E54FA8505CAC}">
      <dgm:prSet phldrT="[Text]" custT="1"/>
      <dgm:spPr/>
      <dgm:t>
        <a:bodyPr/>
        <a:lstStyle/>
        <a:p>
          <a:r>
            <a:rPr lang="en-US" sz="1600" dirty="0"/>
            <a:t>4</a:t>
          </a:r>
        </a:p>
      </dgm:t>
    </dgm:pt>
    <dgm:pt modelId="{13CD5E5D-7882-CF42-A5B7-2F503AD351FC}" type="parTrans" cxnId="{AF0DF000-1C64-764E-AF46-11474CA88846}">
      <dgm:prSet/>
      <dgm:spPr/>
      <dgm:t>
        <a:bodyPr/>
        <a:lstStyle/>
        <a:p>
          <a:endParaRPr lang="en-US" sz="1600"/>
        </a:p>
      </dgm:t>
    </dgm:pt>
    <dgm:pt modelId="{4FAA377B-2AAF-4041-B947-AF5DF1A99AD1}" type="sibTrans" cxnId="{AF0DF000-1C64-764E-AF46-11474CA88846}">
      <dgm:prSet/>
      <dgm:spPr/>
      <dgm:t>
        <a:bodyPr/>
        <a:lstStyle/>
        <a:p>
          <a:endParaRPr lang="en-US" sz="1600"/>
        </a:p>
      </dgm:t>
    </dgm:pt>
    <dgm:pt modelId="{5476A117-77E8-3E4F-8470-5EC82E5DD69F}">
      <dgm:prSet custT="1"/>
      <dgm:spPr/>
      <dgm:t>
        <a:bodyPr/>
        <a:lstStyle/>
        <a:p>
          <a:r>
            <a:rPr lang="en-US" sz="1600" b="1" dirty="0">
              <a:effectLst/>
            </a:rPr>
            <a:t>REFERENCE</a:t>
          </a:r>
          <a:endParaRPr lang="sv-SE" sz="1600" b="1" dirty="0">
            <a:solidFill>
              <a:srgbClr val="000000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4C3A1F-BCD4-E341-B231-2B758E038438}" type="parTrans" cxnId="{D506674F-F3C9-1342-90C3-EA5B2CE032ED}">
      <dgm:prSet/>
      <dgm:spPr/>
      <dgm:t>
        <a:bodyPr/>
        <a:lstStyle/>
        <a:p>
          <a:endParaRPr lang="en-US" sz="1600"/>
        </a:p>
      </dgm:t>
    </dgm:pt>
    <dgm:pt modelId="{D4192951-7862-F649-ABD2-BBB4FA15F65E}" type="sibTrans" cxnId="{D506674F-F3C9-1342-90C3-EA5B2CE032ED}">
      <dgm:prSet/>
      <dgm:spPr/>
      <dgm:t>
        <a:bodyPr/>
        <a:lstStyle/>
        <a:p>
          <a:endParaRPr lang="en-US" sz="1600"/>
        </a:p>
      </dgm:t>
    </dgm:pt>
    <dgm:pt modelId="{307458AC-CA82-C844-8005-A84ADB37EB2F}">
      <dgm:prSet custT="1"/>
      <dgm:spPr/>
      <dgm:t>
        <a:bodyPr/>
        <a:lstStyle/>
        <a:p>
          <a:r>
            <a:rPr lang="en-US" sz="1600" b="1" dirty="0">
              <a:effectLst/>
            </a:rPr>
            <a:t>INFLUENCE</a:t>
          </a:r>
          <a:endParaRPr lang="sv-SE" sz="1600" b="1" dirty="0">
            <a:solidFill>
              <a:srgbClr val="000000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2D9DFE-68FD-7C4B-9F23-5BB8E9D171C6}" type="parTrans" cxnId="{2FF8B355-8991-A146-AC27-81933DCD75AB}">
      <dgm:prSet/>
      <dgm:spPr/>
      <dgm:t>
        <a:bodyPr/>
        <a:lstStyle/>
        <a:p>
          <a:endParaRPr lang="en-US" sz="1600"/>
        </a:p>
      </dgm:t>
    </dgm:pt>
    <dgm:pt modelId="{40810AD2-EE3C-4D4E-AB4F-91F8C7C0F115}" type="sibTrans" cxnId="{2FF8B355-8991-A146-AC27-81933DCD75AB}">
      <dgm:prSet/>
      <dgm:spPr/>
      <dgm:t>
        <a:bodyPr/>
        <a:lstStyle/>
        <a:p>
          <a:endParaRPr lang="en-US" sz="1600"/>
        </a:p>
      </dgm:t>
    </dgm:pt>
    <dgm:pt modelId="{3C329DCD-549A-1A42-B058-2A5DABDE9D12}">
      <dgm:prSet custT="1"/>
      <dgm:spPr/>
      <dgm:t>
        <a:bodyPr/>
        <a:lstStyle/>
        <a:p>
          <a:r>
            <a:rPr lang="sv-SE" sz="1600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5</a:t>
          </a:r>
        </a:p>
      </dgm:t>
    </dgm:pt>
    <dgm:pt modelId="{4E2DEAEB-7FFF-E340-85EE-0B5BFD6F4DA9}" type="parTrans" cxnId="{A8C12CAF-364C-4743-A4D1-B46E88BDBABE}">
      <dgm:prSet/>
      <dgm:spPr/>
      <dgm:t>
        <a:bodyPr/>
        <a:lstStyle/>
        <a:p>
          <a:endParaRPr lang="en-US" sz="1600"/>
        </a:p>
      </dgm:t>
    </dgm:pt>
    <dgm:pt modelId="{A761B749-8D15-144F-AA45-6DB675FEA900}" type="sibTrans" cxnId="{A8C12CAF-364C-4743-A4D1-B46E88BDBABE}">
      <dgm:prSet/>
      <dgm:spPr/>
      <dgm:t>
        <a:bodyPr/>
        <a:lstStyle/>
        <a:p>
          <a:endParaRPr lang="en-US" sz="1600"/>
        </a:p>
      </dgm:t>
    </dgm:pt>
    <dgm:pt modelId="{1A752FF6-4DD5-D04C-9AC3-F1256119851D}">
      <dgm:prSet custT="1"/>
      <dgm:spPr/>
      <dgm:t>
        <a:bodyPr/>
        <a:lstStyle/>
        <a:p>
          <a:r>
            <a:rPr lang="en-US" sz="1600" b="1" dirty="0">
              <a:effectLst/>
            </a:rPr>
            <a:t>EFFORT (ADOPTION)</a:t>
          </a:r>
          <a:endParaRPr lang="sv-SE" sz="1600" b="1" dirty="0">
            <a:solidFill>
              <a:srgbClr val="000000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3C44C9-9C73-AD4E-83DB-ABAEC7C2D6B5}" type="parTrans" cxnId="{2488692B-5204-5A4A-B949-787D70A77964}">
      <dgm:prSet/>
      <dgm:spPr/>
      <dgm:t>
        <a:bodyPr/>
        <a:lstStyle/>
        <a:p>
          <a:endParaRPr lang="en-US" sz="1600"/>
        </a:p>
      </dgm:t>
    </dgm:pt>
    <dgm:pt modelId="{3BCBB6BF-B70E-7C40-A8C3-1447C2C8395C}" type="sibTrans" cxnId="{2488692B-5204-5A4A-B949-787D70A77964}">
      <dgm:prSet/>
      <dgm:spPr/>
      <dgm:t>
        <a:bodyPr/>
        <a:lstStyle/>
        <a:p>
          <a:endParaRPr lang="en-US" sz="1600"/>
        </a:p>
      </dgm:t>
    </dgm:pt>
    <dgm:pt modelId="{9D69EE43-BD28-B348-B86A-DEAA79F04701}">
      <dgm:prSet custT="1"/>
      <dgm:spPr/>
      <dgm:t>
        <a:bodyPr/>
        <a:lstStyle/>
        <a:p>
          <a:r>
            <a:rPr lang="sv-SE" sz="1600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6</a:t>
          </a:r>
        </a:p>
      </dgm:t>
    </dgm:pt>
    <dgm:pt modelId="{75F2C26B-134A-AB40-8057-AEFFE375DE4F}" type="parTrans" cxnId="{95C887FD-C5B3-FC48-9F22-72D88A79257E}">
      <dgm:prSet/>
      <dgm:spPr/>
      <dgm:t>
        <a:bodyPr/>
        <a:lstStyle/>
        <a:p>
          <a:endParaRPr lang="en-US" sz="1600"/>
        </a:p>
      </dgm:t>
    </dgm:pt>
    <dgm:pt modelId="{84312EE9-2C34-8343-BD9B-29212978C954}" type="sibTrans" cxnId="{95C887FD-C5B3-FC48-9F22-72D88A79257E}">
      <dgm:prSet/>
      <dgm:spPr/>
      <dgm:t>
        <a:bodyPr/>
        <a:lstStyle/>
        <a:p>
          <a:endParaRPr lang="en-US" sz="1600"/>
        </a:p>
      </dgm:t>
    </dgm:pt>
    <dgm:pt modelId="{356C7F6F-5A11-AD46-9D56-59B5C161C28F}">
      <dgm:prSet phldrT="[Text]" custT="1"/>
      <dgm:spPr/>
      <dgm:t>
        <a:bodyPr/>
        <a:lstStyle/>
        <a:p>
          <a:r>
            <a:rPr lang="en-US" sz="1400" dirty="0">
              <a:solidFill>
                <a:schemeClr val="accent5">
                  <a:lumMod val="50000"/>
                </a:schemeClr>
              </a:solidFill>
              <a:effectLst/>
            </a:rPr>
            <a:t>Relevant research arrives at the desk of users/ policymakers</a:t>
          </a:r>
          <a:endParaRPr lang="en-US" sz="1400" dirty="0">
            <a:solidFill>
              <a:schemeClr val="accent5">
                <a:lumMod val="50000"/>
              </a:schemeClr>
            </a:solidFill>
          </a:endParaRPr>
        </a:p>
      </dgm:t>
    </dgm:pt>
    <dgm:pt modelId="{5311EF0A-EB49-C943-8DBA-C6CACB6FE9E8}" type="parTrans" cxnId="{BDC4DB83-BFB0-2F49-9637-DB6DA1299516}">
      <dgm:prSet/>
      <dgm:spPr/>
      <dgm:t>
        <a:bodyPr/>
        <a:lstStyle/>
        <a:p>
          <a:endParaRPr lang="en-US"/>
        </a:p>
      </dgm:t>
    </dgm:pt>
    <dgm:pt modelId="{F04974D0-F000-E346-9C65-0A6EAA40D27C}" type="sibTrans" cxnId="{BDC4DB83-BFB0-2F49-9637-DB6DA1299516}">
      <dgm:prSet/>
      <dgm:spPr/>
      <dgm:t>
        <a:bodyPr/>
        <a:lstStyle/>
        <a:p>
          <a:endParaRPr lang="en-US"/>
        </a:p>
      </dgm:t>
    </dgm:pt>
    <dgm:pt modelId="{FEB24A92-E7D0-D143-B22A-1E868FCA040A}">
      <dgm:prSet phldrT="[Text]" custT="1"/>
      <dgm:spPr/>
      <dgm:t>
        <a:bodyPr/>
        <a:lstStyle/>
        <a:p>
          <a:r>
            <a:rPr lang="en-US" sz="1400" dirty="0">
              <a:solidFill>
                <a:schemeClr val="accent5">
                  <a:lumMod val="50000"/>
                </a:schemeClr>
              </a:solidFill>
              <a:effectLst/>
            </a:rPr>
            <a:t>Users read and understand the relevant research</a:t>
          </a:r>
          <a:endParaRPr lang="en-US" sz="1400" dirty="0">
            <a:solidFill>
              <a:schemeClr val="accent5">
                <a:lumMod val="50000"/>
              </a:schemeClr>
            </a:solidFill>
          </a:endParaRPr>
        </a:p>
      </dgm:t>
    </dgm:pt>
    <dgm:pt modelId="{32A0CFCE-00B3-D447-AA8B-2D655E35F02A}" type="parTrans" cxnId="{B27C3850-E6DA-8A44-B81B-6633CFD90C7A}">
      <dgm:prSet/>
      <dgm:spPr/>
      <dgm:t>
        <a:bodyPr/>
        <a:lstStyle/>
        <a:p>
          <a:endParaRPr lang="en-US"/>
        </a:p>
      </dgm:t>
    </dgm:pt>
    <dgm:pt modelId="{6BF3CDA0-ADD4-7B41-BD5F-C749A0FD5B41}" type="sibTrans" cxnId="{B27C3850-E6DA-8A44-B81B-6633CFD90C7A}">
      <dgm:prSet/>
      <dgm:spPr/>
      <dgm:t>
        <a:bodyPr/>
        <a:lstStyle/>
        <a:p>
          <a:endParaRPr lang="en-US"/>
        </a:p>
      </dgm:t>
    </dgm:pt>
    <dgm:pt modelId="{70FCDA06-3714-364F-8A69-D6D03917684D}">
      <dgm:prSet phldrT="[Text]" custT="1"/>
      <dgm:spPr/>
      <dgm:t>
        <a:bodyPr/>
        <a:lstStyle/>
        <a:p>
          <a:r>
            <a:rPr lang="en-US" sz="1400" dirty="0">
              <a:solidFill>
                <a:schemeClr val="accent5">
                  <a:lumMod val="50000"/>
                </a:schemeClr>
              </a:solidFill>
              <a:effectLst/>
            </a:rPr>
            <a:t>Recipients of research discusses the importance of research with peers</a:t>
          </a:r>
          <a:endParaRPr lang="en-US" sz="1400" dirty="0">
            <a:solidFill>
              <a:schemeClr val="accent5">
                <a:lumMod val="50000"/>
              </a:schemeClr>
            </a:solidFill>
          </a:endParaRPr>
        </a:p>
      </dgm:t>
    </dgm:pt>
    <dgm:pt modelId="{863F6BBE-BB26-9743-B232-D4F1BB4561DB}" type="parTrans" cxnId="{78B4BC41-C1C4-AA48-AAB9-FD5B55D2603F}">
      <dgm:prSet/>
      <dgm:spPr/>
      <dgm:t>
        <a:bodyPr/>
        <a:lstStyle/>
        <a:p>
          <a:endParaRPr lang="en-US"/>
        </a:p>
      </dgm:t>
    </dgm:pt>
    <dgm:pt modelId="{4A15E84E-55A3-8146-9E07-23690DC6886F}" type="sibTrans" cxnId="{78B4BC41-C1C4-AA48-AAB9-FD5B55D2603F}">
      <dgm:prSet/>
      <dgm:spPr/>
      <dgm:t>
        <a:bodyPr/>
        <a:lstStyle/>
        <a:p>
          <a:endParaRPr lang="en-US"/>
        </a:p>
      </dgm:t>
    </dgm:pt>
    <dgm:pt modelId="{DB04A11C-5AA4-0C45-ACDC-BF3EAF4AB8F4}">
      <dgm:prSet custT="1"/>
      <dgm:spPr/>
      <dgm:t>
        <a:bodyPr/>
        <a:lstStyle/>
        <a:p>
          <a:r>
            <a:rPr lang="en-US" sz="1400" dirty="0">
              <a:solidFill>
                <a:schemeClr val="accent5">
                  <a:lumMod val="50000"/>
                </a:schemeClr>
              </a:solidFill>
              <a:effectLst/>
            </a:rPr>
            <a:t>Research is preferred by users and, they cite it in their work reports or documents</a:t>
          </a:r>
          <a:endParaRPr lang="sv-SE" sz="1400" dirty="0">
            <a:solidFill>
              <a:schemeClr val="accent5">
                <a:lumMod val="50000"/>
              </a:schemeClr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8D4B94-3944-E744-8232-33CA2DA1D229}" type="parTrans" cxnId="{97B25FCB-7C9C-9F44-9C7A-56359EA477BE}">
      <dgm:prSet/>
      <dgm:spPr/>
      <dgm:t>
        <a:bodyPr/>
        <a:lstStyle/>
        <a:p>
          <a:endParaRPr lang="en-US"/>
        </a:p>
      </dgm:t>
    </dgm:pt>
    <dgm:pt modelId="{6739DA9B-B3AC-FA4A-B911-A4F09C6B8E3F}" type="sibTrans" cxnId="{97B25FCB-7C9C-9F44-9C7A-56359EA477BE}">
      <dgm:prSet/>
      <dgm:spPr/>
      <dgm:t>
        <a:bodyPr/>
        <a:lstStyle/>
        <a:p>
          <a:endParaRPr lang="en-US"/>
        </a:p>
      </dgm:t>
    </dgm:pt>
    <dgm:pt modelId="{AACBF8E7-935A-104D-8551-B1D4AE513ED5}">
      <dgm:prSet custT="1"/>
      <dgm:spPr/>
      <dgm:t>
        <a:bodyPr/>
        <a:lstStyle/>
        <a:p>
          <a:r>
            <a:rPr lang="en-US" sz="1400" dirty="0">
              <a:solidFill>
                <a:schemeClr val="accent5">
                  <a:lumMod val="50000"/>
                </a:schemeClr>
              </a:solidFill>
              <a:effectLst/>
            </a:rPr>
            <a:t>Users are influenced by research and make efforts to adopt it into decisions/ policies</a:t>
          </a:r>
          <a:endParaRPr lang="sv-SE" sz="1400" dirty="0">
            <a:solidFill>
              <a:schemeClr val="accent5">
                <a:lumMod val="50000"/>
              </a:schemeClr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0A41A6-234B-7D4C-A9CD-F94E0E3B0A25}" type="parTrans" cxnId="{0AD05025-C34C-8C4A-A5C0-32850EC577B5}">
      <dgm:prSet/>
      <dgm:spPr/>
      <dgm:t>
        <a:bodyPr/>
        <a:lstStyle/>
        <a:p>
          <a:endParaRPr lang="en-US"/>
        </a:p>
      </dgm:t>
    </dgm:pt>
    <dgm:pt modelId="{D104D40E-51A5-4A40-9F29-8D9645D8AECE}" type="sibTrans" cxnId="{0AD05025-C34C-8C4A-A5C0-32850EC577B5}">
      <dgm:prSet/>
      <dgm:spPr/>
      <dgm:t>
        <a:bodyPr/>
        <a:lstStyle/>
        <a:p>
          <a:endParaRPr lang="en-US"/>
        </a:p>
      </dgm:t>
    </dgm:pt>
    <dgm:pt modelId="{53652CDD-21AC-5544-96FE-F35984332A54}">
      <dgm:prSet custT="1"/>
      <dgm:spPr/>
      <dgm:t>
        <a:bodyPr/>
        <a:lstStyle/>
        <a:p>
          <a:r>
            <a:rPr lang="en-US" sz="1400" dirty="0">
              <a:solidFill>
                <a:schemeClr val="accent5">
                  <a:lumMod val="50000"/>
                </a:schemeClr>
              </a:solidFill>
              <a:effectLst/>
            </a:rPr>
            <a:t>Research results are input in policy processes and influence decisions</a:t>
          </a:r>
          <a:endParaRPr lang="sv-SE" sz="1400" dirty="0">
            <a:solidFill>
              <a:schemeClr val="accent5">
                <a:lumMod val="50000"/>
              </a:schemeClr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10252A-CA4C-B34A-B7B0-B0E818D79CF2}" type="parTrans" cxnId="{7FCF3986-4DA2-7048-9C18-2FE3B2BC4EBD}">
      <dgm:prSet/>
      <dgm:spPr/>
      <dgm:t>
        <a:bodyPr/>
        <a:lstStyle/>
        <a:p>
          <a:endParaRPr lang="en-US"/>
        </a:p>
      </dgm:t>
    </dgm:pt>
    <dgm:pt modelId="{5A336F2C-817E-334E-9E12-4327EDBC79B5}" type="sibTrans" cxnId="{7FCF3986-4DA2-7048-9C18-2FE3B2BC4EBD}">
      <dgm:prSet/>
      <dgm:spPr/>
      <dgm:t>
        <a:bodyPr/>
        <a:lstStyle/>
        <a:p>
          <a:endParaRPr lang="en-US"/>
        </a:p>
      </dgm:t>
    </dgm:pt>
    <dgm:pt modelId="{ADF0CDD7-1CEA-A746-BF6C-1700A3ED365A}" type="pres">
      <dgm:prSet presAssocID="{C097CDC7-A6D9-A44F-890B-244308DAB287}" presName="linearFlow" presStyleCnt="0">
        <dgm:presLayoutVars>
          <dgm:dir/>
          <dgm:animLvl val="lvl"/>
          <dgm:resizeHandles val="exact"/>
        </dgm:presLayoutVars>
      </dgm:prSet>
      <dgm:spPr/>
    </dgm:pt>
    <dgm:pt modelId="{05EE64E4-93FF-2446-8CCD-99E9933A85BA}" type="pres">
      <dgm:prSet presAssocID="{43CDBFE2-21E8-F741-BB41-107BD20A3A03}" presName="composite" presStyleCnt="0"/>
      <dgm:spPr/>
    </dgm:pt>
    <dgm:pt modelId="{FAF708C2-A1A7-3D48-8AC8-1BC30F4E98EB}" type="pres">
      <dgm:prSet presAssocID="{43CDBFE2-21E8-F741-BB41-107BD20A3A03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A04E4553-C361-0A4D-9A91-EAC3BA053AC4}" type="pres">
      <dgm:prSet presAssocID="{43CDBFE2-21E8-F741-BB41-107BD20A3A03}" presName="descendantText" presStyleLbl="alignAcc1" presStyleIdx="0" presStyleCnt="6">
        <dgm:presLayoutVars>
          <dgm:bulletEnabled val="1"/>
        </dgm:presLayoutVars>
      </dgm:prSet>
      <dgm:spPr/>
    </dgm:pt>
    <dgm:pt modelId="{61699052-34D2-2244-B6CB-5F450FFBF172}" type="pres">
      <dgm:prSet presAssocID="{8C36FB90-4CEF-A448-B66E-1B2A2286D765}" presName="sp" presStyleCnt="0"/>
      <dgm:spPr/>
    </dgm:pt>
    <dgm:pt modelId="{CD745B89-696A-D141-9428-4D4A6090274B}" type="pres">
      <dgm:prSet presAssocID="{37D55FB0-FBAF-9540-9173-7783B98C706F}" presName="composite" presStyleCnt="0"/>
      <dgm:spPr/>
    </dgm:pt>
    <dgm:pt modelId="{98957765-57F0-EF4C-A11E-EBAC3C0A2A31}" type="pres">
      <dgm:prSet presAssocID="{37D55FB0-FBAF-9540-9173-7783B98C706F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4438566A-0E18-EA47-AD4C-7E3B0A647817}" type="pres">
      <dgm:prSet presAssocID="{37D55FB0-FBAF-9540-9173-7783B98C706F}" presName="descendantText" presStyleLbl="alignAcc1" presStyleIdx="1" presStyleCnt="6">
        <dgm:presLayoutVars>
          <dgm:bulletEnabled val="1"/>
        </dgm:presLayoutVars>
      </dgm:prSet>
      <dgm:spPr/>
    </dgm:pt>
    <dgm:pt modelId="{1013536D-F4F6-3943-9107-CB04530836FB}" type="pres">
      <dgm:prSet presAssocID="{CD4D4137-6CB9-9446-AABB-7A3085796BC3}" presName="sp" presStyleCnt="0"/>
      <dgm:spPr/>
    </dgm:pt>
    <dgm:pt modelId="{D73CEAF8-7E88-614A-8426-265C78BBFC41}" type="pres">
      <dgm:prSet presAssocID="{6FEFB4B1-FAEC-BD40-8E43-6DCC7043F3DD}" presName="composite" presStyleCnt="0"/>
      <dgm:spPr/>
    </dgm:pt>
    <dgm:pt modelId="{6CD20087-57A6-4441-8FE2-F9B674C66CC3}" type="pres">
      <dgm:prSet presAssocID="{6FEFB4B1-FAEC-BD40-8E43-6DCC7043F3DD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094BF23B-C572-004B-85A1-17FA2E88A8AC}" type="pres">
      <dgm:prSet presAssocID="{6FEFB4B1-FAEC-BD40-8E43-6DCC7043F3DD}" presName="descendantText" presStyleLbl="alignAcc1" presStyleIdx="2" presStyleCnt="6">
        <dgm:presLayoutVars>
          <dgm:bulletEnabled val="1"/>
        </dgm:presLayoutVars>
      </dgm:prSet>
      <dgm:spPr/>
    </dgm:pt>
    <dgm:pt modelId="{BD377D47-48ED-7F4F-90CE-A4DF5E15A242}" type="pres">
      <dgm:prSet presAssocID="{E9F0B91E-891F-B840-8A20-16412F37F1C2}" presName="sp" presStyleCnt="0"/>
      <dgm:spPr/>
    </dgm:pt>
    <dgm:pt modelId="{5431E3EF-B09E-D64B-911F-AE21DA656C25}" type="pres">
      <dgm:prSet presAssocID="{5FF95136-27DA-2D4A-8C70-E54FA8505CAC}" presName="composite" presStyleCnt="0"/>
      <dgm:spPr/>
    </dgm:pt>
    <dgm:pt modelId="{F9A217E9-92A7-C14B-BC22-5C4BE9CF2287}" type="pres">
      <dgm:prSet presAssocID="{5FF95136-27DA-2D4A-8C70-E54FA8505CAC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9CE58070-84BB-5A49-986F-FDEC4FF1CE8B}" type="pres">
      <dgm:prSet presAssocID="{5FF95136-27DA-2D4A-8C70-E54FA8505CAC}" presName="descendantText" presStyleLbl="alignAcc1" presStyleIdx="3" presStyleCnt="6">
        <dgm:presLayoutVars>
          <dgm:bulletEnabled val="1"/>
        </dgm:presLayoutVars>
      </dgm:prSet>
      <dgm:spPr/>
    </dgm:pt>
    <dgm:pt modelId="{CC2C0024-8689-3044-B1CD-AA848048BDF4}" type="pres">
      <dgm:prSet presAssocID="{4FAA377B-2AAF-4041-B947-AF5DF1A99AD1}" presName="sp" presStyleCnt="0"/>
      <dgm:spPr/>
    </dgm:pt>
    <dgm:pt modelId="{182FC75F-FEB7-3B44-8528-5C558EEC1339}" type="pres">
      <dgm:prSet presAssocID="{3C329DCD-549A-1A42-B058-2A5DABDE9D12}" presName="composite" presStyleCnt="0"/>
      <dgm:spPr/>
    </dgm:pt>
    <dgm:pt modelId="{953E3D97-9CB7-304D-AD22-83DCAEB3AC56}" type="pres">
      <dgm:prSet presAssocID="{3C329DCD-549A-1A42-B058-2A5DABDE9D12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F0D84FEE-820F-DF45-B8FC-67F9D101C99F}" type="pres">
      <dgm:prSet presAssocID="{3C329DCD-549A-1A42-B058-2A5DABDE9D12}" presName="descendantText" presStyleLbl="alignAcc1" presStyleIdx="4" presStyleCnt="6">
        <dgm:presLayoutVars>
          <dgm:bulletEnabled val="1"/>
        </dgm:presLayoutVars>
      </dgm:prSet>
      <dgm:spPr/>
    </dgm:pt>
    <dgm:pt modelId="{FBDE1DB9-E0F3-3841-8028-0F265A9FAB71}" type="pres">
      <dgm:prSet presAssocID="{A761B749-8D15-144F-AA45-6DB675FEA900}" presName="sp" presStyleCnt="0"/>
      <dgm:spPr/>
    </dgm:pt>
    <dgm:pt modelId="{C7535728-A322-BB44-8D87-EC97897B0D5C}" type="pres">
      <dgm:prSet presAssocID="{9D69EE43-BD28-B348-B86A-DEAA79F04701}" presName="composite" presStyleCnt="0"/>
      <dgm:spPr/>
    </dgm:pt>
    <dgm:pt modelId="{F82B8D36-E7E3-D241-BA58-67E22C64B92C}" type="pres">
      <dgm:prSet presAssocID="{9D69EE43-BD28-B348-B86A-DEAA79F04701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044AB989-611E-674C-A2BA-1CF84D7DD8D6}" type="pres">
      <dgm:prSet presAssocID="{9D69EE43-BD28-B348-B86A-DEAA79F04701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AF0DF000-1C64-764E-AF46-11474CA88846}" srcId="{C097CDC7-A6D9-A44F-890B-244308DAB287}" destId="{5FF95136-27DA-2D4A-8C70-E54FA8505CAC}" srcOrd="3" destOrd="0" parTransId="{13CD5E5D-7882-CF42-A5B7-2F503AD351FC}" sibTransId="{4FAA377B-2AAF-4041-B947-AF5DF1A99AD1}"/>
    <dgm:cxn modelId="{EAF7230B-2897-8349-B21C-BD3860D4B805}" srcId="{C097CDC7-A6D9-A44F-890B-244308DAB287}" destId="{37D55FB0-FBAF-9540-9173-7783B98C706F}" srcOrd="1" destOrd="0" parTransId="{F552E656-4630-2D46-9C9B-E69954B01966}" sibTransId="{CD4D4137-6CB9-9446-AABB-7A3085796BC3}"/>
    <dgm:cxn modelId="{2985E510-5D0A-B444-A5DB-B8000A0DAE1F}" type="presOf" srcId="{53652CDD-21AC-5544-96FE-F35984332A54}" destId="{044AB989-611E-674C-A2BA-1CF84D7DD8D6}" srcOrd="0" destOrd="1" presId="urn:microsoft.com/office/officeart/2005/8/layout/chevron2"/>
    <dgm:cxn modelId="{EA3B1419-A841-8146-8C42-73D54F2A962C}" type="presOf" srcId="{307458AC-CA82-C844-8005-A84ADB37EB2F}" destId="{044AB989-611E-674C-A2BA-1CF84D7DD8D6}" srcOrd="0" destOrd="0" presId="urn:microsoft.com/office/officeart/2005/8/layout/chevron2"/>
    <dgm:cxn modelId="{0AD05025-C34C-8C4A-A5C0-32850EC577B5}" srcId="{3C329DCD-549A-1A42-B058-2A5DABDE9D12}" destId="{AACBF8E7-935A-104D-8551-B1D4AE513ED5}" srcOrd="1" destOrd="0" parTransId="{360A41A6-234B-7D4C-A9CD-F94E0E3B0A25}" sibTransId="{D104D40E-51A5-4A40-9F29-8D9645D8AECE}"/>
    <dgm:cxn modelId="{147D1427-70F1-054E-A31B-F1931E1FE54F}" type="presOf" srcId="{356C7F6F-5A11-AD46-9D56-59B5C161C28F}" destId="{A04E4553-C361-0A4D-9A91-EAC3BA053AC4}" srcOrd="0" destOrd="1" presId="urn:microsoft.com/office/officeart/2005/8/layout/chevron2"/>
    <dgm:cxn modelId="{542BFA27-CAC5-CC4E-92C8-E2F2A16831CC}" type="presOf" srcId="{6FEFB4B1-FAEC-BD40-8E43-6DCC7043F3DD}" destId="{6CD20087-57A6-4441-8FE2-F9B674C66CC3}" srcOrd="0" destOrd="0" presId="urn:microsoft.com/office/officeart/2005/8/layout/chevron2"/>
    <dgm:cxn modelId="{2488692B-5204-5A4A-B949-787D70A77964}" srcId="{3C329DCD-549A-1A42-B058-2A5DABDE9D12}" destId="{1A752FF6-4DD5-D04C-9AC3-F1256119851D}" srcOrd="0" destOrd="0" parTransId="{A73C44C9-9C73-AD4E-83DB-ABAEC7C2D6B5}" sibTransId="{3BCBB6BF-B70E-7C40-A8C3-1447C2C8395C}"/>
    <dgm:cxn modelId="{C41AE62D-D09D-BD43-B9D5-1517A2A34D24}" srcId="{C097CDC7-A6D9-A44F-890B-244308DAB287}" destId="{43CDBFE2-21E8-F741-BB41-107BD20A3A03}" srcOrd="0" destOrd="0" parTransId="{1A260F51-2DD5-934A-903C-FD52F5984D32}" sibTransId="{8C36FB90-4CEF-A448-B66E-1B2A2286D765}"/>
    <dgm:cxn modelId="{78B4BC41-C1C4-AA48-AAB9-FD5B55D2603F}" srcId="{6FEFB4B1-FAEC-BD40-8E43-6DCC7043F3DD}" destId="{70FCDA06-3714-364F-8A69-D6D03917684D}" srcOrd="1" destOrd="0" parTransId="{863F6BBE-BB26-9743-B232-D4F1BB4561DB}" sibTransId="{4A15E84E-55A3-8146-9E07-23690DC6886F}"/>
    <dgm:cxn modelId="{3E885542-4A8C-7648-8D7E-1064E5C996BE}" type="presOf" srcId="{43CDBFE2-21E8-F741-BB41-107BD20A3A03}" destId="{FAF708C2-A1A7-3D48-8AC8-1BC30F4E98EB}" srcOrd="0" destOrd="0" presId="urn:microsoft.com/office/officeart/2005/8/layout/chevron2"/>
    <dgm:cxn modelId="{BA40A745-0AE2-4D43-9649-CB2A925FC1BC}" type="presOf" srcId="{37D55FB0-FBAF-9540-9173-7783B98C706F}" destId="{98957765-57F0-EF4C-A11E-EBAC3C0A2A31}" srcOrd="0" destOrd="0" presId="urn:microsoft.com/office/officeart/2005/8/layout/chevron2"/>
    <dgm:cxn modelId="{7FBFF34B-CABD-194A-B514-19D51ADB1A16}" type="presOf" srcId="{70FCDA06-3714-364F-8A69-D6D03917684D}" destId="{094BF23B-C572-004B-85A1-17FA2E88A8AC}" srcOrd="0" destOrd="1" presId="urn:microsoft.com/office/officeart/2005/8/layout/chevron2"/>
    <dgm:cxn modelId="{D506674F-F3C9-1342-90C3-EA5B2CE032ED}" srcId="{5FF95136-27DA-2D4A-8C70-E54FA8505CAC}" destId="{5476A117-77E8-3E4F-8470-5EC82E5DD69F}" srcOrd="0" destOrd="0" parTransId="{1B4C3A1F-BCD4-E341-B231-2B758E038438}" sibTransId="{D4192951-7862-F649-ABD2-BBB4FA15F65E}"/>
    <dgm:cxn modelId="{F0B1FE4F-C4EC-D848-95F0-067ACDF8B216}" type="presOf" srcId="{5FF95136-27DA-2D4A-8C70-E54FA8505CAC}" destId="{F9A217E9-92A7-C14B-BC22-5C4BE9CF2287}" srcOrd="0" destOrd="0" presId="urn:microsoft.com/office/officeart/2005/8/layout/chevron2"/>
    <dgm:cxn modelId="{B27C3850-E6DA-8A44-B81B-6633CFD90C7A}" srcId="{37D55FB0-FBAF-9540-9173-7783B98C706F}" destId="{FEB24A92-E7D0-D143-B22A-1E868FCA040A}" srcOrd="1" destOrd="0" parTransId="{32A0CFCE-00B3-D447-AA8B-2D655E35F02A}" sibTransId="{6BF3CDA0-ADD4-7B41-BD5F-C749A0FD5B41}"/>
    <dgm:cxn modelId="{15AB4753-3CDC-6947-A925-11907C7E0665}" type="presOf" srcId="{1A752FF6-4DD5-D04C-9AC3-F1256119851D}" destId="{F0D84FEE-820F-DF45-B8FC-67F9D101C99F}" srcOrd="0" destOrd="0" presId="urn:microsoft.com/office/officeart/2005/8/layout/chevron2"/>
    <dgm:cxn modelId="{2FF8B355-8991-A146-AC27-81933DCD75AB}" srcId="{9D69EE43-BD28-B348-B86A-DEAA79F04701}" destId="{307458AC-CA82-C844-8005-A84ADB37EB2F}" srcOrd="0" destOrd="0" parTransId="{B22D9DFE-68FD-7C4B-9F23-5BB8E9D171C6}" sibTransId="{40810AD2-EE3C-4D4E-AB4F-91F8C7C0F115}"/>
    <dgm:cxn modelId="{ED52A45B-B229-2640-B860-E2A4E7D72F16}" type="presOf" srcId="{3C329DCD-549A-1A42-B058-2A5DABDE9D12}" destId="{953E3D97-9CB7-304D-AD22-83DCAEB3AC56}" srcOrd="0" destOrd="0" presId="urn:microsoft.com/office/officeart/2005/8/layout/chevron2"/>
    <dgm:cxn modelId="{AD33DC5F-29D1-4B4A-B54A-CD65E4E7E341}" type="presOf" srcId="{6DFAEAE4-AEB8-6F47-99C8-010901BC0F9F}" destId="{094BF23B-C572-004B-85A1-17FA2E88A8AC}" srcOrd="0" destOrd="0" presId="urn:microsoft.com/office/officeart/2005/8/layout/chevron2"/>
    <dgm:cxn modelId="{0E6D8171-ED47-5942-AA02-532EDAFAFEBA}" type="presOf" srcId="{9D69EE43-BD28-B348-B86A-DEAA79F04701}" destId="{F82B8D36-E7E3-D241-BA58-67E22C64B92C}" srcOrd="0" destOrd="0" presId="urn:microsoft.com/office/officeart/2005/8/layout/chevron2"/>
    <dgm:cxn modelId="{43C8D779-3DF1-4B41-BCA8-D1B0682E0B7C}" type="presOf" srcId="{DB04A11C-5AA4-0C45-ACDC-BF3EAF4AB8F4}" destId="{9CE58070-84BB-5A49-986F-FDEC4FF1CE8B}" srcOrd="0" destOrd="1" presId="urn:microsoft.com/office/officeart/2005/8/layout/chevron2"/>
    <dgm:cxn modelId="{6FF0617D-F10B-E34E-AFA0-610F79BEA88D}" srcId="{43CDBFE2-21E8-F741-BB41-107BD20A3A03}" destId="{4C5C20F3-97F3-D340-B769-E9F8E26C3FFE}" srcOrd="0" destOrd="0" parTransId="{71870F38-54D0-AB43-81FD-1ABA779A2574}" sibTransId="{C87A887A-112D-2640-B185-5970A771A01A}"/>
    <dgm:cxn modelId="{BDC4DB83-BFB0-2F49-9637-DB6DA1299516}" srcId="{43CDBFE2-21E8-F741-BB41-107BD20A3A03}" destId="{356C7F6F-5A11-AD46-9D56-59B5C161C28F}" srcOrd="1" destOrd="0" parTransId="{5311EF0A-EB49-C943-8DBA-C6CACB6FE9E8}" sibTransId="{F04974D0-F000-E346-9C65-0A6EAA40D27C}"/>
    <dgm:cxn modelId="{7FCF3986-4DA2-7048-9C18-2FE3B2BC4EBD}" srcId="{9D69EE43-BD28-B348-B86A-DEAA79F04701}" destId="{53652CDD-21AC-5544-96FE-F35984332A54}" srcOrd="1" destOrd="0" parTransId="{2610252A-CA4C-B34A-B7B0-B0E818D79CF2}" sibTransId="{5A336F2C-817E-334E-9E12-4327EDBC79B5}"/>
    <dgm:cxn modelId="{A482C29E-DF80-DF41-B520-1FA966F5A0E0}" type="presOf" srcId="{C097CDC7-A6D9-A44F-890B-244308DAB287}" destId="{ADF0CDD7-1CEA-A746-BF6C-1700A3ED365A}" srcOrd="0" destOrd="0" presId="urn:microsoft.com/office/officeart/2005/8/layout/chevron2"/>
    <dgm:cxn modelId="{A840AFA4-F6EE-F541-8B1B-4F54D11358A5}" type="presOf" srcId="{F2EC9796-458E-2E45-AC8F-3AD54C317002}" destId="{4438566A-0E18-EA47-AD4C-7E3B0A647817}" srcOrd="0" destOrd="0" presId="urn:microsoft.com/office/officeart/2005/8/layout/chevron2"/>
    <dgm:cxn modelId="{682997A9-1117-DB4B-9221-FE5FCF8E56AA}" srcId="{37D55FB0-FBAF-9540-9173-7783B98C706F}" destId="{F2EC9796-458E-2E45-AC8F-3AD54C317002}" srcOrd="0" destOrd="0" parTransId="{0E41B4EF-0F68-1541-955A-36CE3FAD72B3}" sibTransId="{EE70E906-5922-AB4E-86E3-C65C179BE87A}"/>
    <dgm:cxn modelId="{A8C12CAF-364C-4743-A4D1-B46E88BDBABE}" srcId="{C097CDC7-A6D9-A44F-890B-244308DAB287}" destId="{3C329DCD-549A-1A42-B058-2A5DABDE9D12}" srcOrd="4" destOrd="0" parTransId="{4E2DEAEB-7FFF-E340-85EE-0B5BFD6F4DA9}" sibTransId="{A761B749-8D15-144F-AA45-6DB675FEA900}"/>
    <dgm:cxn modelId="{A02418BD-35D9-9A4A-A617-000A8BC7F37E}" type="presOf" srcId="{5476A117-77E8-3E4F-8470-5EC82E5DD69F}" destId="{9CE58070-84BB-5A49-986F-FDEC4FF1CE8B}" srcOrd="0" destOrd="0" presId="urn:microsoft.com/office/officeart/2005/8/layout/chevron2"/>
    <dgm:cxn modelId="{97B25FCB-7C9C-9F44-9C7A-56359EA477BE}" srcId="{5FF95136-27DA-2D4A-8C70-E54FA8505CAC}" destId="{DB04A11C-5AA4-0C45-ACDC-BF3EAF4AB8F4}" srcOrd="1" destOrd="0" parTransId="{A08D4B94-3944-E744-8232-33CA2DA1D229}" sibTransId="{6739DA9B-B3AC-FA4A-B911-A4F09C6B8E3F}"/>
    <dgm:cxn modelId="{AE6EF7CE-3BD6-7944-AFE5-51B1ACFEDAD1}" srcId="{6FEFB4B1-FAEC-BD40-8E43-6DCC7043F3DD}" destId="{6DFAEAE4-AEB8-6F47-99C8-010901BC0F9F}" srcOrd="0" destOrd="0" parTransId="{D48E1CC1-A1ED-C54D-93F4-D7B08EC1F11C}" sibTransId="{8CA776CD-21D7-EF4E-A7F2-E0555FCCC077}"/>
    <dgm:cxn modelId="{3FF577EC-5F54-BF4C-A59F-05CF4F4E5FD1}" type="presOf" srcId="{FEB24A92-E7D0-D143-B22A-1E868FCA040A}" destId="{4438566A-0E18-EA47-AD4C-7E3B0A647817}" srcOrd="0" destOrd="1" presId="urn:microsoft.com/office/officeart/2005/8/layout/chevron2"/>
    <dgm:cxn modelId="{5FD87BF2-748B-5349-B695-D524B477CF57}" type="presOf" srcId="{4C5C20F3-97F3-D340-B769-E9F8E26C3FFE}" destId="{A04E4553-C361-0A4D-9A91-EAC3BA053AC4}" srcOrd="0" destOrd="0" presId="urn:microsoft.com/office/officeart/2005/8/layout/chevron2"/>
    <dgm:cxn modelId="{6C73F1F4-E7CE-5E49-A7A2-478CFCD3FAF9}" type="presOf" srcId="{AACBF8E7-935A-104D-8551-B1D4AE513ED5}" destId="{F0D84FEE-820F-DF45-B8FC-67F9D101C99F}" srcOrd="0" destOrd="1" presId="urn:microsoft.com/office/officeart/2005/8/layout/chevron2"/>
    <dgm:cxn modelId="{95C887FD-C5B3-FC48-9F22-72D88A79257E}" srcId="{C097CDC7-A6D9-A44F-890B-244308DAB287}" destId="{9D69EE43-BD28-B348-B86A-DEAA79F04701}" srcOrd="5" destOrd="0" parTransId="{75F2C26B-134A-AB40-8057-AEFFE375DE4F}" sibTransId="{84312EE9-2C34-8343-BD9B-29212978C954}"/>
    <dgm:cxn modelId="{449762FE-A64F-2540-B07C-8DFA3875FE3F}" srcId="{C097CDC7-A6D9-A44F-890B-244308DAB287}" destId="{6FEFB4B1-FAEC-BD40-8E43-6DCC7043F3DD}" srcOrd="2" destOrd="0" parTransId="{A8CC2DA1-DC22-3F4A-BA50-70F05ED0832A}" sibTransId="{E9F0B91E-891F-B840-8A20-16412F37F1C2}"/>
    <dgm:cxn modelId="{FC400C58-ECEC-F14C-9714-AB809EE4540C}" type="presParOf" srcId="{ADF0CDD7-1CEA-A746-BF6C-1700A3ED365A}" destId="{05EE64E4-93FF-2446-8CCD-99E9933A85BA}" srcOrd="0" destOrd="0" presId="urn:microsoft.com/office/officeart/2005/8/layout/chevron2"/>
    <dgm:cxn modelId="{AE93B87A-5638-D140-8099-0C6B9F362E36}" type="presParOf" srcId="{05EE64E4-93FF-2446-8CCD-99E9933A85BA}" destId="{FAF708C2-A1A7-3D48-8AC8-1BC30F4E98EB}" srcOrd="0" destOrd="0" presId="urn:microsoft.com/office/officeart/2005/8/layout/chevron2"/>
    <dgm:cxn modelId="{6B92B52C-E937-A34F-BE7D-9D2A10E1262C}" type="presParOf" srcId="{05EE64E4-93FF-2446-8CCD-99E9933A85BA}" destId="{A04E4553-C361-0A4D-9A91-EAC3BA053AC4}" srcOrd="1" destOrd="0" presId="urn:microsoft.com/office/officeart/2005/8/layout/chevron2"/>
    <dgm:cxn modelId="{8AA0C6AC-D9F0-E040-BBBC-2AB01E835AFF}" type="presParOf" srcId="{ADF0CDD7-1CEA-A746-BF6C-1700A3ED365A}" destId="{61699052-34D2-2244-B6CB-5F450FFBF172}" srcOrd="1" destOrd="0" presId="urn:microsoft.com/office/officeart/2005/8/layout/chevron2"/>
    <dgm:cxn modelId="{6AE8D1CF-3187-9F4D-8F65-BBFB06FB428D}" type="presParOf" srcId="{ADF0CDD7-1CEA-A746-BF6C-1700A3ED365A}" destId="{CD745B89-696A-D141-9428-4D4A6090274B}" srcOrd="2" destOrd="0" presId="urn:microsoft.com/office/officeart/2005/8/layout/chevron2"/>
    <dgm:cxn modelId="{717512A2-158D-AD45-9512-F34BEC780694}" type="presParOf" srcId="{CD745B89-696A-D141-9428-4D4A6090274B}" destId="{98957765-57F0-EF4C-A11E-EBAC3C0A2A31}" srcOrd="0" destOrd="0" presId="urn:microsoft.com/office/officeart/2005/8/layout/chevron2"/>
    <dgm:cxn modelId="{A73E4AC4-737F-A44D-B923-3FD875DD4A46}" type="presParOf" srcId="{CD745B89-696A-D141-9428-4D4A6090274B}" destId="{4438566A-0E18-EA47-AD4C-7E3B0A647817}" srcOrd="1" destOrd="0" presId="urn:microsoft.com/office/officeart/2005/8/layout/chevron2"/>
    <dgm:cxn modelId="{A5ECE04C-9AE6-C746-9918-CE617B4596A6}" type="presParOf" srcId="{ADF0CDD7-1CEA-A746-BF6C-1700A3ED365A}" destId="{1013536D-F4F6-3943-9107-CB04530836FB}" srcOrd="3" destOrd="0" presId="urn:microsoft.com/office/officeart/2005/8/layout/chevron2"/>
    <dgm:cxn modelId="{805CCBD7-EA25-C845-BB5B-5E1EB490BFCD}" type="presParOf" srcId="{ADF0CDD7-1CEA-A746-BF6C-1700A3ED365A}" destId="{D73CEAF8-7E88-614A-8426-265C78BBFC41}" srcOrd="4" destOrd="0" presId="urn:microsoft.com/office/officeart/2005/8/layout/chevron2"/>
    <dgm:cxn modelId="{61BD675D-CC5E-3A42-B83C-D20C0ED05BEA}" type="presParOf" srcId="{D73CEAF8-7E88-614A-8426-265C78BBFC41}" destId="{6CD20087-57A6-4441-8FE2-F9B674C66CC3}" srcOrd="0" destOrd="0" presId="urn:microsoft.com/office/officeart/2005/8/layout/chevron2"/>
    <dgm:cxn modelId="{2584530F-6332-5B41-B975-49B70E1C0018}" type="presParOf" srcId="{D73CEAF8-7E88-614A-8426-265C78BBFC41}" destId="{094BF23B-C572-004B-85A1-17FA2E88A8AC}" srcOrd="1" destOrd="0" presId="urn:microsoft.com/office/officeart/2005/8/layout/chevron2"/>
    <dgm:cxn modelId="{CD7FF255-0F66-574B-80B4-21EECE959F0B}" type="presParOf" srcId="{ADF0CDD7-1CEA-A746-BF6C-1700A3ED365A}" destId="{BD377D47-48ED-7F4F-90CE-A4DF5E15A242}" srcOrd="5" destOrd="0" presId="urn:microsoft.com/office/officeart/2005/8/layout/chevron2"/>
    <dgm:cxn modelId="{29D534FA-1743-B546-AF74-16894DCBE5A4}" type="presParOf" srcId="{ADF0CDD7-1CEA-A746-BF6C-1700A3ED365A}" destId="{5431E3EF-B09E-D64B-911F-AE21DA656C25}" srcOrd="6" destOrd="0" presId="urn:microsoft.com/office/officeart/2005/8/layout/chevron2"/>
    <dgm:cxn modelId="{89F20235-D4F7-7341-8456-44BDD3E9E4E4}" type="presParOf" srcId="{5431E3EF-B09E-D64B-911F-AE21DA656C25}" destId="{F9A217E9-92A7-C14B-BC22-5C4BE9CF2287}" srcOrd="0" destOrd="0" presId="urn:microsoft.com/office/officeart/2005/8/layout/chevron2"/>
    <dgm:cxn modelId="{FB5C7DC7-42A6-DD45-BD83-7C9483910A87}" type="presParOf" srcId="{5431E3EF-B09E-D64B-911F-AE21DA656C25}" destId="{9CE58070-84BB-5A49-986F-FDEC4FF1CE8B}" srcOrd="1" destOrd="0" presId="urn:microsoft.com/office/officeart/2005/8/layout/chevron2"/>
    <dgm:cxn modelId="{588AA9DE-0106-1D46-A116-D91D9E9397A0}" type="presParOf" srcId="{ADF0CDD7-1CEA-A746-BF6C-1700A3ED365A}" destId="{CC2C0024-8689-3044-B1CD-AA848048BDF4}" srcOrd="7" destOrd="0" presId="urn:microsoft.com/office/officeart/2005/8/layout/chevron2"/>
    <dgm:cxn modelId="{11F09086-B91B-634D-B621-AA352A3BF71D}" type="presParOf" srcId="{ADF0CDD7-1CEA-A746-BF6C-1700A3ED365A}" destId="{182FC75F-FEB7-3B44-8528-5C558EEC1339}" srcOrd="8" destOrd="0" presId="urn:microsoft.com/office/officeart/2005/8/layout/chevron2"/>
    <dgm:cxn modelId="{723E3DBB-2A6C-4A4D-9371-DB5F6E9A3790}" type="presParOf" srcId="{182FC75F-FEB7-3B44-8528-5C558EEC1339}" destId="{953E3D97-9CB7-304D-AD22-83DCAEB3AC56}" srcOrd="0" destOrd="0" presId="urn:microsoft.com/office/officeart/2005/8/layout/chevron2"/>
    <dgm:cxn modelId="{C8C682C0-7A4C-024E-9580-2CFA01E6DB33}" type="presParOf" srcId="{182FC75F-FEB7-3B44-8528-5C558EEC1339}" destId="{F0D84FEE-820F-DF45-B8FC-67F9D101C99F}" srcOrd="1" destOrd="0" presId="urn:microsoft.com/office/officeart/2005/8/layout/chevron2"/>
    <dgm:cxn modelId="{EEE0644B-2BA7-5C45-9B25-7C113A0AA504}" type="presParOf" srcId="{ADF0CDD7-1CEA-A746-BF6C-1700A3ED365A}" destId="{FBDE1DB9-E0F3-3841-8028-0F265A9FAB71}" srcOrd="9" destOrd="0" presId="urn:microsoft.com/office/officeart/2005/8/layout/chevron2"/>
    <dgm:cxn modelId="{13C14610-7FD4-2C48-9AF8-0D05BE2615D9}" type="presParOf" srcId="{ADF0CDD7-1CEA-A746-BF6C-1700A3ED365A}" destId="{C7535728-A322-BB44-8D87-EC97897B0D5C}" srcOrd="10" destOrd="0" presId="urn:microsoft.com/office/officeart/2005/8/layout/chevron2"/>
    <dgm:cxn modelId="{78A01148-EDBE-9640-9517-15129669B658}" type="presParOf" srcId="{C7535728-A322-BB44-8D87-EC97897B0D5C}" destId="{F82B8D36-E7E3-D241-BA58-67E22C64B92C}" srcOrd="0" destOrd="0" presId="urn:microsoft.com/office/officeart/2005/8/layout/chevron2"/>
    <dgm:cxn modelId="{C921E94E-255E-664D-9A8E-0B75698EA1E8}" type="presParOf" srcId="{C7535728-A322-BB44-8D87-EC97897B0D5C}" destId="{044AB989-611E-674C-A2BA-1CF84D7DD8D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3C98AE-B840-A74F-8F7B-7B7F7691DBBB}" type="doc">
      <dgm:prSet loTypeId="urn:microsoft.com/office/officeart/2008/layout/AlternatingHexagon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2936F1-10B3-7D4B-9BCB-B0378EF9C418}">
      <dgm:prSet phldrT="[Text]" custT="1"/>
      <dgm:spPr/>
      <dgm:t>
        <a:bodyPr/>
        <a:lstStyle/>
        <a:p>
          <a:r>
            <a:rPr lang="en-US" sz="1200" b="1" dirty="0"/>
            <a:t>Training</a:t>
          </a:r>
        </a:p>
      </dgm:t>
    </dgm:pt>
    <dgm:pt modelId="{8DFF8274-AD2D-A54B-BD2C-114E1528FA63}" type="parTrans" cxnId="{C44EED76-03E0-1344-819C-5E4A87E97966}">
      <dgm:prSet/>
      <dgm:spPr/>
      <dgm:t>
        <a:bodyPr/>
        <a:lstStyle/>
        <a:p>
          <a:endParaRPr lang="en-US" sz="1800" b="1"/>
        </a:p>
      </dgm:t>
    </dgm:pt>
    <dgm:pt modelId="{B2EE4886-1495-3742-BA88-4190E42235BB}" type="sibTrans" cxnId="{C44EED76-03E0-1344-819C-5E4A87E97966}">
      <dgm:prSet custT="1"/>
      <dgm:spPr/>
      <dgm:t>
        <a:bodyPr/>
        <a:lstStyle/>
        <a:p>
          <a:endParaRPr lang="en-US" sz="3600" b="1"/>
        </a:p>
      </dgm:t>
    </dgm:pt>
    <dgm:pt modelId="{EC28C53D-A616-C146-8A31-4F1714D9ACD2}">
      <dgm:prSet phldrT="[Text]" custT="1"/>
      <dgm:spPr/>
      <dgm:t>
        <a:bodyPr/>
        <a:lstStyle/>
        <a:p>
          <a:r>
            <a:rPr lang="en-US" sz="1200" b="1" dirty="0"/>
            <a:t>Focus</a:t>
          </a:r>
        </a:p>
      </dgm:t>
    </dgm:pt>
    <dgm:pt modelId="{31DB89DF-1A92-4940-B206-76DB029F8865}" type="parTrans" cxnId="{EC1D4E57-5EC8-E344-88BC-0DF8882C12D6}">
      <dgm:prSet/>
      <dgm:spPr/>
      <dgm:t>
        <a:bodyPr/>
        <a:lstStyle/>
        <a:p>
          <a:endParaRPr lang="en-US" sz="1800" b="1"/>
        </a:p>
      </dgm:t>
    </dgm:pt>
    <dgm:pt modelId="{AD277AC0-B5FE-D446-8069-0D113B2F0E13}" type="sibTrans" cxnId="{EC1D4E57-5EC8-E344-88BC-0DF8882C12D6}">
      <dgm:prSet/>
      <dgm:spPr/>
      <dgm:t>
        <a:bodyPr/>
        <a:lstStyle/>
        <a:p>
          <a:endParaRPr lang="en-US" sz="1800" b="1"/>
        </a:p>
      </dgm:t>
    </dgm:pt>
    <dgm:pt modelId="{FDA2C0AE-BEA7-9B49-9E67-0A57A649FE34}">
      <dgm:prSet phldrT="[Text]" custT="1"/>
      <dgm:spPr/>
      <dgm:t>
        <a:bodyPr/>
        <a:lstStyle/>
        <a:p>
          <a:r>
            <a:rPr lang="en-US" sz="1200" b="1" dirty="0"/>
            <a:t>Data</a:t>
          </a:r>
        </a:p>
      </dgm:t>
    </dgm:pt>
    <dgm:pt modelId="{554C17D0-5F44-7348-A449-A8779126DC2C}" type="parTrans" cxnId="{F06DD178-DF25-404F-871D-9257743D7AE2}">
      <dgm:prSet/>
      <dgm:spPr/>
      <dgm:t>
        <a:bodyPr/>
        <a:lstStyle/>
        <a:p>
          <a:endParaRPr lang="en-US" sz="1800" b="1"/>
        </a:p>
      </dgm:t>
    </dgm:pt>
    <dgm:pt modelId="{99BE7834-0223-7E42-A9F0-AF434E6571EE}" type="sibTrans" cxnId="{F06DD178-DF25-404F-871D-9257743D7AE2}">
      <dgm:prSet custT="1"/>
      <dgm:spPr/>
      <dgm:t>
        <a:bodyPr/>
        <a:lstStyle/>
        <a:p>
          <a:endParaRPr lang="en-US" sz="3600" b="1"/>
        </a:p>
      </dgm:t>
    </dgm:pt>
    <dgm:pt modelId="{6BBE5B13-9296-174E-9F58-F5600AA0C1BB}">
      <dgm:prSet phldrT="[Text]" custT="1"/>
      <dgm:spPr/>
      <dgm:t>
        <a:bodyPr/>
        <a:lstStyle/>
        <a:p>
          <a:r>
            <a:rPr lang="en-US" sz="1200" b="1" dirty="0"/>
            <a:t>Communication</a:t>
          </a:r>
        </a:p>
      </dgm:t>
    </dgm:pt>
    <dgm:pt modelId="{F45A4276-86EC-C349-BE79-566B289D7C9B}" type="parTrans" cxnId="{10BAA113-CDF7-E649-BB44-A3D01F51197D}">
      <dgm:prSet/>
      <dgm:spPr/>
      <dgm:t>
        <a:bodyPr/>
        <a:lstStyle/>
        <a:p>
          <a:endParaRPr lang="en-US" sz="1800" b="1"/>
        </a:p>
      </dgm:t>
    </dgm:pt>
    <dgm:pt modelId="{87900F08-6957-2446-BE27-C1B86C87EC4C}" type="sibTrans" cxnId="{10BAA113-CDF7-E649-BB44-A3D01F51197D}">
      <dgm:prSet/>
      <dgm:spPr/>
      <dgm:t>
        <a:bodyPr/>
        <a:lstStyle/>
        <a:p>
          <a:endParaRPr lang="en-US" sz="1800" b="1"/>
        </a:p>
      </dgm:t>
    </dgm:pt>
    <dgm:pt modelId="{98C3EBD1-794D-3B45-AEB4-EEE95B7A2A29}">
      <dgm:prSet phldrT="[Text]" custT="1"/>
      <dgm:spPr/>
      <dgm:t>
        <a:bodyPr/>
        <a:lstStyle/>
        <a:p>
          <a:r>
            <a:rPr lang="en-US" sz="1200" b="1" dirty="0"/>
            <a:t>Funding</a:t>
          </a:r>
        </a:p>
      </dgm:t>
    </dgm:pt>
    <dgm:pt modelId="{6F637080-DD58-4241-96B0-C353BCE1B069}" type="parTrans" cxnId="{BFE9A782-B8B1-FB4B-90C1-230A7637FAF1}">
      <dgm:prSet/>
      <dgm:spPr/>
      <dgm:t>
        <a:bodyPr/>
        <a:lstStyle/>
        <a:p>
          <a:endParaRPr lang="en-US" sz="1800" b="1"/>
        </a:p>
      </dgm:t>
    </dgm:pt>
    <dgm:pt modelId="{427CC0C6-387D-B24A-89CA-8D04A0D9F47F}" type="sibTrans" cxnId="{BFE9A782-B8B1-FB4B-90C1-230A7637FAF1}">
      <dgm:prSet custT="1"/>
      <dgm:spPr/>
      <dgm:t>
        <a:bodyPr/>
        <a:lstStyle/>
        <a:p>
          <a:endParaRPr lang="en-US" sz="3600" b="1"/>
        </a:p>
      </dgm:t>
    </dgm:pt>
    <dgm:pt modelId="{F9760FA3-985D-424C-A5A0-C071AA730BBE}">
      <dgm:prSet phldrT="[Text]" custT="1"/>
      <dgm:spPr/>
      <dgm:t>
        <a:bodyPr/>
        <a:lstStyle/>
        <a:p>
          <a:r>
            <a:rPr lang="en-US" sz="1200" b="1" dirty="0"/>
            <a:t>Cooperation</a:t>
          </a:r>
        </a:p>
      </dgm:t>
    </dgm:pt>
    <dgm:pt modelId="{1CD5110E-F123-8A45-81B9-F16F1BAD963E}" type="parTrans" cxnId="{8EFA4F9F-0E95-564A-A994-4F3F212CA75B}">
      <dgm:prSet/>
      <dgm:spPr/>
      <dgm:t>
        <a:bodyPr/>
        <a:lstStyle/>
        <a:p>
          <a:endParaRPr lang="en-US" sz="1800" b="1"/>
        </a:p>
      </dgm:t>
    </dgm:pt>
    <dgm:pt modelId="{945322FD-7DFA-334E-97EE-AA5D12CE351A}" type="sibTrans" cxnId="{8EFA4F9F-0E95-564A-A994-4F3F212CA75B}">
      <dgm:prSet/>
      <dgm:spPr/>
      <dgm:t>
        <a:bodyPr/>
        <a:lstStyle/>
        <a:p>
          <a:endParaRPr lang="en-US" sz="1800" b="1"/>
        </a:p>
      </dgm:t>
    </dgm:pt>
    <dgm:pt modelId="{40A8D31B-2A08-7C45-82A2-0E64F602AD03}">
      <dgm:prSet phldrT="[Text]" custT="1"/>
      <dgm:spPr/>
      <dgm:t>
        <a:bodyPr/>
        <a:lstStyle/>
        <a:p>
          <a:r>
            <a:rPr lang="en-US" sz="1200" b="1" dirty="0"/>
            <a:t>Acquisition</a:t>
          </a:r>
        </a:p>
      </dgm:t>
    </dgm:pt>
    <dgm:pt modelId="{0DD030D3-8805-EB4D-8DB9-20DCB3D497C0}" type="parTrans" cxnId="{C6B76E6A-FA67-3B43-8BBC-FD97F8F266AA}">
      <dgm:prSet/>
      <dgm:spPr/>
      <dgm:t>
        <a:bodyPr/>
        <a:lstStyle/>
        <a:p>
          <a:endParaRPr lang="en-US" sz="1800" b="1"/>
        </a:p>
      </dgm:t>
    </dgm:pt>
    <dgm:pt modelId="{849AE4A1-3734-A248-9FC1-EFD3E937B11C}" type="sibTrans" cxnId="{C6B76E6A-FA67-3B43-8BBC-FD97F8F266AA}">
      <dgm:prSet custT="1"/>
      <dgm:spPr/>
      <dgm:t>
        <a:bodyPr/>
        <a:lstStyle/>
        <a:p>
          <a:endParaRPr lang="en-US" sz="3600" b="1"/>
        </a:p>
      </dgm:t>
    </dgm:pt>
    <dgm:pt modelId="{D42779A5-E4F9-584E-B811-75CF23B842D0}" type="pres">
      <dgm:prSet presAssocID="{C63C98AE-B840-A74F-8F7B-7B7F7691DBBB}" presName="Name0" presStyleCnt="0">
        <dgm:presLayoutVars>
          <dgm:chMax/>
          <dgm:chPref/>
          <dgm:dir/>
          <dgm:animLvl val="lvl"/>
        </dgm:presLayoutVars>
      </dgm:prSet>
      <dgm:spPr/>
    </dgm:pt>
    <dgm:pt modelId="{AC902FA1-BA6D-844B-93D6-46887654CC18}" type="pres">
      <dgm:prSet presAssocID="{292936F1-10B3-7D4B-9BCB-B0378EF9C418}" presName="composite" presStyleCnt="0"/>
      <dgm:spPr/>
    </dgm:pt>
    <dgm:pt modelId="{194858D7-9AEB-7A46-B1DB-8DD35F3202DE}" type="pres">
      <dgm:prSet presAssocID="{292936F1-10B3-7D4B-9BCB-B0378EF9C418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1FBD7A2C-738B-9C4B-A075-4CA331CBAD44}" type="pres">
      <dgm:prSet presAssocID="{292936F1-10B3-7D4B-9BCB-B0378EF9C418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0635ED12-49D4-7942-8437-CD5753B68410}" type="pres">
      <dgm:prSet presAssocID="{292936F1-10B3-7D4B-9BCB-B0378EF9C418}" presName="BalanceSpacing" presStyleCnt="0"/>
      <dgm:spPr/>
    </dgm:pt>
    <dgm:pt modelId="{0D81E205-3BD7-4F40-B4B3-702B0B9EA854}" type="pres">
      <dgm:prSet presAssocID="{292936F1-10B3-7D4B-9BCB-B0378EF9C418}" presName="BalanceSpacing1" presStyleCnt="0"/>
      <dgm:spPr/>
    </dgm:pt>
    <dgm:pt modelId="{8F5389D4-5659-6A4F-9F74-F45EB05B897D}" type="pres">
      <dgm:prSet presAssocID="{B2EE4886-1495-3742-BA88-4190E42235BB}" presName="Accent1Text" presStyleLbl="node1" presStyleIdx="1" presStyleCnt="8"/>
      <dgm:spPr/>
    </dgm:pt>
    <dgm:pt modelId="{3B497448-932C-F344-B0CB-AF74B5EB9CE8}" type="pres">
      <dgm:prSet presAssocID="{B2EE4886-1495-3742-BA88-4190E42235BB}" presName="spaceBetweenRectangles" presStyleCnt="0"/>
      <dgm:spPr/>
    </dgm:pt>
    <dgm:pt modelId="{1B7B5842-A4FF-EF46-A531-6BEE39FB9C25}" type="pres">
      <dgm:prSet presAssocID="{FDA2C0AE-BEA7-9B49-9E67-0A57A649FE34}" presName="composite" presStyleCnt="0"/>
      <dgm:spPr/>
    </dgm:pt>
    <dgm:pt modelId="{2B861C40-8A2C-F14A-9BEE-9ED6918DD6F9}" type="pres">
      <dgm:prSet presAssocID="{FDA2C0AE-BEA7-9B49-9E67-0A57A649FE34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E7AD866F-EC5D-F34B-B9EF-833B99B05A89}" type="pres">
      <dgm:prSet presAssocID="{FDA2C0AE-BEA7-9B49-9E67-0A57A649FE34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8C09A91E-729D-1B4C-B909-244C0F999C3C}" type="pres">
      <dgm:prSet presAssocID="{FDA2C0AE-BEA7-9B49-9E67-0A57A649FE34}" presName="BalanceSpacing" presStyleCnt="0"/>
      <dgm:spPr/>
    </dgm:pt>
    <dgm:pt modelId="{97979345-F962-CF4F-9BEC-F9AD74055EFE}" type="pres">
      <dgm:prSet presAssocID="{FDA2C0AE-BEA7-9B49-9E67-0A57A649FE34}" presName="BalanceSpacing1" presStyleCnt="0"/>
      <dgm:spPr/>
    </dgm:pt>
    <dgm:pt modelId="{426153DC-BD7A-5940-A834-F66DC535F818}" type="pres">
      <dgm:prSet presAssocID="{99BE7834-0223-7E42-A9F0-AF434E6571EE}" presName="Accent1Text" presStyleLbl="node1" presStyleIdx="3" presStyleCnt="8"/>
      <dgm:spPr/>
    </dgm:pt>
    <dgm:pt modelId="{5D8F3DA8-B8C9-134F-949F-F4FCF3E22D9B}" type="pres">
      <dgm:prSet presAssocID="{99BE7834-0223-7E42-A9F0-AF434E6571EE}" presName="spaceBetweenRectangles" presStyleCnt="0"/>
      <dgm:spPr/>
    </dgm:pt>
    <dgm:pt modelId="{1471EACB-3401-4E4F-A8AB-0679D2DCD6F5}" type="pres">
      <dgm:prSet presAssocID="{98C3EBD1-794D-3B45-AEB4-EEE95B7A2A29}" presName="composite" presStyleCnt="0"/>
      <dgm:spPr/>
    </dgm:pt>
    <dgm:pt modelId="{FD445904-5ED6-4446-89B0-A874BF46DAB1}" type="pres">
      <dgm:prSet presAssocID="{98C3EBD1-794D-3B45-AEB4-EEE95B7A2A29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FEF4E5E4-7694-054C-8B32-4669D110C2FE}" type="pres">
      <dgm:prSet presAssocID="{98C3EBD1-794D-3B45-AEB4-EEE95B7A2A29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982DF817-BCCC-7F49-AD82-0B6BC2A422EF}" type="pres">
      <dgm:prSet presAssocID="{98C3EBD1-794D-3B45-AEB4-EEE95B7A2A29}" presName="BalanceSpacing" presStyleCnt="0"/>
      <dgm:spPr/>
    </dgm:pt>
    <dgm:pt modelId="{16BB778E-D461-DE47-9604-789E7F178900}" type="pres">
      <dgm:prSet presAssocID="{98C3EBD1-794D-3B45-AEB4-EEE95B7A2A29}" presName="BalanceSpacing1" presStyleCnt="0"/>
      <dgm:spPr/>
    </dgm:pt>
    <dgm:pt modelId="{C3665745-94AD-7047-9ECF-F8C5F750AFA3}" type="pres">
      <dgm:prSet presAssocID="{427CC0C6-387D-B24A-89CA-8D04A0D9F47F}" presName="Accent1Text" presStyleLbl="node1" presStyleIdx="5" presStyleCnt="8"/>
      <dgm:spPr/>
    </dgm:pt>
    <dgm:pt modelId="{D733E95C-BD53-5A41-B1F7-D0EA4F4618F0}" type="pres">
      <dgm:prSet presAssocID="{427CC0C6-387D-B24A-89CA-8D04A0D9F47F}" presName="spaceBetweenRectangles" presStyleCnt="0"/>
      <dgm:spPr/>
    </dgm:pt>
    <dgm:pt modelId="{5229B9E5-1A89-A542-B0B3-ED40BE70664E}" type="pres">
      <dgm:prSet presAssocID="{40A8D31B-2A08-7C45-82A2-0E64F602AD03}" presName="composite" presStyleCnt="0"/>
      <dgm:spPr/>
    </dgm:pt>
    <dgm:pt modelId="{44FD3183-7169-9646-9EDF-6D370369DB3A}" type="pres">
      <dgm:prSet presAssocID="{40A8D31B-2A08-7C45-82A2-0E64F602AD03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D8BF93AA-8718-BC49-98FF-9FE842EC2D36}" type="pres">
      <dgm:prSet presAssocID="{40A8D31B-2A08-7C45-82A2-0E64F602AD03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83AEC4B9-043B-434A-B102-3E622E9CEB69}" type="pres">
      <dgm:prSet presAssocID="{40A8D31B-2A08-7C45-82A2-0E64F602AD03}" presName="BalanceSpacing" presStyleCnt="0"/>
      <dgm:spPr/>
    </dgm:pt>
    <dgm:pt modelId="{E2066448-D77E-FE4A-A8BA-FDB9F0A4271B}" type="pres">
      <dgm:prSet presAssocID="{40A8D31B-2A08-7C45-82A2-0E64F602AD03}" presName="BalanceSpacing1" presStyleCnt="0"/>
      <dgm:spPr/>
    </dgm:pt>
    <dgm:pt modelId="{90198191-E59B-054C-98A6-A82CA3E8F877}" type="pres">
      <dgm:prSet presAssocID="{849AE4A1-3734-A248-9FC1-EFD3E937B11C}" presName="Accent1Text" presStyleLbl="node1" presStyleIdx="7" presStyleCnt="8"/>
      <dgm:spPr/>
    </dgm:pt>
  </dgm:ptLst>
  <dgm:cxnLst>
    <dgm:cxn modelId="{A09B6800-F538-D446-8FCB-7E86E0023076}" type="presOf" srcId="{C63C98AE-B840-A74F-8F7B-7B7F7691DBBB}" destId="{D42779A5-E4F9-584E-B811-75CF23B842D0}" srcOrd="0" destOrd="0" presId="urn:microsoft.com/office/officeart/2008/layout/AlternatingHexagons"/>
    <dgm:cxn modelId="{10BAA113-CDF7-E649-BB44-A3D01F51197D}" srcId="{FDA2C0AE-BEA7-9B49-9E67-0A57A649FE34}" destId="{6BBE5B13-9296-174E-9F58-F5600AA0C1BB}" srcOrd="0" destOrd="0" parTransId="{F45A4276-86EC-C349-BE79-566B289D7C9B}" sibTransId="{87900F08-6957-2446-BE27-C1B86C87EC4C}"/>
    <dgm:cxn modelId="{A7CCF942-8405-D245-990D-D42C7B271B96}" type="presOf" srcId="{FDA2C0AE-BEA7-9B49-9E67-0A57A649FE34}" destId="{2B861C40-8A2C-F14A-9BEE-9ED6918DD6F9}" srcOrd="0" destOrd="0" presId="urn:microsoft.com/office/officeart/2008/layout/AlternatingHexagons"/>
    <dgm:cxn modelId="{8A2AE854-B838-4E44-96AC-D5CF406CFBAC}" type="presOf" srcId="{6BBE5B13-9296-174E-9F58-F5600AA0C1BB}" destId="{E7AD866F-EC5D-F34B-B9EF-833B99B05A89}" srcOrd="0" destOrd="0" presId="urn:microsoft.com/office/officeart/2008/layout/AlternatingHexagons"/>
    <dgm:cxn modelId="{EC1D4E57-5EC8-E344-88BC-0DF8882C12D6}" srcId="{292936F1-10B3-7D4B-9BCB-B0378EF9C418}" destId="{EC28C53D-A616-C146-8A31-4F1714D9ACD2}" srcOrd="0" destOrd="0" parTransId="{31DB89DF-1A92-4940-B206-76DB029F8865}" sibTransId="{AD277AC0-B5FE-D446-8069-0D113B2F0E13}"/>
    <dgm:cxn modelId="{AC7A325F-CEF5-524B-A5B6-3CF8A496D1C4}" type="presOf" srcId="{98C3EBD1-794D-3B45-AEB4-EEE95B7A2A29}" destId="{FD445904-5ED6-4446-89B0-A874BF46DAB1}" srcOrd="0" destOrd="0" presId="urn:microsoft.com/office/officeart/2008/layout/AlternatingHexagons"/>
    <dgm:cxn modelId="{C6B76E6A-FA67-3B43-8BBC-FD97F8F266AA}" srcId="{C63C98AE-B840-A74F-8F7B-7B7F7691DBBB}" destId="{40A8D31B-2A08-7C45-82A2-0E64F602AD03}" srcOrd="3" destOrd="0" parTransId="{0DD030D3-8805-EB4D-8DB9-20DCB3D497C0}" sibTransId="{849AE4A1-3734-A248-9FC1-EFD3E937B11C}"/>
    <dgm:cxn modelId="{C44EED76-03E0-1344-819C-5E4A87E97966}" srcId="{C63C98AE-B840-A74F-8F7B-7B7F7691DBBB}" destId="{292936F1-10B3-7D4B-9BCB-B0378EF9C418}" srcOrd="0" destOrd="0" parTransId="{8DFF8274-AD2D-A54B-BD2C-114E1528FA63}" sibTransId="{B2EE4886-1495-3742-BA88-4190E42235BB}"/>
    <dgm:cxn modelId="{F06DD178-DF25-404F-871D-9257743D7AE2}" srcId="{C63C98AE-B840-A74F-8F7B-7B7F7691DBBB}" destId="{FDA2C0AE-BEA7-9B49-9E67-0A57A649FE34}" srcOrd="1" destOrd="0" parTransId="{554C17D0-5F44-7348-A449-A8779126DC2C}" sibTransId="{99BE7834-0223-7E42-A9F0-AF434E6571EE}"/>
    <dgm:cxn modelId="{8D51FA7E-33C6-B742-B3F2-233A49CC47F7}" type="presOf" srcId="{292936F1-10B3-7D4B-9BCB-B0378EF9C418}" destId="{194858D7-9AEB-7A46-B1DB-8DD35F3202DE}" srcOrd="0" destOrd="0" presId="urn:microsoft.com/office/officeart/2008/layout/AlternatingHexagons"/>
    <dgm:cxn modelId="{BFE9A782-B8B1-FB4B-90C1-230A7637FAF1}" srcId="{C63C98AE-B840-A74F-8F7B-7B7F7691DBBB}" destId="{98C3EBD1-794D-3B45-AEB4-EEE95B7A2A29}" srcOrd="2" destOrd="0" parTransId="{6F637080-DD58-4241-96B0-C353BCE1B069}" sibTransId="{427CC0C6-387D-B24A-89CA-8D04A0D9F47F}"/>
    <dgm:cxn modelId="{3397B782-F52A-834F-8128-6260F976EF3E}" type="presOf" srcId="{99BE7834-0223-7E42-A9F0-AF434E6571EE}" destId="{426153DC-BD7A-5940-A834-F66DC535F818}" srcOrd="0" destOrd="0" presId="urn:microsoft.com/office/officeart/2008/layout/AlternatingHexagons"/>
    <dgm:cxn modelId="{8EFA4F9F-0E95-564A-A994-4F3F212CA75B}" srcId="{98C3EBD1-794D-3B45-AEB4-EEE95B7A2A29}" destId="{F9760FA3-985D-424C-A5A0-C071AA730BBE}" srcOrd="0" destOrd="0" parTransId="{1CD5110E-F123-8A45-81B9-F16F1BAD963E}" sibTransId="{945322FD-7DFA-334E-97EE-AA5D12CE351A}"/>
    <dgm:cxn modelId="{0EAAE8A7-85D0-DA41-8C22-0E69BD6EC971}" type="presOf" srcId="{40A8D31B-2A08-7C45-82A2-0E64F602AD03}" destId="{44FD3183-7169-9646-9EDF-6D370369DB3A}" srcOrd="0" destOrd="0" presId="urn:microsoft.com/office/officeart/2008/layout/AlternatingHexagons"/>
    <dgm:cxn modelId="{B66358B8-2139-7549-B86B-70C151707331}" type="presOf" srcId="{F9760FA3-985D-424C-A5A0-C071AA730BBE}" destId="{FEF4E5E4-7694-054C-8B32-4669D110C2FE}" srcOrd="0" destOrd="0" presId="urn:microsoft.com/office/officeart/2008/layout/AlternatingHexagons"/>
    <dgm:cxn modelId="{2C3720C3-388C-C040-8E1D-C970E92D4777}" type="presOf" srcId="{B2EE4886-1495-3742-BA88-4190E42235BB}" destId="{8F5389D4-5659-6A4F-9F74-F45EB05B897D}" srcOrd="0" destOrd="0" presId="urn:microsoft.com/office/officeart/2008/layout/AlternatingHexagons"/>
    <dgm:cxn modelId="{5776C3C6-2533-3A4B-AF8D-657E4E7BEEE2}" type="presOf" srcId="{849AE4A1-3734-A248-9FC1-EFD3E937B11C}" destId="{90198191-E59B-054C-98A6-A82CA3E8F877}" srcOrd="0" destOrd="0" presId="urn:microsoft.com/office/officeart/2008/layout/AlternatingHexagons"/>
    <dgm:cxn modelId="{D2CBA1D1-5669-8C4F-838A-33EB9C41B0F4}" type="presOf" srcId="{EC28C53D-A616-C146-8A31-4F1714D9ACD2}" destId="{1FBD7A2C-738B-9C4B-A075-4CA331CBAD44}" srcOrd="0" destOrd="0" presId="urn:microsoft.com/office/officeart/2008/layout/AlternatingHexagons"/>
    <dgm:cxn modelId="{8C8DDFD7-318C-F848-8555-2267CDF5577D}" type="presOf" srcId="{427CC0C6-387D-B24A-89CA-8D04A0D9F47F}" destId="{C3665745-94AD-7047-9ECF-F8C5F750AFA3}" srcOrd="0" destOrd="0" presId="urn:microsoft.com/office/officeart/2008/layout/AlternatingHexagons"/>
    <dgm:cxn modelId="{887908CD-91A5-2F4A-B82B-7B8C26A85F7D}" type="presParOf" srcId="{D42779A5-E4F9-584E-B811-75CF23B842D0}" destId="{AC902FA1-BA6D-844B-93D6-46887654CC18}" srcOrd="0" destOrd="0" presId="urn:microsoft.com/office/officeart/2008/layout/AlternatingHexagons"/>
    <dgm:cxn modelId="{2D5D4E6D-23A0-5F47-8C6F-FD5A205176C0}" type="presParOf" srcId="{AC902FA1-BA6D-844B-93D6-46887654CC18}" destId="{194858D7-9AEB-7A46-B1DB-8DD35F3202DE}" srcOrd="0" destOrd="0" presId="urn:microsoft.com/office/officeart/2008/layout/AlternatingHexagons"/>
    <dgm:cxn modelId="{7042CE45-80A9-704A-9CB7-6446B0E6EB1C}" type="presParOf" srcId="{AC902FA1-BA6D-844B-93D6-46887654CC18}" destId="{1FBD7A2C-738B-9C4B-A075-4CA331CBAD44}" srcOrd="1" destOrd="0" presId="urn:microsoft.com/office/officeart/2008/layout/AlternatingHexagons"/>
    <dgm:cxn modelId="{255DA38E-287E-4240-8586-7DE44F4F4CBE}" type="presParOf" srcId="{AC902FA1-BA6D-844B-93D6-46887654CC18}" destId="{0635ED12-49D4-7942-8437-CD5753B68410}" srcOrd="2" destOrd="0" presId="urn:microsoft.com/office/officeart/2008/layout/AlternatingHexagons"/>
    <dgm:cxn modelId="{E63A709A-5663-8C47-B8E7-C3BD30B4E140}" type="presParOf" srcId="{AC902FA1-BA6D-844B-93D6-46887654CC18}" destId="{0D81E205-3BD7-4F40-B4B3-702B0B9EA854}" srcOrd="3" destOrd="0" presId="urn:microsoft.com/office/officeart/2008/layout/AlternatingHexagons"/>
    <dgm:cxn modelId="{7E60AF79-8D6A-F747-9890-DB4ABFEEE03E}" type="presParOf" srcId="{AC902FA1-BA6D-844B-93D6-46887654CC18}" destId="{8F5389D4-5659-6A4F-9F74-F45EB05B897D}" srcOrd="4" destOrd="0" presId="urn:microsoft.com/office/officeart/2008/layout/AlternatingHexagons"/>
    <dgm:cxn modelId="{97E93D16-7163-6344-8E3B-16CF6CAEB92D}" type="presParOf" srcId="{D42779A5-E4F9-584E-B811-75CF23B842D0}" destId="{3B497448-932C-F344-B0CB-AF74B5EB9CE8}" srcOrd="1" destOrd="0" presId="urn:microsoft.com/office/officeart/2008/layout/AlternatingHexagons"/>
    <dgm:cxn modelId="{F41C5957-5C21-B74D-AE1E-32901B130AC9}" type="presParOf" srcId="{D42779A5-E4F9-584E-B811-75CF23B842D0}" destId="{1B7B5842-A4FF-EF46-A531-6BEE39FB9C25}" srcOrd="2" destOrd="0" presId="urn:microsoft.com/office/officeart/2008/layout/AlternatingHexagons"/>
    <dgm:cxn modelId="{59F97286-AF9E-844D-9B54-EB6FDD768DEB}" type="presParOf" srcId="{1B7B5842-A4FF-EF46-A531-6BEE39FB9C25}" destId="{2B861C40-8A2C-F14A-9BEE-9ED6918DD6F9}" srcOrd="0" destOrd="0" presId="urn:microsoft.com/office/officeart/2008/layout/AlternatingHexagons"/>
    <dgm:cxn modelId="{061FC35D-CA4F-DF4D-8A33-83247A66D3E1}" type="presParOf" srcId="{1B7B5842-A4FF-EF46-A531-6BEE39FB9C25}" destId="{E7AD866F-EC5D-F34B-B9EF-833B99B05A89}" srcOrd="1" destOrd="0" presId="urn:microsoft.com/office/officeart/2008/layout/AlternatingHexagons"/>
    <dgm:cxn modelId="{967340BD-D571-1C41-82C1-141EB7730963}" type="presParOf" srcId="{1B7B5842-A4FF-EF46-A531-6BEE39FB9C25}" destId="{8C09A91E-729D-1B4C-B909-244C0F999C3C}" srcOrd="2" destOrd="0" presId="urn:microsoft.com/office/officeart/2008/layout/AlternatingHexagons"/>
    <dgm:cxn modelId="{7F4E0CD4-F9DA-1C43-8B3A-B5B71D9AB48C}" type="presParOf" srcId="{1B7B5842-A4FF-EF46-A531-6BEE39FB9C25}" destId="{97979345-F962-CF4F-9BEC-F9AD74055EFE}" srcOrd="3" destOrd="0" presId="urn:microsoft.com/office/officeart/2008/layout/AlternatingHexagons"/>
    <dgm:cxn modelId="{D1ACC19F-1C98-B445-BF4E-94BD9901B3AC}" type="presParOf" srcId="{1B7B5842-A4FF-EF46-A531-6BEE39FB9C25}" destId="{426153DC-BD7A-5940-A834-F66DC535F818}" srcOrd="4" destOrd="0" presId="urn:microsoft.com/office/officeart/2008/layout/AlternatingHexagons"/>
    <dgm:cxn modelId="{A81FFB80-5CBF-4240-A5B1-9D8448368CAC}" type="presParOf" srcId="{D42779A5-E4F9-584E-B811-75CF23B842D0}" destId="{5D8F3DA8-B8C9-134F-949F-F4FCF3E22D9B}" srcOrd="3" destOrd="0" presId="urn:microsoft.com/office/officeart/2008/layout/AlternatingHexagons"/>
    <dgm:cxn modelId="{2307C366-2889-E844-B58B-36B29A3D3447}" type="presParOf" srcId="{D42779A5-E4F9-584E-B811-75CF23B842D0}" destId="{1471EACB-3401-4E4F-A8AB-0679D2DCD6F5}" srcOrd="4" destOrd="0" presId="urn:microsoft.com/office/officeart/2008/layout/AlternatingHexagons"/>
    <dgm:cxn modelId="{4C1C61BF-5B41-4A49-9DA3-6EE153688612}" type="presParOf" srcId="{1471EACB-3401-4E4F-A8AB-0679D2DCD6F5}" destId="{FD445904-5ED6-4446-89B0-A874BF46DAB1}" srcOrd="0" destOrd="0" presId="urn:microsoft.com/office/officeart/2008/layout/AlternatingHexagons"/>
    <dgm:cxn modelId="{20E62EDD-EBC6-E54C-864C-3DE4A3E4E888}" type="presParOf" srcId="{1471EACB-3401-4E4F-A8AB-0679D2DCD6F5}" destId="{FEF4E5E4-7694-054C-8B32-4669D110C2FE}" srcOrd="1" destOrd="0" presId="urn:microsoft.com/office/officeart/2008/layout/AlternatingHexagons"/>
    <dgm:cxn modelId="{B5BF7466-4226-464C-8153-60485AA12BCB}" type="presParOf" srcId="{1471EACB-3401-4E4F-A8AB-0679D2DCD6F5}" destId="{982DF817-BCCC-7F49-AD82-0B6BC2A422EF}" srcOrd="2" destOrd="0" presId="urn:microsoft.com/office/officeart/2008/layout/AlternatingHexagons"/>
    <dgm:cxn modelId="{0670DBE2-26A1-E443-A301-4FEB7D37876D}" type="presParOf" srcId="{1471EACB-3401-4E4F-A8AB-0679D2DCD6F5}" destId="{16BB778E-D461-DE47-9604-789E7F178900}" srcOrd="3" destOrd="0" presId="urn:microsoft.com/office/officeart/2008/layout/AlternatingHexagons"/>
    <dgm:cxn modelId="{9A8E8844-007F-294F-9BE7-9223773E1586}" type="presParOf" srcId="{1471EACB-3401-4E4F-A8AB-0679D2DCD6F5}" destId="{C3665745-94AD-7047-9ECF-F8C5F750AFA3}" srcOrd="4" destOrd="0" presId="urn:microsoft.com/office/officeart/2008/layout/AlternatingHexagons"/>
    <dgm:cxn modelId="{5CC55369-CFA4-194C-9BF7-714D9DA15C10}" type="presParOf" srcId="{D42779A5-E4F9-584E-B811-75CF23B842D0}" destId="{D733E95C-BD53-5A41-B1F7-D0EA4F4618F0}" srcOrd="5" destOrd="0" presId="urn:microsoft.com/office/officeart/2008/layout/AlternatingHexagons"/>
    <dgm:cxn modelId="{8A9A1C9E-84DC-F744-AE52-C010A6D78AD3}" type="presParOf" srcId="{D42779A5-E4F9-584E-B811-75CF23B842D0}" destId="{5229B9E5-1A89-A542-B0B3-ED40BE70664E}" srcOrd="6" destOrd="0" presId="urn:microsoft.com/office/officeart/2008/layout/AlternatingHexagons"/>
    <dgm:cxn modelId="{D314D808-A9C4-044E-BE40-37D3443FAD33}" type="presParOf" srcId="{5229B9E5-1A89-A542-B0B3-ED40BE70664E}" destId="{44FD3183-7169-9646-9EDF-6D370369DB3A}" srcOrd="0" destOrd="0" presId="urn:microsoft.com/office/officeart/2008/layout/AlternatingHexagons"/>
    <dgm:cxn modelId="{A2760DF0-C0B2-6F41-9078-78F04976613F}" type="presParOf" srcId="{5229B9E5-1A89-A542-B0B3-ED40BE70664E}" destId="{D8BF93AA-8718-BC49-98FF-9FE842EC2D36}" srcOrd="1" destOrd="0" presId="urn:microsoft.com/office/officeart/2008/layout/AlternatingHexagons"/>
    <dgm:cxn modelId="{C52B81BC-92A4-FF42-AD81-3800A741EFF7}" type="presParOf" srcId="{5229B9E5-1A89-A542-B0B3-ED40BE70664E}" destId="{83AEC4B9-043B-434A-B102-3E622E9CEB69}" srcOrd="2" destOrd="0" presId="urn:microsoft.com/office/officeart/2008/layout/AlternatingHexagons"/>
    <dgm:cxn modelId="{171A6839-B715-A94F-9624-5D59C640B292}" type="presParOf" srcId="{5229B9E5-1A89-A542-B0B3-ED40BE70664E}" destId="{E2066448-D77E-FE4A-A8BA-FDB9F0A4271B}" srcOrd="3" destOrd="0" presId="urn:microsoft.com/office/officeart/2008/layout/AlternatingHexagons"/>
    <dgm:cxn modelId="{1DE8CB6B-1087-554D-A5E7-800854D0FEF7}" type="presParOf" srcId="{5229B9E5-1A89-A542-B0B3-ED40BE70664E}" destId="{90198191-E59B-054C-98A6-A82CA3E8F87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467FA-CB9A-D844-AA58-6120265E178D}">
      <dsp:nvSpPr>
        <dsp:cNvPr id="0" name=""/>
        <dsp:cNvSpPr/>
      </dsp:nvSpPr>
      <dsp:spPr>
        <a:xfrm rot="5400000">
          <a:off x="340384" y="1528378"/>
          <a:ext cx="1283419" cy="14611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2F614-28DD-6346-AF20-C6190BE43144}">
      <dsp:nvSpPr>
        <dsp:cNvPr id="0" name=""/>
        <dsp:cNvSpPr/>
      </dsp:nvSpPr>
      <dsp:spPr>
        <a:xfrm>
          <a:off x="356" y="105682"/>
          <a:ext cx="2160522" cy="151229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Vision</a:t>
          </a:r>
        </a:p>
      </dsp:txBody>
      <dsp:txXfrm>
        <a:off x="74193" y="179519"/>
        <a:ext cx="2012848" cy="1364622"/>
      </dsp:txXfrm>
    </dsp:sp>
    <dsp:sp modelId="{9E7BD134-765F-E049-AF65-56B6022F1F73}">
      <dsp:nvSpPr>
        <dsp:cNvPr id="0" name=""/>
        <dsp:cNvSpPr/>
      </dsp:nvSpPr>
      <dsp:spPr>
        <a:xfrm>
          <a:off x="2160879" y="249913"/>
          <a:ext cx="1571358" cy="1222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The science we need,    for the future we want</a:t>
          </a:r>
        </a:p>
      </dsp:txBody>
      <dsp:txXfrm>
        <a:off x="2160879" y="249913"/>
        <a:ext cx="1571358" cy="1222304"/>
      </dsp:txXfrm>
    </dsp:sp>
    <dsp:sp modelId="{FC5231EB-1951-AB42-BF89-A2FB129C2AB1}">
      <dsp:nvSpPr>
        <dsp:cNvPr id="0" name=""/>
        <dsp:cNvSpPr/>
      </dsp:nvSpPr>
      <dsp:spPr>
        <a:xfrm rot="5400000">
          <a:off x="2131687" y="3227185"/>
          <a:ext cx="1283419" cy="14611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933F7-0095-5545-BF30-1B4CC183C7B1}">
      <dsp:nvSpPr>
        <dsp:cNvPr id="0" name=""/>
        <dsp:cNvSpPr/>
      </dsp:nvSpPr>
      <dsp:spPr>
        <a:xfrm>
          <a:off x="1791659" y="1804489"/>
          <a:ext cx="2160522" cy="151229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Goals</a:t>
          </a:r>
        </a:p>
      </dsp:txBody>
      <dsp:txXfrm>
        <a:off x="1865496" y="1878326"/>
        <a:ext cx="2012848" cy="1364622"/>
      </dsp:txXfrm>
    </dsp:sp>
    <dsp:sp modelId="{9C8A0B29-094C-AA48-A470-6B9F53F95647}">
      <dsp:nvSpPr>
        <dsp:cNvPr id="0" name=""/>
        <dsp:cNvSpPr/>
      </dsp:nvSpPr>
      <dsp:spPr>
        <a:xfrm>
          <a:off x="3952182" y="1948721"/>
          <a:ext cx="1571358" cy="1222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generate knowledge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inform policies</a:t>
          </a:r>
        </a:p>
      </dsp:txBody>
      <dsp:txXfrm>
        <a:off x="3952182" y="1948721"/>
        <a:ext cx="1571358" cy="1222304"/>
      </dsp:txXfrm>
    </dsp:sp>
    <dsp:sp modelId="{BD6F4723-18E9-2545-AA0E-FC5B0688813E}">
      <dsp:nvSpPr>
        <dsp:cNvPr id="0" name=""/>
        <dsp:cNvSpPr/>
      </dsp:nvSpPr>
      <dsp:spPr>
        <a:xfrm>
          <a:off x="3582962" y="3503296"/>
          <a:ext cx="2160522" cy="151229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Objectives</a:t>
          </a:r>
        </a:p>
      </dsp:txBody>
      <dsp:txXfrm>
        <a:off x="3656799" y="3577133"/>
        <a:ext cx="2012848" cy="1364622"/>
      </dsp:txXfrm>
    </dsp:sp>
    <dsp:sp modelId="{6377F5BE-28DD-6841-8E86-57188808FFB7}">
      <dsp:nvSpPr>
        <dsp:cNvPr id="0" name=""/>
        <dsp:cNvSpPr/>
      </dsp:nvSpPr>
      <dsp:spPr>
        <a:xfrm>
          <a:off x="5743485" y="3647528"/>
          <a:ext cx="1571358" cy="1222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5. transform capacity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6. transfer knowledge</a:t>
          </a:r>
        </a:p>
      </dsp:txBody>
      <dsp:txXfrm>
        <a:off x="5743485" y="3647528"/>
        <a:ext cx="1571358" cy="1222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467FA-CB9A-D844-AA58-6120265E178D}">
      <dsp:nvSpPr>
        <dsp:cNvPr id="0" name=""/>
        <dsp:cNvSpPr/>
      </dsp:nvSpPr>
      <dsp:spPr>
        <a:xfrm rot="5400000">
          <a:off x="340384" y="1528378"/>
          <a:ext cx="1283419" cy="14611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2F614-28DD-6346-AF20-C6190BE43144}">
      <dsp:nvSpPr>
        <dsp:cNvPr id="0" name=""/>
        <dsp:cNvSpPr/>
      </dsp:nvSpPr>
      <dsp:spPr>
        <a:xfrm>
          <a:off x="356" y="105682"/>
          <a:ext cx="2160522" cy="151229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Science    </a:t>
          </a:r>
          <a:r>
            <a:rPr lang="en-US" sz="2400" kern="1200" dirty="0"/>
            <a:t>as driver</a:t>
          </a:r>
          <a:endParaRPr lang="en-US" sz="3100" kern="1200" dirty="0"/>
        </a:p>
      </dsp:txBody>
      <dsp:txXfrm>
        <a:off x="74193" y="179519"/>
        <a:ext cx="2012848" cy="1364622"/>
      </dsp:txXfrm>
    </dsp:sp>
    <dsp:sp modelId="{9E7BD134-765F-E049-AF65-56B6022F1F73}">
      <dsp:nvSpPr>
        <dsp:cNvPr id="0" name=""/>
        <dsp:cNvSpPr/>
      </dsp:nvSpPr>
      <dsp:spPr>
        <a:xfrm>
          <a:off x="2160879" y="249913"/>
          <a:ext cx="1571358" cy="1222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Identifying issues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Formulating regulations</a:t>
          </a:r>
        </a:p>
      </dsp:txBody>
      <dsp:txXfrm>
        <a:off x="2160879" y="249913"/>
        <a:ext cx="1571358" cy="1222304"/>
      </dsp:txXfrm>
    </dsp:sp>
    <dsp:sp modelId="{FC5231EB-1951-AB42-BF89-A2FB129C2AB1}">
      <dsp:nvSpPr>
        <dsp:cNvPr id="0" name=""/>
        <dsp:cNvSpPr/>
      </dsp:nvSpPr>
      <dsp:spPr>
        <a:xfrm rot="5400000">
          <a:off x="2131687" y="3227185"/>
          <a:ext cx="1283419" cy="14611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933F7-0095-5545-BF30-1B4CC183C7B1}">
      <dsp:nvSpPr>
        <dsp:cNvPr id="0" name=""/>
        <dsp:cNvSpPr/>
      </dsp:nvSpPr>
      <dsp:spPr>
        <a:xfrm>
          <a:off x="1791659" y="1804489"/>
          <a:ext cx="2160522" cy="151229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Partnership </a:t>
          </a:r>
          <a:r>
            <a:rPr lang="en-US" sz="2400" kern="1200" dirty="0"/>
            <a:t>for goals</a:t>
          </a:r>
          <a:endParaRPr lang="en-US" sz="2900" kern="1200" dirty="0"/>
        </a:p>
      </dsp:txBody>
      <dsp:txXfrm>
        <a:off x="1865496" y="1878326"/>
        <a:ext cx="2012848" cy="1364622"/>
      </dsp:txXfrm>
    </dsp:sp>
    <dsp:sp modelId="{9C8A0B29-094C-AA48-A470-6B9F53F95647}">
      <dsp:nvSpPr>
        <dsp:cNvPr id="0" name=""/>
        <dsp:cNvSpPr/>
      </dsp:nvSpPr>
      <dsp:spPr>
        <a:xfrm>
          <a:off x="3952182" y="1948721"/>
          <a:ext cx="1571358" cy="1222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UNESCO/ IOC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GESAMP/ Task Team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UN Ocean/ Contact Group</a:t>
          </a:r>
        </a:p>
      </dsp:txBody>
      <dsp:txXfrm>
        <a:off x="3952182" y="1948721"/>
        <a:ext cx="1571358" cy="1222304"/>
      </dsp:txXfrm>
    </dsp:sp>
    <dsp:sp modelId="{BD6F4723-18E9-2545-AA0E-FC5B0688813E}">
      <dsp:nvSpPr>
        <dsp:cNvPr id="0" name=""/>
        <dsp:cNvSpPr/>
      </dsp:nvSpPr>
      <dsp:spPr>
        <a:xfrm>
          <a:off x="3582962" y="3503296"/>
          <a:ext cx="2160522" cy="151229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Contribution</a:t>
          </a:r>
        </a:p>
      </dsp:txBody>
      <dsp:txXfrm>
        <a:off x="3656799" y="3577133"/>
        <a:ext cx="2012848" cy="1364622"/>
      </dsp:txXfrm>
    </dsp:sp>
    <dsp:sp modelId="{6377F5BE-28DD-6841-8E86-57188808FFB7}">
      <dsp:nvSpPr>
        <dsp:cNvPr id="0" name=""/>
        <dsp:cNvSpPr/>
      </dsp:nvSpPr>
      <dsp:spPr>
        <a:xfrm>
          <a:off x="5743485" y="3647528"/>
          <a:ext cx="1571358" cy="1222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Expertise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Resources</a:t>
          </a:r>
        </a:p>
      </dsp:txBody>
      <dsp:txXfrm>
        <a:off x="5743485" y="3647528"/>
        <a:ext cx="1571358" cy="12223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FC61F-3FDE-3444-8CF2-A4465C46361B}">
      <dsp:nvSpPr>
        <dsp:cNvPr id="0" name=""/>
        <dsp:cNvSpPr/>
      </dsp:nvSpPr>
      <dsp:spPr>
        <a:xfrm>
          <a:off x="1773985" y="446818"/>
          <a:ext cx="846866" cy="846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Maritime risk research</a:t>
          </a:r>
        </a:p>
      </dsp:txBody>
      <dsp:txXfrm>
        <a:off x="1773985" y="446818"/>
        <a:ext cx="846866" cy="846866"/>
      </dsp:txXfrm>
    </dsp:sp>
    <dsp:sp modelId="{C5FBE896-CB43-4740-9B97-CCA2695EF038}">
      <dsp:nvSpPr>
        <dsp:cNvPr id="0" name=""/>
        <dsp:cNvSpPr/>
      </dsp:nvSpPr>
      <dsp:spPr>
        <a:xfrm>
          <a:off x="634761" y="-527"/>
          <a:ext cx="1741557" cy="1741557"/>
        </a:xfrm>
        <a:prstGeom prst="circularArrow">
          <a:avLst>
            <a:gd name="adj1" fmla="val 9482"/>
            <a:gd name="adj2" fmla="val 684906"/>
            <a:gd name="adj3" fmla="val 7851015"/>
            <a:gd name="adj4" fmla="val 2264079"/>
            <a:gd name="adj5" fmla="val 11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FB248-C6FF-3240-94E8-4829765A7590}">
      <dsp:nvSpPr>
        <dsp:cNvPr id="0" name=""/>
        <dsp:cNvSpPr/>
      </dsp:nvSpPr>
      <dsp:spPr>
        <a:xfrm>
          <a:off x="390229" y="446818"/>
          <a:ext cx="846866" cy="846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Policymaking</a:t>
          </a:r>
        </a:p>
      </dsp:txBody>
      <dsp:txXfrm>
        <a:off x="390229" y="446818"/>
        <a:ext cx="846866" cy="846866"/>
      </dsp:txXfrm>
    </dsp:sp>
    <dsp:sp modelId="{D83AAA3A-8504-4541-9D11-745DD31531A5}">
      <dsp:nvSpPr>
        <dsp:cNvPr id="0" name=""/>
        <dsp:cNvSpPr/>
      </dsp:nvSpPr>
      <dsp:spPr>
        <a:xfrm>
          <a:off x="634761" y="-527"/>
          <a:ext cx="1741557" cy="1741557"/>
        </a:xfrm>
        <a:prstGeom prst="circularArrow">
          <a:avLst>
            <a:gd name="adj1" fmla="val 9482"/>
            <a:gd name="adj2" fmla="val 684906"/>
            <a:gd name="adj3" fmla="val 18651015"/>
            <a:gd name="adj4" fmla="val 13064079"/>
            <a:gd name="adj5" fmla="val 1106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708C2-A1A7-3D48-8AC8-1BC30F4E98EB}">
      <dsp:nvSpPr>
        <dsp:cNvPr id="0" name=""/>
        <dsp:cNvSpPr/>
      </dsp:nvSpPr>
      <dsp:spPr>
        <a:xfrm rot="5400000">
          <a:off x="-111782" y="116173"/>
          <a:ext cx="745218" cy="5216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</a:t>
          </a:r>
        </a:p>
      </dsp:txBody>
      <dsp:txXfrm rot="-5400000">
        <a:off x="1" y="265216"/>
        <a:ext cx="521652" cy="223566"/>
      </dsp:txXfrm>
    </dsp:sp>
    <dsp:sp modelId="{A04E4553-C361-0A4D-9A91-EAC3BA053AC4}">
      <dsp:nvSpPr>
        <dsp:cNvPr id="0" name=""/>
        <dsp:cNvSpPr/>
      </dsp:nvSpPr>
      <dsp:spPr>
        <a:xfrm rot="5400000">
          <a:off x="3541846" y="-3015801"/>
          <a:ext cx="484646" cy="65250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effectLst/>
            </a:rPr>
            <a:t>RECEPTION</a:t>
          </a:r>
          <a:endParaRPr lang="en-US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accent5">
                  <a:lumMod val="50000"/>
                </a:schemeClr>
              </a:solidFill>
              <a:effectLst/>
            </a:rPr>
            <a:t>Relevant research arrives at the desk of users/ policymakers</a:t>
          </a:r>
          <a:endParaRPr lang="en-US" sz="1400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521653" y="28050"/>
        <a:ext cx="6501375" cy="437330"/>
      </dsp:txXfrm>
    </dsp:sp>
    <dsp:sp modelId="{98957765-57F0-EF4C-A11E-EBAC3C0A2A31}">
      <dsp:nvSpPr>
        <dsp:cNvPr id="0" name=""/>
        <dsp:cNvSpPr/>
      </dsp:nvSpPr>
      <dsp:spPr>
        <a:xfrm rot="5400000">
          <a:off x="-111782" y="761050"/>
          <a:ext cx="745218" cy="5216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</a:t>
          </a:r>
        </a:p>
      </dsp:txBody>
      <dsp:txXfrm rot="-5400000">
        <a:off x="1" y="910093"/>
        <a:ext cx="521652" cy="223566"/>
      </dsp:txXfrm>
    </dsp:sp>
    <dsp:sp modelId="{4438566A-0E18-EA47-AD4C-7E3B0A647817}">
      <dsp:nvSpPr>
        <dsp:cNvPr id="0" name=""/>
        <dsp:cNvSpPr/>
      </dsp:nvSpPr>
      <dsp:spPr>
        <a:xfrm rot="5400000">
          <a:off x="3541973" y="-2371052"/>
          <a:ext cx="484392" cy="65250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effectLst/>
            </a:rPr>
            <a:t>COGNITION</a:t>
          </a:r>
          <a:endParaRPr lang="en-US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accent5">
                  <a:lumMod val="50000"/>
                </a:schemeClr>
              </a:solidFill>
              <a:effectLst/>
            </a:rPr>
            <a:t>Users read and understand the relevant research</a:t>
          </a:r>
          <a:endParaRPr lang="en-US" sz="1400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521653" y="672914"/>
        <a:ext cx="6501387" cy="437100"/>
      </dsp:txXfrm>
    </dsp:sp>
    <dsp:sp modelId="{6CD20087-57A6-4441-8FE2-F9B674C66CC3}">
      <dsp:nvSpPr>
        <dsp:cNvPr id="0" name=""/>
        <dsp:cNvSpPr/>
      </dsp:nvSpPr>
      <dsp:spPr>
        <a:xfrm rot="5400000">
          <a:off x="-111782" y="1405927"/>
          <a:ext cx="745218" cy="5216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</a:t>
          </a:r>
        </a:p>
      </dsp:txBody>
      <dsp:txXfrm rot="-5400000">
        <a:off x="1" y="1554970"/>
        <a:ext cx="521652" cy="223566"/>
      </dsp:txXfrm>
    </dsp:sp>
    <dsp:sp modelId="{094BF23B-C572-004B-85A1-17FA2E88A8AC}">
      <dsp:nvSpPr>
        <dsp:cNvPr id="0" name=""/>
        <dsp:cNvSpPr/>
      </dsp:nvSpPr>
      <dsp:spPr>
        <a:xfrm rot="5400000">
          <a:off x="3541973" y="-1726176"/>
          <a:ext cx="484392" cy="65250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effectLst/>
            </a:rPr>
            <a:t>DISCUSSION</a:t>
          </a:r>
          <a:endParaRPr lang="en-US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accent5">
                  <a:lumMod val="50000"/>
                </a:schemeClr>
              </a:solidFill>
              <a:effectLst/>
            </a:rPr>
            <a:t>Recipients of research discusses the importance of research with peers</a:t>
          </a:r>
          <a:endParaRPr lang="en-US" sz="1400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521653" y="1317790"/>
        <a:ext cx="6501387" cy="437100"/>
      </dsp:txXfrm>
    </dsp:sp>
    <dsp:sp modelId="{F9A217E9-92A7-C14B-BC22-5C4BE9CF2287}">
      <dsp:nvSpPr>
        <dsp:cNvPr id="0" name=""/>
        <dsp:cNvSpPr/>
      </dsp:nvSpPr>
      <dsp:spPr>
        <a:xfrm rot="5400000">
          <a:off x="-111782" y="2050803"/>
          <a:ext cx="745218" cy="5216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4</a:t>
          </a:r>
        </a:p>
      </dsp:txBody>
      <dsp:txXfrm rot="-5400000">
        <a:off x="1" y="2199846"/>
        <a:ext cx="521652" cy="223566"/>
      </dsp:txXfrm>
    </dsp:sp>
    <dsp:sp modelId="{9CE58070-84BB-5A49-986F-FDEC4FF1CE8B}">
      <dsp:nvSpPr>
        <dsp:cNvPr id="0" name=""/>
        <dsp:cNvSpPr/>
      </dsp:nvSpPr>
      <dsp:spPr>
        <a:xfrm rot="5400000">
          <a:off x="3541973" y="-1081299"/>
          <a:ext cx="484392" cy="65250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effectLst/>
            </a:rPr>
            <a:t>REFERENCE</a:t>
          </a:r>
          <a:endParaRPr lang="sv-SE" sz="1600" b="1" kern="1200" dirty="0">
            <a:solidFill>
              <a:srgbClr val="000000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accent5">
                  <a:lumMod val="50000"/>
                </a:schemeClr>
              </a:solidFill>
              <a:effectLst/>
            </a:rPr>
            <a:t>Research is preferred by users and, they cite it in their work reports or documents</a:t>
          </a:r>
          <a:endParaRPr lang="sv-SE" sz="1400" kern="1200" dirty="0">
            <a:solidFill>
              <a:schemeClr val="accent5">
                <a:lumMod val="50000"/>
              </a:schemeClr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21653" y="1962667"/>
        <a:ext cx="6501387" cy="437100"/>
      </dsp:txXfrm>
    </dsp:sp>
    <dsp:sp modelId="{953E3D97-9CB7-304D-AD22-83DCAEB3AC56}">
      <dsp:nvSpPr>
        <dsp:cNvPr id="0" name=""/>
        <dsp:cNvSpPr/>
      </dsp:nvSpPr>
      <dsp:spPr>
        <a:xfrm rot="5400000">
          <a:off x="-111782" y="2695680"/>
          <a:ext cx="745218" cy="5216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5</a:t>
          </a:r>
        </a:p>
      </dsp:txBody>
      <dsp:txXfrm rot="-5400000">
        <a:off x="1" y="2844723"/>
        <a:ext cx="521652" cy="223566"/>
      </dsp:txXfrm>
    </dsp:sp>
    <dsp:sp modelId="{F0D84FEE-820F-DF45-B8FC-67F9D101C99F}">
      <dsp:nvSpPr>
        <dsp:cNvPr id="0" name=""/>
        <dsp:cNvSpPr/>
      </dsp:nvSpPr>
      <dsp:spPr>
        <a:xfrm rot="5400000">
          <a:off x="3541973" y="-436422"/>
          <a:ext cx="484392" cy="65250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effectLst/>
            </a:rPr>
            <a:t>EFFORT (ADOPTION)</a:t>
          </a:r>
          <a:endParaRPr lang="sv-SE" sz="1600" b="1" kern="1200" dirty="0">
            <a:solidFill>
              <a:srgbClr val="000000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accent5">
                  <a:lumMod val="50000"/>
                </a:schemeClr>
              </a:solidFill>
              <a:effectLst/>
            </a:rPr>
            <a:t>Users are influenced by research and make efforts to adopt it into decisions/ policies</a:t>
          </a:r>
          <a:endParaRPr lang="sv-SE" sz="1400" kern="1200" dirty="0">
            <a:solidFill>
              <a:schemeClr val="accent5">
                <a:lumMod val="50000"/>
              </a:schemeClr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21653" y="2607544"/>
        <a:ext cx="6501387" cy="437100"/>
      </dsp:txXfrm>
    </dsp:sp>
    <dsp:sp modelId="{F82B8D36-E7E3-D241-BA58-67E22C64B92C}">
      <dsp:nvSpPr>
        <dsp:cNvPr id="0" name=""/>
        <dsp:cNvSpPr/>
      </dsp:nvSpPr>
      <dsp:spPr>
        <a:xfrm rot="5400000">
          <a:off x="-111782" y="3340557"/>
          <a:ext cx="745218" cy="5216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6</a:t>
          </a:r>
        </a:p>
      </dsp:txBody>
      <dsp:txXfrm rot="-5400000">
        <a:off x="1" y="3489600"/>
        <a:ext cx="521652" cy="223566"/>
      </dsp:txXfrm>
    </dsp:sp>
    <dsp:sp modelId="{044AB989-611E-674C-A2BA-1CF84D7DD8D6}">
      <dsp:nvSpPr>
        <dsp:cNvPr id="0" name=""/>
        <dsp:cNvSpPr/>
      </dsp:nvSpPr>
      <dsp:spPr>
        <a:xfrm rot="5400000">
          <a:off x="3541973" y="208453"/>
          <a:ext cx="484392" cy="65250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effectLst/>
            </a:rPr>
            <a:t>INFLUENCE</a:t>
          </a:r>
          <a:endParaRPr lang="sv-SE" sz="1600" b="1" kern="1200" dirty="0">
            <a:solidFill>
              <a:srgbClr val="000000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accent5">
                  <a:lumMod val="50000"/>
                </a:schemeClr>
              </a:solidFill>
              <a:effectLst/>
            </a:rPr>
            <a:t>Research results are input in policy processes and influence decisions</a:t>
          </a:r>
          <a:endParaRPr lang="sv-SE" sz="1400" kern="1200" dirty="0">
            <a:solidFill>
              <a:schemeClr val="accent5">
                <a:lumMod val="50000"/>
              </a:schemeClr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21653" y="3252419"/>
        <a:ext cx="6501387" cy="4371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858D7-9AEB-7A46-B1DB-8DD35F3202DE}">
      <dsp:nvSpPr>
        <dsp:cNvPr id="0" name=""/>
        <dsp:cNvSpPr/>
      </dsp:nvSpPr>
      <dsp:spPr>
        <a:xfrm rot="5400000">
          <a:off x="3257411" y="96318"/>
          <a:ext cx="1442640" cy="12550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Training</a:t>
          </a:r>
        </a:p>
      </dsp:txBody>
      <dsp:txXfrm rot="-5400000">
        <a:off x="3546768" y="227358"/>
        <a:ext cx="863925" cy="993018"/>
      </dsp:txXfrm>
    </dsp:sp>
    <dsp:sp modelId="{1FBD7A2C-738B-9C4B-A075-4CA331CBAD44}">
      <dsp:nvSpPr>
        <dsp:cNvPr id="0" name=""/>
        <dsp:cNvSpPr/>
      </dsp:nvSpPr>
      <dsp:spPr>
        <a:xfrm>
          <a:off x="4644366" y="291075"/>
          <a:ext cx="1609986" cy="865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Focus</a:t>
          </a:r>
        </a:p>
      </dsp:txBody>
      <dsp:txXfrm>
        <a:off x="4644366" y="291075"/>
        <a:ext cx="1609986" cy="865584"/>
      </dsp:txXfrm>
    </dsp:sp>
    <dsp:sp modelId="{8F5389D4-5659-6A4F-9F74-F45EB05B897D}">
      <dsp:nvSpPr>
        <dsp:cNvPr id="0" name=""/>
        <dsp:cNvSpPr/>
      </dsp:nvSpPr>
      <dsp:spPr>
        <a:xfrm rot="5400000">
          <a:off x="1901906" y="96318"/>
          <a:ext cx="1442640" cy="12550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/>
        </a:p>
      </dsp:txBody>
      <dsp:txXfrm rot="-5400000">
        <a:off x="2191263" y="227358"/>
        <a:ext cx="863925" cy="993018"/>
      </dsp:txXfrm>
    </dsp:sp>
    <dsp:sp modelId="{2B861C40-8A2C-F14A-9BEE-9ED6918DD6F9}">
      <dsp:nvSpPr>
        <dsp:cNvPr id="0" name=""/>
        <dsp:cNvSpPr/>
      </dsp:nvSpPr>
      <dsp:spPr>
        <a:xfrm rot="5400000">
          <a:off x="2577062" y="1320832"/>
          <a:ext cx="1442640" cy="12550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Data</a:t>
          </a:r>
        </a:p>
      </dsp:txBody>
      <dsp:txXfrm rot="-5400000">
        <a:off x="2866419" y="1451872"/>
        <a:ext cx="863925" cy="993018"/>
      </dsp:txXfrm>
    </dsp:sp>
    <dsp:sp modelId="{E7AD866F-EC5D-F34B-B9EF-833B99B05A89}">
      <dsp:nvSpPr>
        <dsp:cNvPr id="0" name=""/>
        <dsp:cNvSpPr/>
      </dsp:nvSpPr>
      <dsp:spPr>
        <a:xfrm>
          <a:off x="1060846" y="1515588"/>
          <a:ext cx="1558051" cy="865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Communication</a:t>
          </a:r>
        </a:p>
      </dsp:txBody>
      <dsp:txXfrm>
        <a:off x="1060846" y="1515588"/>
        <a:ext cx="1558051" cy="865584"/>
      </dsp:txXfrm>
    </dsp:sp>
    <dsp:sp modelId="{426153DC-BD7A-5940-A834-F66DC535F818}">
      <dsp:nvSpPr>
        <dsp:cNvPr id="0" name=""/>
        <dsp:cNvSpPr/>
      </dsp:nvSpPr>
      <dsp:spPr>
        <a:xfrm rot="5400000">
          <a:off x="3932567" y="1320832"/>
          <a:ext cx="1442640" cy="12550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/>
        </a:p>
      </dsp:txBody>
      <dsp:txXfrm rot="-5400000">
        <a:off x="4221924" y="1451872"/>
        <a:ext cx="863925" cy="993018"/>
      </dsp:txXfrm>
    </dsp:sp>
    <dsp:sp modelId="{FD445904-5ED6-4446-89B0-A874BF46DAB1}">
      <dsp:nvSpPr>
        <dsp:cNvPr id="0" name=""/>
        <dsp:cNvSpPr/>
      </dsp:nvSpPr>
      <dsp:spPr>
        <a:xfrm rot="5400000">
          <a:off x="3257411" y="2545345"/>
          <a:ext cx="1442640" cy="12550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Funding</a:t>
          </a:r>
        </a:p>
      </dsp:txBody>
      <dsp:txXfrm rot="-5400000">
        <a:off x="3546768" y="2676385"/>
        <a:ext cx="863925" cy="993018"/>
      </dsp:txXfrm>
    </dsp:sp>
    <dsp:sp modelId="{FEF4E5E4-7694-054C-8B32-4669D110C2FE}">
      <dsp:nvSpPr>
        <dsp:cNvPr id="0" name=""/>
        <dsp:cNvSpPr/>
      </dsp:nvSpPr>
      <dsp:spPr>
        <a:xfrm>
          <a:off x="4644366" y="2740101"/>
          <a:ext cx="1609986" cy="865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Cooperation</a:t>
          </a:r>
        </a:p>
      </dsp:txBody>
      <dsp:txXfrm>
        <a:off x="4644366" y="2740101"/>
        <a:ext cx="1609986" cy="865584"/>
      </dsp:txXfrm>
    </dsp:sp>
    <dsp:sp modelId="{C3665745-94AD-7047-9ECF-F8C5F750AFA3}">
      <dsp:nvSpPr>
        <dsp:cNvPr id="0" name=""/>
        <dsp:cNvSpPr/>
      </dsp:nvSpPr>
      <dsp:spPr>
        <a:xfrm rot="5400000">
          <a:off x="1901906" y="2545345"/>
          <a:ext cx="1442640" cy="12550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/>
        </a:p>
      </dsp:txBody>
      <dsp:txXfrm rot="-5400000">
        <a:off x="2191263" y="2676385"/>
        <a:ext cx="863925" cy="993018"/>
      </dsp:txXfrm>
    </dsp:sp>
    <dsp:sp modelId="{44FD3183-7169-9646-9EDF-6D370369DB3A}">
      <dsp:nvSpPr>
        <dsp:cNvPr id="0" name=""/>
        <dsp:cNvSpPr/>
      </dsp:nvSpPr>
      <dsp:spPr>
        <a:xfrm rot="5400000">
          <a:off x="2577062" y="3769858"/>
          <a:ext cx="1442640" cy="12550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Acquisition</a:t>
          </a:r>
        </a:p>
      </dsp:txBody>
      <dsp:txXfrm rot="-5400000">
        <a:off x="2866419" y="3900898"/>
        <a:ext cx="863925" cy="993018"/>
      </dsp:txXfrm>
    </dsp:sp>
    <dsp:sp modelId="{D8BF93AA-8718-BC49-98FF-9FE842EC2D36}">
      <dsp:nvSpPr>
        <dsp:cNvPr id="0" name=""/>
        <dsp:cNvSpPr/>
      </dsp:nvSpPr>
      <dsp:spPr>
        <a:xfrm>
          <a:off x="1060846" y="3964615"/>
          <a:ext cx="1558051" cy="865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198191-E59B-054C-98A6-A82CA3E8F877}">
      <dsp:nvSpPr>
        <dsp:cNvPr id="0" name=""/>
        <dsp:cNvSpPr/>
      </dsp:nvSpPr>
      <dsp:spPr>
        <a:xfrm rot="5400000">
          <a:off x="3932567" y="3769858"/>
          <a:ext cx="1442640" cy="12550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/>
        </a:p>
      </dsp:txBody>
      <dsp:txXfrm rot="-5400000">
        <a:off x="4221924" y="3900898"/>
        <a:ext cx="863925" cy="993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71AE92-6C95-974B-BEFC-260AC3BA09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B359AA-2D85-E64E-ACFA-6CABF18E97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A86D6-10C3-824F-B25E-075935DEEDAE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8FCB5-36A0-7542-B1ED-EDB7DA162A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70469-9C37-3340-A4F8-583C2A7974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AECEE-755F-6841-AC07-48811B1C4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158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8B714-C928-014E-8F5F-4438C5AB9655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3CF4B-55EF-EB4F-A0DE-CA74E8CDA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16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AB6E-EF15-A44E-82AB-CC68F896983E}" type="datetime1">
              <a:rPr lang="sv-SE" smtClean="0"/>
              <a:t>2020-08-26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BONUS Baltimari Virtual Closing Conference_WMU Presentation_26 August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F894-3A06-004B-B105-65DF63815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017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363C-B04C-2D41-8796-63F247125B11}" type="datetime1">
              <a:rPr lang="sv-SE" smtClean="0"/>
              <a:t>2020-08-26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BONUS Baltimari Virtual Closing Conference_WMU Presentation_26 August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F894-3A06-004B-B105-65DF63815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65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AA12-FAF9-3D4B-853F-026F4F0460EA}" type="datetime1">
              <a:rPr lang="sv-SE" smtClean="0"/>
              <a:t>2020-08-26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BONUS Baltimari Virtual Closing Conference_WMU Presentation_26 August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F894-3A06-004B-B105-65DF63815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0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AD95-9D21-0244-ABB0-F01BFEF25A72}" type="datetime1">
              <a:rPr lang="sv-SE" smtClean="0"/>
              <a:t>2020-08-26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BONUS Baltimari Virtual Closing Conference_WMU Presentation_26 August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F894-3A06-004B-B105-65DF63815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45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1829-987F-B647-B037-9045A0360B09}" type="datetime1">
              <a:rPr lang="sv-SE" smtClean="0"/>
              <a:t>2020-08-26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BONUS Baltimari Virtual Closing Conference_WMU Presentation_26 August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F894-3A06-004B-B105-65DF63815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38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CC16-2C65-A046-A2DA-2340E1417347}" type="datetime1">
              <a:rPr lang="sv-SE" smtClean="0"/>
              <a:t>2020-08-26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BONUS Baltimari Virtual Closing Conference_WMU Presentation_26 August 2020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F894-3A06-004B-B105-65DF63815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63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8A765-ED41-7847-A3A7-9043CF97C879}" type="datetime1">
              <a:rPr lang="sv-SE" smtClean="0"/>
              <a:t>2020-08-26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BONUS Baltimari Virtual Closing Conference_WMU Presentation_26 August 2020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F894-3A06-004B-B105-65DF63815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928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4661-BFF5-A443-95A6-2F7DF9FDB84F}" type="datetime1">
              <a:rPr lang="sv-SE" smtClean="0"/>
              <a:t>2020-08-26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BONUS Baltimari Virtual Closing Conference_WMU Presentation_26 August 2020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F894-3A06-004B-B105-65DF63815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512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157D-3F82-3B47-8232-D97AB6ECDF95}" type="datetime1">
              <a:rPr lang="sv-SE" smtClean="0"/>
              <a:t>2020-08-26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BONUS Baltimari Virtual Closing Conference_WMU Presentation_26 August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F894-3A06-004B-B105-65DF63815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480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6F5D-B4D1-3048-B13A-0DA7391D2CB9}" type="datetime1">
              <a:rPr lang="sv-SE" smtClean="0"/>
              <a:t>2020-08-26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BONUS Baltimari Virtual Closing Conference_WMU Presentation_26 August 2020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F894-3A06-004B-B105-65DF63815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52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E438-0FB4-CC47-AB0F-35C79BB8DC8D}" type="datetime1">
              <a:rPr lang="sv-SE" smtClean="0"/>
              <a:t>2020-08-26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GB"/>
              <a:t>BONUS Baltimari Virtual Closing Conference_WMU Presentation_26 August 2020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F894-3A06-004B-B105-65DF63815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09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BAE07B-1D67-8F49-A25D-ADB02118D961}" type="datetime1">
              <a:rPr lang="sv-SE" smtClean="0"/>
              <a:t>2020-08-26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BONUS Baltimari Virtual Closing Conference_WMU Presentation_26 August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F513F894-3A06-004B-B105-65DF638153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829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684C-26B2-D04C-AE39-4EF2021E1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453666" cy="3255264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BONUS 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Baltimari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Closing Conference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26 August 2020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br>
              <a:rPr lang="sv-SE" sz="4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Future of Maritime Risk Assessment</a:t>
            </a:r>
            <a:br>
              <a:rPr lang="en-US" sz="1800" dirty="0">
                <a:latin typeface="Arial Rounded MT Bold" panose="020F0704030504030204" pitchFamily="34" charset="77"/>
              </a:rPr>
            </a:br>
            <a:br>
              <a:rPr lang="en-US" sz="1800" dirty="0">
                <a:latin typeface="Arial Rounded MT Bold" panose="020F0704030504030204" pitchFamily="34" charset="77"/>
              </a:rPr>
            </a:br>
            <a:br>
              <a:rPr lang="en-US" sz="1800" dirty="0">
                <a:latin typeface="Arial Rounded MT Bold" panose="020F0704030504030204" pitchFamily="34" charset="77"/>
              </a:rPr>
            </a:br>
            <a:r>
              <a:rPr lang="en-US" sz="3600" b="1" dirty="0">
                <a:latin typeface="Arial Rounded MT Bold" panose="020F0704030504030204" pitchFamily="34" charset="77"/>
              </a:rPr>
              <a:t>From Research to Practice:</a:t>
            </a:r>
            <a:br>
              <a:rPr lang="en-US" sz="3600" b="1" dirty="0">
                <a:latin typeface="Arial Rounded MT Bold" panose="020F0704030504030204" pitchFamily="34" charset="77"/>
              </a:rPr>
            </a:br>
            <a:r>
              <a:rPr lang="en-US" sz="3600" b="1" dirty="0">
                <a:latin typeface="Arial Rounded MT Bold" panose="020F0704030504030204" pitchFamily="34" charset="77"/>
              </a:rPr>
              <a:t>Best Practices of Academia &amp; Industry</a:t>
            </a:r>
            <a:endParaRPr lang="en-GB" sz="3600" dirty="0">
              <a:latin typeface="Arial Rounded MT Bold" panose="020F0704030504030204" pitchFamily="34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FB358-6D8A-4344-B1AD-E43792BD5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sz="1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/>
              <a:t>Prof Jens-Uwe Schröder-Hinrichs, Dr. Anish Hebbar, Anas S. </a:t>
            </a:r>
            <a:r>
              <a:rPr lang="en-US" sz="1400" b="1" dirty="0" err="1"/>
              <a:t>Alamoush</a:t>
            </a:r>
            <a:endParaRPr lang="en-US" sz="1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/>
              <a:t>World Maritime University, Malmö, Sweden</a:t>
            </a:r>
            <a:endParaRPr lang="en-GB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DDD3DD-94CF-C54B-986C-E924B81E7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226" y="219207"/>
            <a:ext cx="1262631" cy="42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1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78124-B657-EC40-AF25-9F577978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uptake:     push-pull improvement factors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F6844DC-1C19-864A-A7D4-B8A955291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5288" y="1290637"/>
            <a:ext cx="4102100" cy="42672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7F8B49-DE78-4943-A8A0-65E3A96B0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7226" y="219207"/>
            <a:ext cx="1262631" cy="42087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C75497-3979-9A46-9AEC-1AF14BA15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BONUS Baltimari Virtual Closing Conference_WMU Presentation_26 August 2020</a:t>
            </a:r>
          </a:p>
        </p:txBody>
      </p:sp>
    </p:spTree>
    <p:extLst>
      <p:ext uri="{BB962C8B-B14F-4D97-AF65-F5344CB8AC3E}">
        <p14:creationId xmlns:p14="http://schemas.microsoft.com/office/powerpoint/2010/main" val="1487262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EAA5-3334-5649-A4E5-21F2611CD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</a:t>
            </a:r>
            <a:br>
              <a:rPr lang="en-GB" dirty="0"/>
            </a:br>
            <a:r>
              <a:rPr lang="en-GB" dirty="0"/>
              <a:t>Conceptual Framework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B63BCB-3B50-1741-A573-5E4E34E43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9488" y="1214437"/>
            <a:ext cx="5473700" cy="44196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6FBF41-CA0F-CB47-B469-493F033CF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858" y="164777"/>
            <a:ext cx="1262631" cy="42087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B14C7B-6D5D-2441-98F2-7767576D7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BONUS Baltimari Virtual Closing Conference_WMU Presentation_26 August 2020</a:t>
            </a:r>
          </a:p>
        </p:txBody>
      </p:sp>
    </p:spTree>
    <p:extLst>
      <p:ext uri="{BB962C8B-B14F-4D97-AF65-F5344CB8AC3E}">
        <p14:creationId xmlns:p14="http://schemas.microsoft.com/office/powerpoint/2010/main" val="2605236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78124-B657-EC40-AF25-9F577978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uptake assessment stages and 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F8B49-DE78-4943-A8A0-65E3A96B0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226" y="219207"/>
            <a:ext cx="1262631" cy="420877"/>
          </a:xfrm>
          <a:prstGeom prst="rect">
            <a:avLst/>
          </a:prstGeom>
        </p:spPr>
      </p:pic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201570D3-D278-5640-B515-F0555574D8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195402"/>
              </p:ext>
            </p:extLst>
          </p:nvPr>
        </p:nvGraphicFramePr>
        <p:xfrm>
          <a:off x="3810000" y="1325309"/>
          <a:ext cx="7587343" cy="4198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3114">
                  <a:extLst>
                    <a:ext uri="{9D8B030D-6E8A-4147-A177-3AD203B41FA5}">
                      <a16:colId xmlns:a16="http://schemas.microsoft.com/office/drawing/2014/main" val="3576691557"/>
                    </a:ext>
                  </a:extLst>
                </a:gridCol>
                <a:gridCol w="6074229">
                  <a:extLst>
                    <a:ext uri="{9D8B030D-6E8A-4147-A177-3AD203B41FA5}">
                      <a16:colId xmlns:a16="http://schemas.microsoft.com/office/drawing/2014/main" val="1000636556"/>
                    </a:ext>
                  </a:extLst>
                </a:gridCol>
              </a:tblGrid>
              <a:tr h="592453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Uptake Stages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Question 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2765492"/>
                  </a:ext>
                </a:extLst>
              </a:tr>
              <a:tr h="296227">
                <a:tc>
                  <a:txBody>
                    <a:bodyPr/>
                    <a:lstStyle/>
                    <a:p>
                      <a:pPr algn="just">
                        <a:lnSpc>
                          <a:spcPct val="3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Reception 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3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I receive the maritime risk research relevant to my field 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038450"/>
                  </a:ext>
                </a:extLst>
              </a:tr>
              <a:tr h="296227">
                <a:tc>
                  <a:txBody>
                    <a:bodyPr/>
                    <a:lstStyle/>
                    <a:p>
                      <a:pPr algn="just">
                        <a:lnSpc>
                          <a:spcPct val="3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Cognition 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3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I read and understand the relevant maritime risk research 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0440058"/>
                  </a:ext>
                </a:extLst>
              </a:tr>
              <a:tr h="296227">
                <a:tc>
                  <a:txBody>
                    <a:bodyPr/>
                    <a:lstStyle/>
                    <a:p>
                      <a:pPr algn="just">
                        <a:lnSpc>
                          <a:spcPct val="3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</a:rPr>
                        <a:t>Discussion 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3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I discuss research findings with my peers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10569"/>
                  </a:ext>
                </a:extLst>
              </a:tr>
              <a:tr h="282351">
                <a:tc>
                  <a:txBody>
                    <a:bodyPr/>
                    <a:lstStyle/>
                    <a:p>
                      <a:pPr algn="just">
                        <a:lnSpc>
                          <a:spcPct val="3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</a:rPr>
                        <a:t>Reference 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3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I cite the maritime risk research in my own professional reports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3736702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pPr algn="just">
                        <a:lnSpc>
                          <a:spcPct val="3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</a:rPr>
                        <a:t>Efforts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3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I make efforts to adopt maritime risk research in my work decisions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9040394"/>
                  </a:ext>
                </a:extLst>
              </a:tr>
              <a:tr h="349301">
                <a:tc>
                  <a:txBody>
                    <a:bodyPr/>
                    <a:lstStyle/>
                    <a:p>
                      <a:pPr algn="just">
                        <a:lnSpc>
                          <a:spcPct val="3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</a:rPr>
                        <a:t>Influence 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3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Research on maritime risk influenced the policies in my administration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3182128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7B3B4-0BCA-5149-B2D9-60C26F10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BONUS Baltimari Virtual Closing Conference_WMU Presentation_26 August 2020</a:t>
            </a:r>
          </a:p>
        </p:txBody>
      </p:sp>
    </p:spTree>
    <p:extLst>
      <p:ext uri="{BB962C8B-B14F-4D97-AF65-F5344CB8AC3E}">
        <p14:creationId xmlns:p14="http://schemas.microsoft.com/office/powerpoint/2010/main" val="3895514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78124-B657-EC40-AF25-9F577978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Frequency distribution: </a:t>
            </a:r>
            <a:r>
              <a:rPr lang="en-GB" b="1" i="1" dirty="0">
                <a:solidFill>
                  <a:srgbClr val="FFC000"/>
                </a:solidFill>
              </a:rPr>
              <a:t>push factors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F8B49-DE78-4943-A8A0-65E3A96B0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226" y="219207"/>
            <a:ext cx="1262631" cy="420877"/>
          </a:xfrm>
          <a:prstGeom prst="rect">
            <a:avLst/>
          </a:prstGeom>
        </p:spPr>
      </p:pic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74BB1261-00F5-DC45-9F4F-8094889253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358882"/>
              </p:ext>
            </p:extLst>
          </p:nvPr>
        </p:nvGraphicFramePr>
        <p:xfrm>
          <a:off x="4136571" y="2209800"/>
          <a:ext cx="7075716" cy="2362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1976">
                  <a:extLst>
                    <a:ext uri="{9D8B030D-6E8A-4147-A177-3AD203B41FA5}">
                      <a16:colId xmlns:a16="http://schemas.microsoft.com/office/drawing/2014/main" val="956200842"/>
                    </a:ext>
                  </a:extLst>
                </a:gridCol>
                <a:gridCol w="803082">
                  <a:extLst>
                    <a:ext uri="{9D8B030D-6E8A-4147-A177-3AD203B41FA5}">
                      <a16:colId xmlns:a16="http://schemas.microsoft.com/office/drawing/2014/main" val="4093848027"/>
                    </a:ext>
                  </a:extLst>
                </a:gridCol>
                <a:gridCol w="789863">
                  <a:extLst>
                    <a:ext uri="{9D8B030D-6E8A-4147-A177-3AD203B41FA5}">
                      <a16:colId xmlns:a16="http://schemas.microsoft.com/office/drawing/2014/main" val="1958860094"/>
                    </a:ext>
                  </a:extLst>
                </a:gridCol>
                <a:gridCol w="865049">
                  <a:extLst>
                    <a:ext uri="{9D8B030D-6E8A-4147-A177-3AD203B41FA5}">
                      <a16:colId xmlns:a16="http://schemas.microsoft.com/office/drawing/2014/main" val="1984295159"/>
                    </a:ext>
                  </a:extLst>
                </a:gridCol>
                <a:gridCol w="1250065">
                  <a:extLst>
                    <a:ext uri="{9D8B030D-6E8A-4147-A177-3AD203B41FA5}">
                      <a16:colId xmlns:a16="http://schemas.microsoft.com/office/drawing/2014/main" val="1360428969"/>
                    </a:ext>
                  </a:extLst>
                </a:gridCol>
                <a:gridCol w="940233">
                  <a:extLst>
                    <a:ext uri="{9D8B030D-6E8A-4147-A177-3AD203B41FA5}">
                      <a16:colId xmlns:a16="http://schemas.microsoft.com/office/drawing/2014/main" val="1242989283"/>
                    </a:ext>
                  </a:extLst>
                </a:gridCol>
                <a:gridCol w="915448">
                  <a:extLst>
                    <a:ext uri="{9D8B030D-6E8A-4147-A177-3AD203B41FA5}">
                      <a16:colId xmlns:a16="http://schemas.microsoft.com/office/drawing/2014/main" val="1227094029"/>
                    </a:ext>
                  </a:extLst>
                </a:gridCol>
              </a:tblGrid>
              <a:tr h="1342635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>
                          <a:solidFill>
                            <a:schemeClr val="accent1"/>
                          </a:solidFill>
                          <a:effectLst/>
                        </a:rPr>
                        <a:t>Push factors </a:t>
                      </a:r>
                      <a:endParaRPr lang="sv-SE" sz="3200" i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Don’t</a:t>
                      </a:r>
                      <a:endParaRPr lang="sv-SE" sz="24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Apply</a:t>
                      </a:r>
                      <a:endParaRPr lang="sv-SE" sz="24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Don’t need (0)</a:t>
                      </a:r>
                      <a:endParaRPr lang="sv-SE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Never</a:t>
                      </a:r>
                      <a:endParaRPr lang="sv-SE" sz="24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(1)</a:t>
                      </a:r>
                      <a:endParaRPr lang="sv-SE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Rarely </a:t>
                      </a:r>
                      <a:endParaRPr lang="sv-SE" sz="24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(2)</a:t>
                      </a:r>
                      <a:endParaRPr lang="sv-SE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Sometimes</a:t>
                      </a:r>
                      <a:endParaRPr lang="sv-SE" sz="24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(3)</a:t>
                      </a:r>
                      <a:endParaRPr lang="sv-SE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Usually</a:t>
                      </a:r>
                      <a:endParaRPr lang="sv-SE" sz="24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(4)</a:t>
                      </a:r>
                      <a:endParaRPr lang="sv-SE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Always</a:t>
                      </a:r>
                      <a:endParaRPr lang="sv-SE" sz="24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(5)</a:t>
                      </a:r>
                      <a:endParaRPr lang="sv-SE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1558206"/>
                  </a:ext>
                </a:extLst>
              </a:tr>
              <a:tr h="34824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Adaptation 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20%</a:t>
                      </a:r>
                      <a:endParaRPr lang="sv-SE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30%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30%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17%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3%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8343684"/>
                  </a:ext>
                </a:extLst>
              </a:tr>
              <a:tr h="33565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Dissemination 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20%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33%</a:t>
                      </a:r>
                      <a:endParaRPr lang="sv-SE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38%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3%</a:t>
                      </a:r>
                      <a:endParaRPr lang="sv-SE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3%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2882000"/>
                  </a:ext>
                </a:extLst>
              </a:tr>
              <a:tr h="33565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Cooperation 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15%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11%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28%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36%</a:t>
                      </a:r>
                      <a:endParaRPr lang="sv-SE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10%</a:t>
                      </a:r>
                      <a:endParaRPr lang="sv-SE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sv-SE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9876704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4E577D-7DC4-A643-B89D-7CA7DB60F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BONUS Baltimari Virtual Closing Conference_WMU Presentation_26 August 2020</a:t>
            </a:r>
          </a:p>
        </p:txBody>
      </p:sp>
    </p:spTree>
    <p:extLst>
      <p:ext uri="{BB962C8B-B14F-4D97-AF65-F5344CB8AC3E}">
        <p14:creationId xmlns:p14="http://schemas.microsoft.com/office/powerpoint/2010/main" val="1087151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78124-B657-EC40-AF25-9F577978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Frequency distribution: </a:t>
            </a:r>
            <a:r>
              <a:rPr lang="en-GB" b="1" i="1" dirty="0">
                <a:solidFill>
                  <a:srgbClr val="92D050"/>
                </a:solidFill>
              </a:rPr>
              <a:t>pull efforts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F8B49-DE78-4943-A8A0-65E3A96B0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226" y="219207"/>
            <a:ext cx="1262631" cy="420877"/>
          </a:xfrm>
          <a:prstGeom prst="rect">
            <a:avLst/>
          </a:prstGeom>
        </p:spPr>
      </p:pic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25E67A26-9B97-3449-8C25-EBDFA6B755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419378"/>
              </p:ext>
            </p:extLst>
          </p:nvPr>
        </p:nvGraphicFramePr>
        <p:xfrm>
          <a:off x="4005943" y="1959429"/>
          <a:ext cx="7228114" cy="3189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9090">
                  <a:extLst>
                    <a:ext uri="{9D8B030D-6E8A-4147-A177-3AD203B41FA5}">
                      <a16:colId xmlns:a16="http://schemas.microsoft.com/office/drawing/2014/main" val="732728451"/>
                    </a:ext>
                  </a:extLst>
                </a:gridCol>
                <a:gridCol w="874010">
                  <a:extLst>
                    <a:ext uri="{9D8B030D-6E8A-4147-A177-3AD203B41FA5}">
                      <a16:colId xmlns:a16="http://schemas.microsoft.com/office/drawing/2014/main" val="3664246431"/>
                    </a:ext>
                  </a:extLst>
                </a:gridCol>
                <a:gridCol w="799608">
                  <a:extLst>
                    <a:ext uri="{9D8B030D-6E8A-4147-A177-3AD203B41FA5}">
                      <a16:colId xmlns:a16="http://schemas.microsoft.com/office/drawing/2014/main" val="1440832263"/>
                    </a:ext>
                  </a:extLst>
                </a:gridCol>
                <a:gridCol w="883417">
                  <a:extLst>
                    <a:ext uri="{9D8B030D-6E8A-4147-A177-3AD203B41FA5}">
                      <a16:colId xmlns:a16="http://schemas.microsoft.com/office/drawing/2014/main" val="2175295691"/>
                    </a:ext>
                  </a:extLst>
                </a:gridCol>
                <a:gridCol w="1264834">
                  <a:extLst>
                    <a:ext uri="{9D8B030D-6E8A-4147-A177-3AD203B41FA5}">
                      <a16:colId xmlns:a16="http://schemas.microsoft.com/office/drawing/2014/main" val="264763408"/>
                    </a:ext>
                  </a:extLst>
                </a:gridCol>
                <a:gridCol w="951833">
                  <a:extLst>
                    <a:ext uri="{9D8B030D-6E8A-4147-A177-3AD203B41FA5}">
                      <a16:colId xmlns:a16="http://schemas.microsoft.com/office/drawing/2014/main" val="23261085"/>
                    </a:ext>
                  </a:extLst>
                </a:gridCol>
                <a:gridCol w="925322">
                  <a:extLst>
                    <a:ext uri="{9D8B030D-6E8A-4147-A177-3AD203B41FA5}">
                      <a16:colId xmlns:a16="http://schemas.microsoft.com/office/drawing/2014/main" val="3471370396"/>
                    </a:ext>
                  </a:extLst>
                </a:gridCol>
              </a:tblGrid>
              <a:tr h="1090433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i="1" dirty="0">
                          <a:solidFill>
                            <a:schemeClr val="accent1"/>
                          </a:solidFill>
                          <a:effectLst/>
                        </a:rPr>
                        <a:t>Pull efforts </a:t>
                      </a:r>
                      <a:endParaRPr lang="sv-SE" sz="3200" i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Don’t</a:t>
                      </a:r>
                      <a:endParaRPr lang="sv-SE" sz="24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Apply</a:t>
                      </a:r>
                      <a:endParaRPr lang="sv-SE" sz="24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Don’t need (0)</a:t>
                      </a:r>
                      <a:endParaRPr lang="sv-SE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Never</a:t>
                      </a:r>
                      <a:endParaRPr lang="sv-SE" sz="24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(1)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Rarely </a:t>
                      </a:r>
                      <a:endParaRPr lang="sv-SE" sz="24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(2)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Sometimes</a:t>
                      </a:r>
                      <a:endParaRPr lang="sv-SE" sz="24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(3)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Usually</a:t>
                      </a:r>
                      <a:endParaRPr lang="sv-SE" sz="24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(4)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Always</a:t>
                      </a:r>
                      <a:endParaRPr lang="sv-SE" sz="24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(5)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5450681"/>
                  </a:ext>
                </a:extLst>
              </a:tr>
              <a:tr h="34189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Readiness 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10%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43%</a:t>
                      </a:r>
                      <a:endParaRPr lang="sv-SE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30%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17%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3892179"/>
                  </a:ext>
                </a:extLst>
              </a:tr>
              <a:tr h="33053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Access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23%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38%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18%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9%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6%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6%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3249097"/>
                  </a:ext>
                </a:extLst>
              </a:tr>
              <a:tr h="33053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Acquisition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13%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20%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36%</a:t>
                      </a:r>
                      <a:endParaRPr lang="sv-SE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14%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14%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3%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044398"/>
                  </a:ext>
                </a:extLst>
              </a:tr>
              <a:tr h="43503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Cooperation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11%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15%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22%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32%</a:t>
                      </a:r>
                      <a:endParaRPr lang="sv-SE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17%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3%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6892426"/>
                  </a:ext>
                </a:extLst>
              </a:tr>
              <a:tr h="33053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Funding 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23%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10%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7%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43%</a:t>
                      </a:r>
                      <a:endParaRPr lang="sv-SE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10%</a:t>
                      </a:r>
                      <a:endParaRPr lang="sv-SE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7%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2498553"/>
                  </a:ext>
                </a:extLst>
              </a:tr>
              <a:tr h="33053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Sharing data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13%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3%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10%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53%</a:t>
                      </a:r>
                      <a:endParaRPr lang="sv-SE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21%</a:t>
                      </a:r>
                      <a:endParaRPr lang="sv-SE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sv-SE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8589451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A6B8FB-FA14-9B4C-90B1-7DF10966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BONUS Baltimari Virtual Closing Conference_WMU Presentation_26 August 2020</a:t>
            </a:r>
          </a:p>
        </p:txBody>
      </p:sp>
    </p:spTree>
    <p:extLst>
      <p:ext uri="{BB962C8B-B14F-4D97-AF65-F5344CB8AC3E}">
        <p14:creationId xmlns:p14="http://schemas.microsoft.com/office/powerpoint/2010/main" val="116738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78124-B657-EC40-AF25-9F577978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Frequency distribution: </a:t>
            </a:r>
            <a:r>
              <a:rPr lang="en-GB" b="1" i="1" dirty="0">
                <a:solidFill>
                  <a:srgbClr val="FFFF00"/>
                </a:solidFill>
              </a:rPr>
              <a:t>stages + level of uptake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F8B49-DE78-4943-A8A0-65E3A96B0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226" y="219207"/>
            <a:ext cx="1262631" cy="420877"/>
          </a:xfrm>
          <a:prstGeom prst="rect">
            <a:avLst/>
          </a:prstGeom>
        </p:spPr>
      </p:pic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1EE1731F-AE02-9746-BA2F-163EE1EC3C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16843"/>
              </p:ext>
            </p:extLst>
          </p:nvPr>
        </p:nvGraphicFramePr>
        <p:xfrm>
          <a:off x="4136573" y="2046514"/>
          <a:ext cx="7043057" cy="2917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9085">
                  <a:extLst>
                    <a:ext uri="{9D8B030D-6E8A-4147-A177-3AD203B41FA5}">
                      <a16:colId xmlns:a16="http://schemas.microsoft.com/office/drawing/2014/main" val="3260043400"/>
                    </a:ext>
                  </a:extLst>
                </a:gridCol>
                <a:gridCol w="888658">
                  <a:extLst>
                    <a:ext uri="{9D8B030D-6E8A-4147-A177-3AD203B41FA5}">
                      <a16:colId xmlns:a16="http://schemas.microsoft.com/office/drawing/2014/main" val="1353929272"/>
                    </a:ext>
                  </a:extLst>
                </a:gridCol>
                <a:gridCol w="698004">
                  <a:extLst>
                    <a:ext uri="{9D8B030D-6E8A-4147-A177-3AD203B41FA5}">
                      <a16:colId xmlns:a16="http://schemas.microsoft.com/office/drawing/2014/main" val="715258508"/>
                    </a:ext>
                  </a:extLst>
                </a:gridCol>
                <a:gridCol w="762619">
                  <a:extLst>
                    <a:ext uri="{9D8B030D-6E8A-4147-A177-3AD203B41FA5}">
                      <a16:colId xmlns:a16="http://schemas.microsoft.com/office/drawing/2014/main" val="305591961"/>
                    </a:ext>
                  </a:extLst>
                </a:gridCol>
                <a:gridCol w="1097661">
                  <a:extLst>
                    <a:ext uri="{9D8B030D-6E8A-4147-A177-3AD203B41FA5}">
                      <a16:colId xmlns:a16="http://schemas.microsoft.com/office/drawing/2014/main" val="1755436657"/>
                    </a:ext>
                  </a:extLst>
                </a:gridCol>
                <a:gridCol w="827234">
                  <a:extLst>
                    <a:ext uri="{9D8B030D-6E8A-4147-A177-3AD203B41FA5}">
                      <a16:colId xmlns:a16="http://schemas.microsoft.com/office/drawing/2014/main" val="2051738469"/>
                    </a:ext>
                  </a:extLst>
                </a:gridCol>
                <a:gridCol w="805696">
                  <a:extLst>
                    <a:ext uri="{9D8B030D-6E8A-4147-A177-3AD203B41FA5}">
                      <a16:colId xmlns:a16="http://schemas.microsoft.com/office/drawing/2014/main" val="3583060938"/>
                    </a:ext>
                  </a:extLst>
                </a:gridCol>
                <a:gridCol w="804100">
                  <a:extLst>
                    <a:ext uri="{9D8B030D-6E8A-4147-A177-3AD203B41FA5}">
                      <a16:colId xmlns:a16="http://schemas.microsoft.com/office/drawing/2014/main" val="4260565638"/>
                    </a:ext>
                  </a:extLst>
                </a:gridCol>
              </a:tblGrid>
              <a:tr h="97347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</a:rPr>
                        <a:t>Uptake </a:t>
                      </a:r>
                      <a:endParaRPr lang="sv-SE" sz="1800" i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</a:rPr>
                        <a:t>Stages </a:t>
                      </a:r>
                      <a:endParaRPr lang="sv-SE" sz="1800" i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Don’t</a:t>
                      </a:r>
                      <a:endParaRPr lang="sv-SE" sz="14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Apply</a:t>
                      </a:r>
                      <a:endParaRPr lang="sv-SE" sz="14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Don’t need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(0)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Never</a:t>
                      </a:r>
                      <a:endParaRPr lang="sv-SE" sz="14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(1)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Rarely </a:t>
                      </a:r>
                      <a:endParaRPr lang="sv-SE" sz="14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(2)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Sometimes</a:t>
                      </a:r>
                      <a:endParaRPr lang="sv-SE" sz="14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(3)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Usually</a:t>
                      </a:r>
                      <a:endParaRPr lang="sv-SE" sz="14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(4)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Always</a:t>
                      </a:r>
                      <a:endParaRPr lang="sv-SE" sz="14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(5)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Index Mean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7465397"/>
                  </a:ext>
                </a:extLst>
              </a:tr>
              <a:tr h="262634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Reception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3%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24%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60%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13%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2.6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2757649"/>
                  </a:ext>
                </a:extLst>
              </a:tr>
              <a:tr h="27378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Cognition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10%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7%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17%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43%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23%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5.1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6198073"/>
                  </a:ext>
                </a:extLst>
              </a:tr>
              <a:tr h="262634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Discussion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7%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10%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23%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43%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17%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6.0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1640674"/>
                  </a:ext>
                </a:extLst>
              </a:tr>
              <a:tr h="262634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Reference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17%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17%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27%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30%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10%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9.5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6969075"/>
                  </a:ext>
                </a:extLst>
              </a:tr>
              <a:tr h="262634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Efforts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10%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13%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23%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37%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17%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11.3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9937471"/>
                  </a:ext>
                </a:extLst>
              </a:tr>
              <a:tr h="27378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Influence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10%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10%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30%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43%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7%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9.20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7719970"/>
                  </a:ext>
                </a:extLst>
              </a:tr>
              <a:tr h="345785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Uptake level 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sv-SE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41.6%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5427400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3F392A-1D1D-C446-8CD6-3C63F7D27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BONUS Baltimari Virtual Closing Conference_WMU Presentation_26 August 2020</a:t>
            </a:r>
          </a:p>
        </p:txBody>
      </p:sp>
    </p:spTree>
    <p:extLst>
      <p:ext uri="{BB962C8B-B14F-4D97-AF65-F5344CB8AC3E}">
        <p14:creationId xmlns:p14="http://schemas.microsoft.com/office/powerpoint/2010/main" val="4110896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78124-B657-EC40-AF25-9F577978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Stage-wise assessment of average research uptake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F8B49-DE78-4943-A8A0-65E3A96B0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226" y="219207"/>
            <a:ext cx="1262631" cy="420877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3ECD58F-6FA3-41B9-9E90-849A298F14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298709"/>
              </p:ext>
            </p:extLst>
          </p:nvPr>
        </p:nvGraphicFramePr>
        <p:xfrm>
          <a:off x="3973341" y="1415137"/>
          <a:ext cx="7315200" cy="3633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4BE504-B8D0-7849-9ED8-6619BD476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BONUS Baltimari Virtual Closing Conference_WMU Presentation_26 August 2020</a:t>
            </a:r>
          </a:p>
        </p:txBody>
      </p:sp>
    </p:spTree>
    <p:extLst>
      <p:ext uri="{BB962C8B-B14F-4D97-AF65-F5344CB8AC3E}">
        <p14:creationId xmlns:p14="http://schemas.microsoft.com/office/powerpoint/2010/main" val="2845242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78124-B657-EC40-AF25-9F577978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sources of knowledge for policy-makers?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F8B49-DE78-4943-A8A0-65E3A96B0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226" y="219207"/>
            <a:ext cx="1262631" cy="420877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D800E59-D12D-BC4B-B411-43CAE0E3BB00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2565918"/>
              </p:ext>
            </p:extLst>
          </p:nvPr>
        </p:nvGraphicFramePr>
        <p:xfrm>
          <a:off x="5207681" y="1566756"/>
          <a:ext cx="5144633" cy="3601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13DCCC-DA11-9A48-B997-DE348A70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BONUS Baltimari Virtual Closing Conference_WMU Presentation_26 August 2020</a:t>
            </a:r>
          </a:p>
        </p:txBody>
      </p:sp>
    </p:spTree>
    <p:extLst>
      <p:ext uri="{BB962C8B-B14F-4D97-AF65-F5344CB8AC3E}">
        <p14:creationId xmlns:p14="http://schemas.microsoft.com/office/powerpoint/2010/main" val="1666456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78124-B657-EC40-AF25-9F577978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best practices of research uptake?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F8B49-DE78-4943-A8A0-65E3A96B0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226" y="219207"/>
            <a:ext cx="1262631" cy="420877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DD08CE6-9F7A-1444-B6CB-2A691549C7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402818"/>
              </p:ext>
            </p:extLst>
          </p:nvPr>
        </p:nvGraphicFramePr>
        <p:xfrm>
          <a:off x="3871247" y="1732140"/>
          <a:ext cx="744583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926">
                  <a:extLst>
                    <a:ext uri="{9D8B030D-6E8A-4147-A177-3AD203B41FA5}">
                      <a16:colId xmlns:a16="http://schemas.microsoft.com/office/drawing/2014/main" val="3516704204"/>
                    </a:ext>
                  </a:extLst>
                </a:gridCol>
                <a:gridCol w="3437978">
                  <a:extLst>
                    <a:ext uri="{9D8B030D-6E8A-4147-A177-3AD203B41FA5}">
                      <a16:colId xmlns:a16="http://schemas.microsoft.com/office/drawing/2014/main" val="429246102"/>
                    </a:ext>
                  </a:extLst>
                </a:gridCol>
                <a:gridCol w="2003926">
                  <a:extLst>
                    <a:ext uri="{9D8B030D-6E8A-4147-A177-3AD203B41FA5}">
                      <a16:colId xmlns:a16="http://schemas.microsoft.com/office/drawing/2014/main" val="1212589196"/>
                    </a:ext>
                  </a:extLst>
                </a:gridCol>
              </a:tblGrid>
              <a:tr h="13730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PRACTIONER</a:t>
                      </a:r>
                      <a:endParaRPr lang="sv-S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BEST PRACTICE</a:t>
                      </a:r>
                      <a:endParaRPr lang="sv-S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OUTCOME</a:t>
                      </a:r>
                      <a:endParaRPr lang="sv-S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2222262"/>
                  </a:ext>
                </a:extLst>
              </a:tr>
              <a:tr h="5492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Finnish Transport and Communications Agency (TRAFICOM) 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Collaboration with research institutions e.g. Aalto University, Helsinki University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Research areas addressed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0751079"/>
                  </a:ext>
                </a:extLst>
              </a:tr>
              <a:tr h="10984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Swedish Shipowners Association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Focus on four research areas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Ship digitalization and automation, design and technology, </a:t>
                      </a:r>
                      <a:r>
                        <a:rPr lang="en-GB" sz="1400">
                          <a:effectLst/>
                        </a:rPr>
                        <a:t>behavioural</a:t>
                      </a:r>
                      <a:r>
                        <a:rPr lang="en-US" sz="1400">
                          <a:effectLst/>
                        </a:rPr>
                        <a:t> improvement, and competence in shipping industry</a:t>
                      </a:r>
                      <a:endParaRPr lang="sv-S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8224316"/>
                  </a:ext>
                </a:extLst>
              </a:tr>
              <a:tr h="5492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Danish Maritime Authority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Frequent partnership with universities in research projects e.g., with the Centre of Maritime Health and Society at the University of Southern Denmark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Maritime accident issues addressed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2130024"/>
                  </a:ext>
                </a:extLst>
              </a:tr>
              <a:tr h="6865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Danish Maritime Authority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Frequently acquires research from national and regional universities</a:t>
                      </a:r>
                      <a:endParaRPr lang="sv-S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Training of ship surveyors; developing regulations for passenger ships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216733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1A25DC8-4210-AD44-9409-44EA80F1C080}"/>
              </a:ext>
            </a:extLst>
          </p:cNvPr>
          <p:cNvSpPr/>
          <p:nvPr/>
        </p:nvSpPr>
        <p:spPr>
          <a:xfrm>
            <a:off x="3725667" y="1123837"/>
            <a:ext cx="7736990" cy="46166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/>
              <a:t>RESEARCH ENGAGEMENT AND ACQUISITION EFFORTS</a:t>
            </a:r>
            <a:endParaRPr lang="sv-SE" sz="24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84D7019-1AC7-B642-BEDC-4BE60CE2A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BONUS Baltimari Virtual Closing Conference_WMU Presentation_26 August 2020</a:t>
            </a:r>
          </a:p>
        </p:txBody>
      </p:sp>
    </p:spTree>
    <p:extLst>
      <p:ext uri="{BB962C8B-B14F-4D97-AF65-F5344CB8AC3E}">
        <p14:creationId xmlns:p14="http://schemas.microsoft.com/office/powerpoint/2010/main" val="2823365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78124-B657-EC40-AF25-9F577978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best practices of research uptake?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F8B49-DE78-4943-A8A0-65E3A96B0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226" y="219207"/>
            <a:ext cx="1262631" cy="4208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A25DC8-4210-AD44-9409-44EA80F1C080}"/>
              </a:ext>
            </a:extLst>
          </p:cNvPr>
          <p:cNvSpPr/>
          <p:nvPr/>
        </p:nvSpPr>
        <p:spPr>
          <a:xfrm>
            <a:off x="3744686" y="1123837"/>
            <a:ext cx="7652657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/>
              <a:t>COOPERATION AND NETWORKING</a:t>
            </a:r>
            <a:endParaRPr lang="sv-SE" sz="24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B91BC2D-F665-9448-98EF-13131F5210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574581"/>
              </p:ext>
            </p:extLst>
          </p:nvPr>
        </p:nvGraphicFramePr>
        <p:xfrm>
          <a:off x="4038654" y="1791380"/>
          <a:ext cx="7249887" cy="2891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6629">
                  <a:extLst>
                    <a:ext uri="{9D8B030D-6E8A-4147-A177-3AD203B41FA5}">
                      <a16:colId xmlns:a16="http://schemas.microsoft.com/office/drawing/2014/main" val="145260651"/>
                    </a:ext>
                  </a:extLst>
                </a:gridCol>
                <a:gridCol w="2416629">
                  <a:extLst>
                    <a:ext uri="{9D8B030D-6E8A-4147-A177-3AD203B41FA5}">
                      <a16:colId xmlns:a16="http://schemas.microsoft.com/office/drawing/2014/main" val="877900588"/>
                    </a:ext>
                  </a:extLst>
                </a:gridCol>
                <a:gridCol w="2416629">
                  <a:extLst>
                    <a:ext uri="{9D8B030D-6E8A-4147-A177-3AD203B41FA5}">
                      <a16:colId xmlns:a16="http://schemas.microsoft.com/office/drawing/2014/main" val="3841944115"/>
                    </a:ext>
                  </a:extLst>
                </a:gridCol>
              </a:tblGrid>
              <a:tr h="33133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PRACTIONER</a:t>
                      </a:r>
                      <a:endParaRPr lang="sv-S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BEST PRACTICE</a:t>
                      </a:r>
                      <a:endParaRPr lang="sv-S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OUTCOME</a:t>
                      </a:r>
                      <a:endParaRPr lang="sv-S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013102"/>
                  </a:ext>
                </a:extLst>
              </a:tr>
              <a:tr h="4227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Swedish Shipowners Association</a:t>
                      </a:r>
                      <a:endParaRPr lang="sv-S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Collaboration between the Finnish and Swedish maritime clusters which is supplemented by conferences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Green and smart shipping</a:t>
                      </a:r>
                      <a:endParaRPr lang="sv-S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0531049"/>
                  </a:ext>
                </a:extLst>
              </a:tr>
              <a:tr h="7045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Gydnia Maritime Authority</a:t>
                      </a:r>
                      <a:endParaRPr lang="sv-S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Integral part of national delegation to IMO; member in government committees and boards; cooperation with Polish Register of Shipping and Polish Maritime </a:t>
                      </a:r>
                      <a:endParaRPr lang="sv-S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Cooperation and networking for research opportunities and training of researchers</a:t>
                      </a:r>
                      <a:endParaRPr lang="sv-S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1440854"/>
                  </a:ext>
                </a:extLst>
              </a:tr>
              <a:tr h="2818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HELCOM</a:t>
                      </a:r>
                      <a:endParaRPr lang="sv-S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Cooperation with stakeholders through policy workshops</a:t>
                      </a:r>
                      <a:endParaRPr lang="sv-S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Acquisition of required information through surveys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2315230"/>
                  </a:ext>
                </a:extLst>
              </a:tr>
            </a:tbl>
          </a:graphicData>
        </a:graphic>
      </p:graphicFrame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A7F3E84-21F8-4440-A2EA-BC9BC4AA0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BONUS Baltimari Virtual Closing Conference_WMU Presentation_26 August 2020</a:t>
            </a:r>
          </a:p>
        </p:txBody>
      </p:sp>
    </p:spTree>
    <p:extLst>
      <p:ext uri="{BB962C8B-B14F-4D97-AF65-F5344CB8AC3E}">
        <p14:creationId xmlns:p14="http://schemas.microsoft.com/office/powerpoint/2010/main" val="2417685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CF245-8E76-3147-B1D5-770F9D3C2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Science &amp; Society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2AFECF8-CB02-2842-9080-B01ED3CDF1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583502"/>
              </p:ext>
            </p:extLst>
          </p:nvPr>
        </p:nvGraphicFramePr>
        <p:xfrm>
          <a:off x="3917339" y="954473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3DBE183-8094-494A-9265-A3E55394B6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5439" y="822960"/>
            <a:ext cx="2419247" cy="9691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BE8F8C-E3D2-FD4B-A13B-28D14EF03D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3456" y="1890914"/>
            <a:ext cx="2291230" cy="3456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E063-5F65-194E-83BC-D01A6FE9F0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57226" y="219207"/>
            <a:ext cx="1262631" cy="42087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AA2A05-1557-CD4E-B5C9-9CF048EAB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BONUS Baltimari Virtual Closing Conference_WMU Presentation_26 August 2020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7DEFDB-4434-5A45-852B-C029F38A8C55}"/>
              </a:ext>
            </a:extLst>
          </p:cNvPr>
          <p:cNvSpPr txBox="1"/>
          <p:nvPr/>
        </p:nvSpPr>
        <p:spPr>
          <a:xfrm>
            <a:off x="10189896" y="6207261"/>
            <a:ext cx="17299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IMO A.31/19(a)(2) – 23 Sep 19</a:t>
            </a:r>
          </a:p>
        </p:txBody>
      </p:sp>
    </p:spTree>
    <p:extLst>
      <p:ext uri="{BB962C8B-B14F-4D97-AF65-F5344CB8AC3E}">
        <p14:creationId xmlns:p14="http://schemas.microsoft.com/office/powerpoint/2010/main" val="2530475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78124-B657-EC40-AF25-9F577978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best practices of research uptake?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F8B49-DE78-4943-A8A0-65E3A96B0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226" y="219207"/>
            <a:ext cx="1262631" cy="4208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A25DC8-4210-AD44-9409-44EA80F1C080}"/>
              </a:ext>
            </a:extLst>
          </p:cNvPr>
          <p:cNvSpPr/>
          <p:nvPr/>
        </p:nvSpPr>
        <p:spPr>
          <a:xfrm>
            <a:off x="3733801" y="1123837"/>
            <a:ext cx="773974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/>
              <a:t>DISSEMINATION (SCIENCE COMMUNICATION)</a:t>
            </a:r>
            <a:endParaRPr lang="sv-SE" sz="24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1C0CAB5-4DF2-6443-B0A3-DDD9BB30D9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256536"/>
              </p:ext>
            </p:extLst>
          </p:nvPr>
        </p:nvGraphicFramePr>
        <p:xfrm>
          <a:off x="3951515" y="1768519"/>
          <a:ext cx="730431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4771">
                  <a:extLst>
                    <a:ext uri="{9D8B030D-6E8A-4147-A177-3AD203B41FA5}">
                      <a16:colId xmlns:a16="http://schemas.microsoft.com/office/drawing/2014/main" val="4210278086"/>
                    </a:ext>
                  </a:extLst>
                </a:gridCol>
                <a:gridCol w="2434771">
                  <a:extLst>
                    <a:ext uri="{9D8B030D-6E8A-4147-A177-3AD203B41FA5}">
                      <a16:colId xmlns:a16="http://schemas.microsoft.com/office/drawing/2014/main" val="1013270494"/>
                    </a:ext>
                  </a:extLst>
                </a:gridCol>
                <a:gridCol w="2434771">
                  <a:extLst>
                    <a:ext uri="{9D8B030D-6E8A-4147-A177-3AD203B41FA5}">
                      <a16:colId xmlns:a16="http://schemas.microsoft.com/office/drawing/2014/main" val="1288529336"/>
                    </a:ext>
                  </a:extLst>
                </a:gridCol>
              </a:tblGrid>
              <a:tr h="29403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PRACTIONER</a:t>
                      </a:r>
                      <a:endParaRPr lang="sv-S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BEST PRACTICE</a:t>
                      </a:r>
                      <a:endParaRPr lang="sv-S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OUTCOME</a:t>
                      </a:r>
                      <a:endParaRPr lang="sv-S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532475"/>
                  </a:ext>
                </a:extLst>
              </a:tr>
              <a:tr h="2940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Gydnia</a:t>
                      </a:r>
                      <a:r>
                        <a:rPr lang="en-US" sz="1400" dirty="0">
                          <a:effectLst/>
                        </a:rPr>
                        <a:t> Maritime University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Peer to peer meetings, local workshops, and conferences</a:t>
                      </a:r>
                      <a:endParaRPr lang="sv-S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Science communication</a:t>
                      </a:r>
                      <a:endParaRPr lang="sv-S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517184"/>
                  </a:ext>
                </a:extLst>
              </a:tr>
              <a:tr h="2940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BIMCO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Translation of some project outcomes into other languages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Science communication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3908517"/>
                  </a:ext>
                </a:extLst>
              </a:tr>
              <a:tr h="4410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HELCOM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Creation of a project platform on the web which hosts various projects e.g., Clean Shipping Platform (CSHIPP)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Science communications, policy papers, and utilization of science in making policy decisions 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5884000"/>
                  </a:ext>
                </a:extLst>
              </a:tr>
            </a:tbl>
          </a:graphicData>
        </a:graphic>
      </p:graphicFrame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B9A11F1-245D-7343-862C-1EA4298F1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BONUS Baltimari Virtual Closing Conference_WMU Presentation_26 August 2020</a:t>
            </a:r>
          </a:p>
        </p:txBody>
      </p:sp>
    </p:spTree>
    <p:extLst>
      <p:ext uri="{BB962C8B-B14F-4D97-AF65-F5344CB8AC3E}">
        <p14:creationId xmlns:p14="http://schemas.microsoft.com/office/powerpoint/2010/main" val="4115453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78124-B657-EC40-AF25-9F577978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best practices of research uptake?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F8B49-DE78-4943-A8A0-65E3A96B0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226" y="219207"/>
            <a:ext cx="1262631" cy="4208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A25DC8-4210-AD44-9409-44EA80F1C080}"/>
              </a:ext>
            </a:extLst>
          </p:cNvPr>
          <p:cNvSpPr/>
          <p:nvPr/>
        </p:nvSpPr>
        <p:spPr>
          <a:xfrm>
            <a:off x="3733801" y="1123837"/>
            <a:ext cx="7739742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/>
              <a:t>FUNDING RESEARCH</a:t>
            </a:r>
            <a:endParaRPr lang="sv-SE" sz="24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1C0CAB5-4DF2-6443-B0A3-DDD9BB30D9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727752"/>
              </p:ext>
            </p:extLst>
          </p:nvPr>
        </p:nvGraphicFramePr>
        <p:xfrm>
          <a:off x="3951515" y="1768519"/>
          <a:ext cx="73043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4771">
                  <a:extLst>
                    <a:ext uri="{9D8B030D-6E8A-4147-A177-3AD203B41FA5}">
                      <a16:colId xmlns:a16="http://schemas.microsoft.com/office/drawing/2014/main" val="4210278086"/>
                    </a:ext>
                  </a:extLst>
                </a:gridCol>
                <a:gridCol w="2434771">
                  <a:extLst>
                    <a:ext uri="{9D8B030D-6E8A-4147-A177-3AD203B41FA5}">
                      <a16:colId xmlns:a16="http://schemas.microsoft.com/office/drawing/2014/main" val="1013270494"/>
                    </a:ext>
                  </a:extLst>
                </a:gridCol>
                <a:gridCol w="2434771">
                  <a:extLst>
                    <a:ext uri="{9D8B030D-6E8A-4147-A177-3AD203B41FA5}">
                      <a16:colId xmlns:a16="http://schemas.microsoft.com/office/drawing/2014/main" val="1288529336"/>
                    </a:ext>
                  </a:extLst>
                </a:gridCol>
              </a:tblGrid>
              <a:tr h="29403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PRACTIONER</a:t>
                      </a:r>
                      <a:endParaRPr lang="sv-S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BEST PRACTICE</a:t>
                      </a:r>
                      <a:endParaRPr lang="sv-S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OUTCOME</a:t>
                      </a:r>
                      <a:endParaRPr lang="sv-SE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532475"/>
                  </a:ext>
                </a:extLst>
              </a:tr>
              <a:tr h="2940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TRAFICOM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Funding research projects (sub-contract)</a:t>
                      </a:r>
                      <a:endParaRPr lang="sv-S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Timely solutions to issues</a:t>
                      </a:r>
                      <a:endParaRPr lang="sv-S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517184"/>
                  </a:ext>
                </a:extLst>
              </a:tr>
              <a:tr h="2940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Swedish Maritime Authority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Funding research, and contributing to research projects</a:t>
                      </a:r>
                      <a:endParaRPr lang="sv-S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Examples of projects – AIS, Sea Traffic Management, MONA LIZA, and FAMOS</a:t>
                      </a:r>
                      <a:endParaRPr lang="sv-SE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3908517"/>
                  </a:ext>
                </a:extLst>
              </a:tr>
              <a:tr h="4410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Danish Maritime Authority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Subcontracting research from Technical University of Denmark, CORE law firm, and FORCE technology institute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Emergent issues in autonomous shipping addressed</a:t>
                      </a:r>
                      <a:endParaRPr lang="sv-SE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5884000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2EBEED-01EF-DF4E-84C5-7DB3EF413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BONUS Baltimari Virtual Closing Conference_WMU Presentation_26 August 2020</a:t>
            </a:r>
          </a:p>
        </p:txBody>
      </p:sp>
    </p:spTree>
    <p:extLst>
      <p:ext uri="{BB962C8B-B14F-4D97-AF65-F5344CB8AC3E}">
        <p14:creationId xmlns:p14="http://schemas.microsoft.com/office/powerpoint/2010/main" val="839642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78124-B657-EC40-AF25-9F577978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key concerns - </a:t>
            </a:r>
            <a:r>
              <a:rPr lang="en-GB" b="1" i="1" dirty="0">
                <a:solidFill>
                  <a:srgbClr val="FFC000"/>
                </a:solidFill>
              </a:rPr>
              <a:t>push factors?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F8B49-DE78-4943-A8A0-65E3A96B0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226" y="219207"/>
            <a:ext cx="1262631" cy="420877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294D9F5-270F-744D-AED2-AF9B28B434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2497683"/>
              </p:ext>
            </p:extLst>
          </p:nvPr>
        </p:nvGraphicFramePr>
        <p:xfrm>
          <a:off x="4541203" y="1530769"/>
          <a:ext cx="6094140" cy="3767582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6094140">
                  <a:extLst>
                    <a:ext uri="{9D8B030D-6E8A-4147-A177-3AD203B41FA5}">
                      <a16:colId xmlns:a16="http://schemas.microsoft.com/office/drawing/2014/main" val="5848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7200" algn="l"/>
                        </a:tabLst>
                      </a:pPr>
                      <a:endParaRPr lang="sv-SE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2514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effectLst/>
                        </a:rPr>
                        <a:t>Research process does not include policy-makers</a:t>
                      </a:r>
                      <a:endParaRPr lang="sv-SE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effectLst/>
                        </a:rPr>
                        <a:t>Insufficient efforts for transfer of knowledge</a:t>
                      </a:r>
                      <a:endParaRPr lang="sv-SE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effectLst/>
                        </a:rPr>
                        <a:t>Focus on producing research regardless of uptake</a:t>
                      </a:r>
                      <a:endParaRPr lang="sv-SE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effectLst/>
                        </a:rPr>
                        <a:t>No feedback on utilization of research</a:t>
                      </a:r>
                      <a:endParaRPr lang="sv-SE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effectLst/>
                        </a:rPr>
                        <a:t>Research results do not always meet expectations</a:t>
                      </a:r>
                      <a:endParaRPr lang="sv-SE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effectLst/>
                        </a:rPr>
                        <a:t>Research is not customized to policymaker’s needs</a:t>
                      </a:r>
                      <a:endParaRPr lang="sv-SE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effectLst/>
                        </a:rPr>
                        <a:t>Overwhelming variety of scientific tools and models</a:t>
                      </a:r>
                      <a:endParaRPr lang="sv-SE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effectLst/>
                        </a:rPr>
                        <a:t>Research usually requires longer time than available</a:t>
                      </a:r>
                      <a:endParaRPr lang="sv-SE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effectLst/>
                        </a:rPr>
                        <a:t>Research gives solutions, but not how to implement</a:t>
                      </a:r>
                      <a:endParaRPr lang="sv-SE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effectLst/>
                        </a:rPr>
                        <a:t>Often, research solutions require further research </a:t>
                      </a:r>
                      <a:endParaRPr lang="sv-S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0057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endParaRPr lang="sv-S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1116239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FA77445-A452-4F49-BD54-6CB2DBCC26D9}"/>
              </a:ext>
            </a:extLst>
          </p:cNvPr>
          <p:cNvSpPr/>
          <p:nvPr/>
        </p:nvSpPr>
        <p:spPr>
          <a:xfrm>
            <a:off x="4541203" y="1034534"/>
            <a:ext cx="6094139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tabLst>
                <a:tab pos="457200" algn="l"/>
              </a:tabLst>
            </a:pPr>
            <a:r>
              <a:rPr lang="en-US" sz="2400" b="1" dirty="0"/>
              <a:t>PUSH FACTOR CONCERNS</a:t>
            </a:r>
            <a:endParaRPr lang="sv-S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6EE384-036C-4145-9E13-0396C760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BONUS Baltimari Virtual Closing Conference_WMU Presentation_26 August 2020</a:t>
            </a:r>
          </a:p>
        </p:txBody>
      </p:sp>
    </p:spTree>
    <p:extLst>
      <p:ext uri="{BB962C8B-B14F-4D97-AF65-F5344CB8AC3E}">
        <p14:creationId xmlns:p14="http://schemas.microsoft.com/office/powerpoint/2010/main" val="3485461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78124-B657-EC40-AF25-9F577978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key concerns - </a:t>
            </a:r>
            <a:r>
              <a:rPr lang="en-GB" b="1" i="1" dirty="0">
                <a:solidFill>
                  <a:srgbClr val="FFC000"/>
                </a:solidFill>
              </a:rPr>
              <a:t>push efforts?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F8B49-DE78-4943-A8A0-65E3A96B0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226" y="219207"/>
            <a:ext cx="1262631" cy="420877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294D9F5-270F-744D-AED2-AF9B28B434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650797"/>
              </p:ext>
            </p:extLst>
          </p:nvPr>
        </p:nvGraphicFramePr>
        <p:xfrm>
          <a:off x="4541203" y="1606971"/>
          <a:ext cx="5974397" cy="3767582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5974397">
                  <a:extLst>
                    <a:ext uri="{9D8B030D-6E8A-4147-A177-3AD203B41FA5}">
                      <a16:colId xmlns:a16="http://schemas.microsoft.com/office/drawing/2014/main" val="35951730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7200" algn="l"/>
                        </a:tabLst>
                      </a:pPr>
                      <a:endParaRPr lang="sv-SE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2514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effectLst/>
                        </a:rPr>
                        <a:t>Training on research appreciation rarely provided</a:t>
                      </a:r>
                      <a:endParaRPr lang="sv-SE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effectLst/>
                        </a:rPr>
                        <a:t>Access to relevant research limited</a:t>
                      </a:r>
                      <a:endParaRPr lang="sv-SE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effectLst/>
                        </a:rPr>
                        <a:t>Lack of capacity to read and engage with research</a:t>
                      </a:r>
                      <a:endParaRPr lang="sv-SE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effectLst/>
                        </a:rPr>
                        <a:t>Lack of awareness about current research</a:t>
                      </a:r>
                      <a:endParaRPr lang="sv-SE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effectLst/>
                        </a:rPr>
                        <a:t>Funding required to raise awareness</a:t>
                      </a:r>
                      <a:endParaRPr lang="sv-SE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effectLst/>
                        </a:rPr>
                        <a:t>National priorities may precede research uptake</a:t>
                      </a:r>
                      <a:endParaRPr lang="sv-SE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effectLst/>
                        </a:rPr>
                        <a:t>Projects often not linked to scientific issues</a:t>
                      </a:r>
                      <a:endParaRPr lang="sv-SE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effectLst/>
                        </a:rPr>
                        <a:t>Hardships in acquiring data from authorities</a:t>
                      </a:r>
                      <a:endParaRPr lang="sv-SE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effectLst/>
                        </a:rPr>
                        <a:t>Not always easy to approach experts in field for data</a:t>
                      </a:r>
                      <a:endParaRPr lang="sv-SE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effectLst/>
                        </a:rPr>
                        <a:t>Academic research marginally influences decisions</a:t>
                      </a:r>
                      <a:endParaRPr lang="sv-S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0057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endParaRPr lang="sv-S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164384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5A9BEE0-6398-F04E-AEDF-4F0B25A1C2A2}"/>
              </a:ext>
            </a:extLst>
          </p:cNvPr>
          <p:cNvSpPr/>
          <p:nvPr/>
        </p:nvSpPr>
        <p:spPr>
          <a:xfrm>
            <a:off x="4541202" y="1110734"/>
            <a:ext cx="5974397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tabLst>
                <a:tab pos="457200" algn="l"/>
              </a:tabLst>
            </a:pPr>
            <a:r>
              <a:rPr lang="en-US" sz="2400" b="1" dirty="0"/>
              <a:t>PULL EFFORTS CONCERNS</a:t>
            </a:r>
            <a:endParaRPr lang="sv-S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C2A983-7C0F-E54B-9FA4-840F89DEA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BONUS Baltimari Virtual Closing Conference_WMU Presentation_26 August 2020</a:t>
            </a:r>
          </a:p>
        </p:txBody>
      </p:sp>
    </p:spTree>
    <p:extLst>
      <p:ext uri="{BB962C8B-B14F-4D97-AF65-F5344CB8AC3E}">
        <p14:creationId xmlns:p14="http://schemas.microsoft.com/office/powerpoint/2010/main" val="665542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78124-B657-EC40-AF25-9F577978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Policy recommendations for enhancing research uptake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F8B49-DE78-4943-A8A0-65E3A96B0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226" y="219207"/>
            <a:ext cx="1262631" cy="420877"/>
          </a:xfrm>
          <a:prstGeom prst="rect">
            <a:avLst/>
          </a:prstGeom>
        </p:spPr>
      </p:pic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46747785-8E0A-9946-8CCD-02F9B62458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424872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2C3A8-603D-EE42-B551-3E35391F0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BONUS Baltimari Virtual Closing Conference_WMU Presentation_26 August 2020</a:t>
            </a:r>
          </a:p>
        </p:txBody>
      </p:sp>
    </p:spTree>
    <p:extLst>
      <p:ext uri="{BB962C8B-B14F-4D97-AF65-F5344CB8AC3E}">
        <p14:creationId xmlns:p14="http://schemas.microsoft.com/office/powerpoint/2010/main" val="182689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78124-B657-EC40-AF25-9F577978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Policy recommendations for enhancing research uptake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F8B49-DE78-4943-A8A0-65E3A96B0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226" y="219207"/>
            <a:ext cx="1262631" cy="420877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1B334AD-11E8-024A-A69A-B52503D906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655209"/>
              </p:ext>
            </p:extLst>
          </p:nvPr>
        </p:nvGraphicFramePr>
        <p:xfrm>
          <a:off x="3853542" y="1541756"/>
          <a:ext cx="7620000" cy="3919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011">
                  <a:extLst>
                    <a:ext uri="{9D8B030D-6E8A-4147-A177-3AD203B41FA5}">
                      <a16:colId xmlns:a16="http://schemas.microsoft.com/office/drawing/2014/main" val="2559988809"/>
                    </a:ext>
                  </a:extLst>
                </a:gridCol>
                <a:gridCol w="6615978">
                  <a:extLst>
                    <a:ext uri="{9D8B030D-6E8A-4147-A177-3AD203B41FA5}">
                      <a16:colId xmlns:a16="http://schemas.microsoft.com/office/drawing/2014/main" val="887707670"/>
                    </a:ext>
                  </a:extLst>
                </a:gridCol>
                <a:gridCol w="502011">
                  <a:extLst>
                    <a:ext uri="{9D8B030D-6E8A-4147-A177-3AD203B41FA5}">
                      <a16:colId xmlns:a16="http://schemas.microsoft.com/office/drawing/2014/main" val="267252313"/>
                    </a:ext>
                  </a:extLst>
                </a:gridCol>
              </a:tblGrid>
              <a:tr h="1390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v-S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v-S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v-S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8596743"/>
                  </a:ext>
                </a:extLst>
              </a:tr>
              <a:tr h="1390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sv-S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31217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600" dirty="0">
                          <a:effectLst/>
                        </a:rPr>
                        <a:t>Provide training to employees, particularly those with shorter experience and in lower management levels, on the value of research, and refining skills to interpret research</a:t>
                      </a:r>
                      <a:endParaRPr lang="sv-SE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600" dirty="0">
                          <a:effectLst/>
                        </a:rPr>
                        <a:t>Dedicate time to provide required data, and allow researchers to conduct experiments, interviews, and surveys so that research is more relevant</a:t>
                      </a:r>
                      <a:endParaRPr lang="sv-SE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600" dirty="0">
                          <a:effectLst/>
                        </a:rPr>
                        <a:t>Share research project results nationally, regionally, and internationally</a:t>
                      </a:r>
                      <a:endParaRPr lang="sv-SE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600" dirty="0">
                          <a:effectLst/>
                        </a:rPr>
                        <a:t>Consider fellowships for PhD programmes and post-doctoral research as incentive for early stage researchers and to address research requirements</a:t>
                      </a:r>
                      <a:endParaRPr lang="sv-SE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600" dirty="0">
                          <a:effectLst/>
                        </a:rPr>
                        <a:t>Willingly participate in academic workshops, conferences and seminars</a:t>
                      </a:r>
                      <a:endParaRPr lang="sv-SE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600" dirty="0">
                          <a:effectLst/>
                        </a:rPr>
                        <a:t>Look at past project results, for example at the EU level</a:t>
                      </a:r>
                      <a:endParaRPr lang="sv-S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6279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sv-S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572073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E7F3C7F-256F-E744-AC90-B96B28E2C175}"/>
              </a:ext>
            </a:extLst>
          </p:cNvPr>
          <p:cNvSpPr/>
          <p:nvPr/>
        </p:nvSpPr>
        <p:spPr>
          <a:xfrm>
            <a:off x="3853542" y="1011856"/>
            <a:ext cx="7620000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b="1" dirty="0">
                <a:solidFill>
                  <a:schemeClr val="lt1"/>
                </a:solidFill>
              </a:rPr>
              <a:t>RECOMMENDATIONS FOR POLICY-MAKERS</a:t>
            </a:r>
            <a:endParaRPr lang="sv-SE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D8B68-0423-134E-ACE9-283DADA1B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BONUS Baltimari Virtual Closing Conference_WMU Presentation_26 August 2020</a:t>
            </a:r>
          </a:p>
        </p:txBody>
      </p:sp>
    </p:spTree>
    <p:extLst>
      <p:ext uri="{BB962C8B-B14F-4D97-AF65-F5344CB8AC3E}">
        <p14:creationId xmlns:p14="http://schemas.microsoft.com/office/powerpoint/2010/main" val="553516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78124-B657-EC40-AF25-9F577978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Policy recommendations for enhancing research uptake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F8B49-DE78-4943-A8A0-65E3A96B0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226" y="219207"/>
            <a:ext cx="1262631" cy="420877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1B334AD-11E8-024A-A69A-B52503D906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297673"/>
              </p:ext>
            </p:extLst>
          </p:nvPr>
        </p:nvGraphicFramePr>
        <p:xfrm>
          <a:off x="3853542" y="1977184"/>
          <a:ext cx="7620000" cy="3895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011">
                  <a:extLst>
                    <a:ext uri="{9D8B030D-6E8A-4147-A177-3AD203B41FA5}">
                      <a16:colId xmlns:a16="http://schemas.microsoft.com/office/drawing/2014/main" val="2559988809"/>
                    </a:ext>
                  </a:extLst>
                </a:gridCol>
                <a:gridCol w="6615978">
                  <a:extLst>
                    <a:ext uri="{9D8B030D-6E8A-4147-A177-3AD203B41FA5}">
                      <a16:colId xmlns:a16="http://schemas.microsoft.com/office/drawing/2014/main" val="887707670"/>
                    </a:ext>
                  </a:extLst>
                </a:gridCol>
                <a:gridCol w="502011">
                  <a:extLst>
                    <a:ext uri="{9D8B030D-6E8A-4147-A177-3AD203B41FA5}">
                      <a16:colId xmlns:a16="http://schemas.microsoft.com/office/drawing/2014/main" val="267252313"/>
                    </a:ext>
                  </a:extLst>
                </a:gridCol>
              </a:tblGrid>
              <a:tr h="1390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v-S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v-S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v-S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8596743"/>
                  </a:ext>
                </a:extLst>
              </a:tr>
              <a:tr h="1390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sv-S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31217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4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Focus on new and emerging maritime challenges and risks e.g., digitalisation, autonomous ships, and cyber risks</a:t>
                      </a:r>
                      <a:endParaRPr lang="sv-S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lnSpc>
                          <a:spcPct val="114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 direct and timely solutions to problems</a:t>
                      </a:r>
                      <a:endParaRPr lang="sv-S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lnSpc>
                          <a:spcPct val="114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Take into account end-users needs and consider implementation aspects, particularly financial and other resources of maritime authorities and industry</a:t>
                      </a:r>
                      <a:endParaRPr lang="sv-S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lnSpc>
                          <a:spcPct val="114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 uptake prior as well as post publishing</a:t>
                      </a:r>
                      <a:endParaRPr lang="sv-S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lnSpc>
                          <a:spcPct val="114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Closely follow international negotiations at the EU and IMO level and keep track of national maritime policy issues</a:t>
                      </a:r>
                      <a:endParaRPr lang="sv-S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lnSpc>
                          <a:spcPct val="114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 setting aside dedicated funding for communication of research and incentivising science communication</a:t>
                      </a:r>
                      <a:r>
                        <a:rPr lang="sv-S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6279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sv-S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572073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9D82E6E-3CC2-E949-8527-8727DACF1CA9}"/>
              </a:ext>
            </a:extLst>
          </p:cNvPr>
          <p:cNvSpPr/>
          <p:nvPr/>
        </p:nvSpPr>
        <p:spPr>
          <a:xfrm>
            <a:off x="3853542" y="1069755"/>
            <a:ext cx="7620000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b="1" dirty="0">
                <a:solidFill>
                  <a:schemeClr val="lt1"/>
                </a:solidFill>
              </a:rPr>
              <a:t>RECOMMENDATIONS FOR RESEARCH INSTITUTIONS AND RESEARCHERS</a:t>
            </a:r>
            <a:endParaRPr lang="sv-SE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3C386-7DA2-C546-B26F-E3CDC1310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BONUS Baltimari Virtual Closing Conference_WMU Presentation_26 August 2020</a:t>
            </a:r>
          </a:p>
        </p:txBody>
      </p:sp>
    </p:spTree>
    <p:extLst>
      <p:ext uri="{BB962C8B-B14F-4D97-AF65-F5344CB8AC3E}">
        <p14:creationId xmlns:p14="http://schemas.microsoft.com/office/powerpoint/2010/main" val="1263567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78124-B657-EC40-AF25-9F577978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F8B49-DE78-4943-A8A0-65E3A96B0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226" y="219207"/>
            <a:ext cx="1262631" cy="42087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480F9A-2BC2-BD43-B702-45430C9AF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Any questions?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74837B-4656-4241-82FB-94A03F942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BONUS Baltimari Virtual Closing Conference_WMU Presentation_26 August 2020</a:t>
            </a:r>
          </a:p>
        </p:txBody>
      </p:sp>
    </p:spTree>
    <p:extLst>
      <p:ext uri="{BB962C8B-B14F-4D97-AF65-F5344CB8AC3E}">
        <p14:creationId xmlns:p14="http://schemas.microsoft.com/office/powerpoint/2010/main" val="3482905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CF245-8E76-3147-B1D5-770F9D3C2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Science &amp;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IMO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2AFECF8-CB02-2842-9080-B01ED3CDF1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278937"/>
              </p:ext>
            </p:extLst>
          </p:nvPr>
        </p:nvGraphicFramePr>
        <p:xfrm>
          <a:off x="3917339" y="954473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86B155E-40E1-6E41-91CE-5EFFA713D0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7226" y="219207"/>
            <a:ext cx="1262631" cy="42087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230869-1274-6B4C-BAE5-8B3285FC9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BONUS Baltimari Virtual Closing Conference_WMU Presentation_26 August 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20B9B8-F8B5-5046-ACC4-C7125962621D}"/>
              </a:ext>
            </a:extLst>
          </p:cNvPr>
          <p:cNvSpPr txBox="1"/>
          <p:nvPr/>
        </p:nvSpPr>
        <p:spPr>
          <a:xfrm>
            <a:off x="10189896" y="6207261"/>
            <a:ext cx="1627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IMO MEPC 73/18 – 20 Jul 18</a:t>
            </a:r>
          </a:p>
        </p:txBody>
      </p:sp>
    </p:spTree>
    <p:extLst>
      <p:ext uri="{BB962C8B-B14F-4D97-AF65-F5344CB8AC3E}">
        <p14:creationId xmlns:p14="http://schemas.microsoft.com/office/powerpoint/2010/main" val="2223079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78124-B657-EC40-AF25-9F577978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Discerning uptake of research:  </a:t>
            </a:r>
            <a:r>
              <a:rPr lang="en-GB" b="1" i="1" dirty="0"/>
              <a:t>What are the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9DECC-7C4B-D649-B229-542818753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Which questions are fit for science advice?</a:t>
            </a:r>
          </a:p>
          <a:p>
            <a:r>
              <a:rPr lang="en-GB" dirty="0"/>
              <a:t>What form science advice should take?</a:t>
            </a:r>
          </a:p>
          <a:p>
            <a:r>
              <a:rPr lang="en-GB" dirty="0"/>
              <a:t>How do we distinguish between authoritative and evidence-based science advice from advocacy designed to advance specific viewpoints or interests?</a:t>
            </a:r>
          </a:p>
          <a:p>
            <a:pPr>
              <a:spcAft>
                <a:spcPts val="1800"/>
              </a:spcAft>
            </a:pPr>
            <a:r>
              <a:rPr lang="en-GB" dirty="0"/>
              <a:t>When is science advice necessary?</a:t>
            </a:r>
          </a:p>
          <a:p>
            <a:pPr marL="1431925" indent="-314325"/>
            <a:r>
              <a:rPr lang="en-GB" dirty="0"/>
              <a:t>What are the sources of science advice for maritime administrations?</a:t>
            </a:r>
          </a:p>
          <a:p>
            <a:pPr marL="1431925" indent="-314325"/>
            <a:r>
              <a:rPr lang="en-GB" dirty="0"/>
              <a:t>How are the processes or institutional arrangements for science advice in maritime administrations?</a:t>
            </a:r>
          </a:p>
          <a:p>
            <a:pPr marL="1431925" indent="-314325"/>
            <a:r>
              <a:rPr lang="en-GB" dirty="0"/>
              <a:t>How do we strengthen institutional arrangements?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F8B49-DE78-4943-A8A0-65E3A96B0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226" y="219207"/>
            <a:ext cx="1262631" cy="42087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6A0A-1E21-0D41-B55B-8F6DFC7E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BONUS Baltimari Virtual Closing Conference_WMU Presentation_26 August 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2E9352-076F-4D46-B143-234D5FD15332}"/>
              </a:ext>
            </a:extLst>
          </p:cNvPr>
          <p:cNvSpPr txBox="1"/>
          <p:nvPr/>
        </p:nvSpPr>
        <p:spPr>
          <a:xfrm>
            <a:off x="10081036" y="6207261"/>
            <a:ext cx="20778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US National Research Council, 2002</a:t>
            </a:r>
          </a:p>
        </p:txBody>
      </p:sp>
    </p:spTree>
    <p:extLst>
      <p:ext uri="{BB962C8B-B14F-4D97-AF65-F5344CB8AC3E}">
        <p14:creationId xmlns:p14="http://schemas.microsoft.com/office/powerpoint/2010/main" val="2769641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78124-B657-EC40-AF25-9F577978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is the role of maritime risk  research in policymaking?</a:t>
            </a:r>
            <a:br>
              <a:rPr lang="en-GB" dirty="0"/>
            </a:br>
            <a:endParaRPr lang="en-GB" sz="9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42AD188-8C90-8741-8ADA-CE29100099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893230"/>
              </p:ext>
            </p:extLst>
          </p:nvPr>
        </p:nvGraphicFramePr>
        <p:xfrm>
          <a:off x="3864428" y="1502228"/>
          <a:ext cx="7663543" cy="2645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1375562671"/>
                    </a:ext>
                  </a:extLst>
                </a:gridCol>
                <a:gridCol w="3624943">
                  <a:extLst>
                    <a:ext uri="{9D8B030D-6E8A-4147-A177-3AD203B41FA5}">
                      <a16:colId xmlns:a16="http://schemas.microsoft.com/office/drawing/2014/main" val="2725840837"/>
                    </a:ext>
                  </a:extLst>
                </a:gridCol>
              </a:tblGrid>
              <a:tr h="75577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Examples of maritime risk research in the Baltic Sea region</a:t>
                      </a:r>
                      <a:endParaRPr lang="sv-SE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78574"/>
                  </a:ext>
                </a:extLst>
              </a:tr>
              <a:tr h="3778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HELCOM BRISK (2011)</a:t>
                      </a:r>
                      <a:endParaRPr lang="sv-S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92100"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SAFGOF (2011)</a:t>
                      </a:r>
                      <a:endParaRPr lang="sv-S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9581605"/>
                  </a:ext>
                </a:extLst>
              </a:tr>
              <a:tr h="3778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ChemBaltic (2013)</a:t>
                      </a:r>
                      <a:endParaRPr lang="sv-SE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92100"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FAROS (2015)</a:t>
                      </a:r>
                      <a:endParaRPr lang="sv-S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1113660"/>
                  </a:ext>
                </a:extLst>
              </a:tr>
              <a:tr h="3778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BONUS STORMWINDS (2017)</a:t>
                      </a:r>
                      <a:endParaRPr lang="sv-SE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92100"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HELCOM </a:t>
                      </a:r>
                      <a:r>
                        <a:rPr lang="en-US" sz="1600" dirty="0" err="1">
                          <a:effectLst/>
                        </a:rPr>
                        <a:t>OpenRisk</a:t>
                      </a:r>
                      <a:r>
                        <a:rPr lang="en-US" sz="1600" dirty="0">
                          <a:effectLst/>
                        </a:rPr>
                        <a:t> (2018)</a:t>
                      </a:r>
                      <a:endParaRPr lang="sv-S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8112841"/>
                  </a:ext>
                </a:extLst>
              </a:tr>
              <a:tr h="7557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Next Generation </a:t>
                      </a:r>
                      <a:r>
                        <a:rPr lang="en-US" sz="1600" dirty="0" err="1">
                          <a:effectLst/>
                        </a:rPr>
                        <a:t>SmartResponse</a:t>
                      </a:r>
                      <a:r>
                        <a:rPr lang="en-US" sz="1600" dirty="0">
                          <a:effectLst/>
                        </a:rPr>
                        <a:t> Web (2016)</a:t>
                      </a:r>
                      <a:endParaRPr lang="sv-S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92100"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HELCOM </a:t>
                      </a:r>
                      <a:r>
                        <a:rPr lang="en-US" sz="1600" dirty="0" err="1">
                          <a:effectLst/>
                        </a:rPr>
                        <a:t>Seatrack</a:t>
                      </a:r>
                      <a:r>
                        <a:rPr lang="en-US" sz="1600" dirty="0">
                          <a:effectLst/>
                        </a:rPr>
                        <a:t> Web (2019)</a:t>
                      </a:r>
                      <a:endParaRPr lang="sv-S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272138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67F8B49-DE78-4943-A8A0-65E3A96B0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226" y="219207"/>
            <a:ext cx="1262631" cy="4208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050F90-F0E9-5B4F-9789-535EFD72964B}"/>
              </a:ext>
            </a:extLst>
          </p:cNvPr>
          <p:cNvSpPr/>
          <p:nvPr/>
        </p:nvSpPr>
        <p:spPr>
          <a:xfrm>
            <a:off x="6190658" y="939171"/>
            <a:ext cx="301108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Why discuss research uptake?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0A76AA3-66E7-6A41-8B61-22EB613A25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8020363"/>
              </p:ext>
            </p:extLst>
          </p:nvPr>
        </p:nvGraphicFramePr>
        <p:xfrm>
          <a:off x="6190658" y="4341181"/>
          <a:ext cx="3011081" cy="1740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634CB7-32D6-944B-82FF-FF6F8E10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BONUS Baltimari Virtual Closing Conference_WMU Presentation_26 August 2020</a:t>
            </a:r>
          </a:p>
        </p:txBody>
      </p:sp>
    </p:spTree>
    <p:extLst>
      <p:ext uri="{BB962C8B-B14F-4D97-AF65-F5344CB8AC3E}">
        <p14:creationId xmlns:p14="http://schemas.microsoft.com/office/powerpoint/2010/main" val="1330019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78124-B657-EC40-AF25-9F577978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Baltic contribution?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F8B49-DE78-4943-A8A0-65E3A96B0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226" y="219207"/>
            <a:ext cx="1262631" cy="420877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4CF8DDA-D843-0242-803C-CFE9F3A4FF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79625"/>
              </p:ext>
            </p:extLst>
          </p:nvPr>
        </p:nvGraphicFramePr>
        <p:xfrm>
          <a:off x="4541203" y="2703131"/>
          <a:ext cx="5970270" cy="1445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5135">
                  <a:extLst>
                    <a:ext uri="{9D8B030D-6E8A-4147-A177-3AD203B41FA5}">
                      <a16:colId xmlns:a16="http://schemas.microsoft.com/office/drawing/2014/main" val="688849395"/>
                    </a:ext>
                  </a:extLst>
                </a:gridCol>
                <a:gridCol w="2985135">
                  <a:extLst>
                    <a:ext uri="{9D8B030D-6E8A-4147-A177-3AD203B41FA5}">
                      <a16:colId xmlns:a16="http://schemas.microsoft.com/office/drawing/2014/main" val="300080337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BALTIC CONTRIBUTION</a:t>
                      </a:r>
                      <a:endParaRPr lang="sv-SE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TO GLOBAL MARITIME RISK RESEARCH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092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45%</a:t>
                      </a:r>
                      <a:endParaRPr lang="sv-SE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OVER PAST 50 YEARS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No.1</a:t>
                      </a:r>
                      <a:endParaRPr lang="sv-SE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OVER PAST DECADE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0159802"/>
                  </a:ext>
                </a:extLst>
              </a:tr>
            </a:tbl>
          </a:graphicData>
        </a:graphic>
      </p:graphicFrame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9EFB39-D9E4-D441-A4B7-311DDF401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BONUS Baltimari Virtual Closing Conference_WMU Presentation_26 August 2020</a:t>
            </a:r>
          </a:p>
        </p:txBody>
      </p:sp>
    </p:spTree>
    <p:extLst>
      <p:ext uri="{BB962C8B-B14F-4D97-AF65-F5344CB8AC3E}">
        <p14:creationId xmlns:p14="http://schemas.microsoft.com/office/powerpoint/2010/main" val="943428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78124-B657-EC40-AF25-9F577978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TRL of maritime risk research in the Baltic?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F8B49-DE78-4943-A8A0-65E3A96B0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226" y="219207"/>
            <a:ext cx="1262631" cy="42087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3B59AA-3BF4-FD4A-BB75-3AB1870B9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553" y="864108"/>
            <a:ext cx="7315200" cy="5120640"/>
          </a:xfrm>
        </p:spPr>
        <p:txBody>
          <a:bodyPr>
            <a:normAutofit/>
          </a:bodyPr>
          <a:lstStyle/>
          <a:p>
            <a:r>
              <a:rPr lang="en-GB" sz="1800" dirty="0"/>
              <a:t>2 Baltic maritime risk research papers – TRL 9</a:t>
            </a:r>
          </a:p>
          <a:p>
            <a:r>
              <a:rPr lang="en-GB" sz="1800" dirty="0"/>
              <a:t>Overall - relatively low</a:t>
            </a:r>
          </a:p>
          <a:p>
            <a:r>
              <a:rPr lang="en-GB" sz="1800" dirty="0"/>
              <a:t>Waterways risk management</a:t>
            </a:r>
          </a:p>
          <a:p>
            <a:pPr lvl="1"/>
            <a:r>
              <a:rPr lang="en-GB" sz="1600" dirty="0"/>
              <a:t>Formulation of technology concept - TRL 2</a:t>
            </a:r>
          </a:p>
          <a:p>
            <a:pPr lvl="1"/>
            <a:r>
              <a:rPr lang="en-GB" sz="1600" dirty="0"/>
              <a:t>remainder – TRL 1, 3</a:t>
            </a:r>
          </a:p>
          <a:p>
            <a:r>
              <a:rPr lang="en-GB" sz="1800" dirty="0"/>
              <a:t>Decision Support Systems</a:t>
            </a:r>
          </a:p>
          <a:p>
            <a:pPr lvl="1"/>
            <a:r>
              <a:rPr lang="en-GB" sz="1600" dirty="0"/>
              <a:t>Proof of concept – TRL 3, 87% - TRL 1-3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CC4CF8-FEAA-F24E-89F5-2092CD70A1C7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1" t="5885" r="1836" b="1299"/>
          <a:stretch/>
        </p:blipFill>
        <p:spPr bwMode="auto">
          <a:xfrm>
            <a:off x="8305799" y="2209799"/>
            <a:ext cx="3396343" cy="2394858"/>
          </a:xfrm>
          <a:prstGeom prst="rect">
            <a:avLst/>
          </a:prstGeom>
          <a:noFill/>
          <a:ln w="6350">
            <a:solidFill>
              <a:schemeClr val="bg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FEBB9-E29E-F345-87AE-91D716F69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BONUS Baltimari Virtual Closing Conference_WMU Presentation_26 August 2020</a:t>
            </a:r>
          </a:p>
        </p:txBody>
      </p:sp>
    </p:spTree>
    <p:extLst>
      <p:ext uri="{BB962C8B-B14F-4D97-AF65-F5344CB8AC3E}">
        <p14:creationId xmlns:p14="http://schemas.microsoft.com/office/powerpoint/2010/main" val="2457967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78124-B657-EC40-AF25-9F577978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Discerning research uptake:</a:t>
            </a:r>
            <a:br>
              <a:rPr lang="en-GB" dirty="0"/>
            </a:br>
            <a:r>
              <a:rPr lang="en-GB" b="1" i="1" dirty="0"/>
              <a:t>What are the key questions </a:t>
            </a:r>
            <a:r>
              <a:rPr lang="en-GB" sz="3200" b="1" i="1" dirty="0"/>
              <a:t>?</a:t>
            </a:r>
            <a:endParaRPr lang="en-GB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F8B49-DE78-4943-A8A0-65E3A96B0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226" y="219207"/>
            <a:ext cx="1262631" cy="420877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FEBB9-E29E-F345-87AE-91D716F69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BONUS Baltimari Virtual Closing Conference_WMU Presentation_26 August 2020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320057-B21D-0B43-A635-3B4FE5AAF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Why link policy-makers with (maritime risk) research?</a:t>
            </a:r>
          </a:p>
          <a:p>
            <a:r>
              <a:rPr lang="en-GB" dirty="0"/>
              <a:t>What are the prevailing perceptions?</a:t>
            </a:r>
          </a:p>
          <a:p>
            <a:r>
              <a:rPr lang="en-GB" dirty="0"/>
              <a:t>What are the viewpoints on research uptake?</a:t>
            </a:r>
          </a:p>
          <a:p>
            <a:r>
              <a:rPr lang="en-GB" dirty="0"/>
              <a:t>What are the ways to explain research utilisation?</a:t>
            </a:r>
          </a:p>
          <a:p>
            <a:r>
              <a:rPr lang="en-GB" dirty="0"/>
              <a:t>What are the ways to explain improvement of uptake?</a:t>
            </a:r>
          </a:p>
        </p:txBody>
      </p:sp>
    </p:spTree>
    <p:extLst>
      <p:ext uri="{BB962C8B-B14F-4D97-AF65-F5344CB8AC3E}">
        <p14:creationId xmlns:p14="http://schemas.microsoft.com/office/powerpoint/2010/main" val="866412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78124-B657-EC40-AF25-9F577978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stages in knowledge utilisation?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F8B49-DE78-4943-A8A0-65E3A96B0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226" y="219207"/>
            <a:ext cx="1262631" cy="4208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69D6C2-1BFF-FA4A-9A81-732CFE4EE8EC}"/>
              </a:ext>
            </a:extLst>
          </p:cNvPr>
          <p:cNvSpPr txBox="1"/>
          <p:nvPr/>
        </p:nvSpPr>
        <p:spPr>
          <a:xfrm>
            <a:off x="10142063" y="6079351"/>
            <a:ext cx="1777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Knott &amp; Wildavsky (1980)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1534A6C-8D7B-404E-9C50-D7E8526DFE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9866002"/>
              </p:ext>
            </p:extLst>
          </p:nvPr>
        </p:nvGraphicFramePr>
        <p:xfrm>
          <a:off x="3958771" y="1741711"/>
          <a:ext cx="7046686" cy="3978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3BB39D47-C6E5-2543-8390-466C303E7AC7}"/>
              </a:ext>
            </a:extLst>
          </p:cNvPr>
          <p:cNvSpPr/>
          <p:nvPr/>
        </p:nvSpPr>
        <p:spPr>
          <a:xfrm>
            <a:off x="5345791" y="939171"/>
            <a:ext cx="427264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How do we conceptualise research uptake?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B9B67EC-311A-A848-82DD-CF2B67AB5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BONUS Baltimari Virtual Closing Conference_WMU Presentation_26 August 2020</a:t>
            </a:r>
          </a:p>
        </p:txBody>
      </p:sp>
    </p:spTree>
    <p:extLst>
      <p:ext uri="{BB962C8B-B14F-4D97-AF65-F5344CB8AC3E}">
        <p14:creationId xmlns:p14="http://schemas.microsoft.com/office/powerpoint/2010/main" val="2887341377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84475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{7E2F3CFC-CB0E-D542-BDC7-CFA02F27AD6B}tf10001124</Template>
  <TotalTime>1012</TotalTime>
  <Words>2010</Words>
  <Application>Microsoft Macintosh PowerPoint</Application>
  <PresentationFormat>Widescreen</PresentationFormat>
  <Paragraphs>428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Rounded MT Bold</vt:lpstr>
      <vt:lpstr>Calibri</vt:lpstr>
      <vt:lpstr>Corbel</vt:lpstr>
      <vt:lpstr>Times New Roman</vt:lpstr>
      <vt:lpstr>Wingdings 2</vt:lpstr>
      <vt:lpstr>Frame</vt:lpstr>
      <vt:lpstr>BONUS  Baltimari Closing Conference 26 August 2020  Future of Maritime Risk Assessment   From Research to Practice: Best Practices of Academia &amp; Industry</vt:lpstr>
      <vt:lpstr>Science &amp; Society</vt:lpstr>
      <vt:lpstr>Science &amp; IMO</vt:lpstr>
      <vt:lpstr>Discerning uptake of research:  What are the questions?</vt:lpstr>
      <vt:lpstr>What is the role of maritime risk  research in policymaking? </vt:lpstr>
      <vt:lpstr>What is the Baltic contribution?</vt:lpstr>
      <vt:lpstr>What is the TRL of maritime risk research in the Baltic?</vt:lpstr>
      <vt:lpstr>Discerning research uptake: What are the key questions ?</vt:lpstr>
      <vt:lpstr>What are the stages in knowledge utilisation?</vt:lpstr>
      <vt:lpstr>Research uptake:     push-pull improvement factors</vt:lpstr>
      <vt:lpstr>Research Conceptual Framework</vt:lpstr>
      <vt:lpstr>Research uptake assessment stages and questions</vt:lpstr>
      <vt:lpstr>Frequency distribution: push factors</vt:lpstr>
      <vt:lpstr>Frequency distribution: pull efforts</vt:lpstr>
      <vt:lpstr>Frequency distribution: stages + level of uptake</vt:lpstr>
      <vt:lpstr>Stage-wise assessment of average research uptake level</vt:lpstr>
      <vt:lpstr>What are the sources of knowledge for policy-makers?</vt:lpstr>
      <vt:lpstr>What are the best practices of research uptake?</vt:lpstr>
      <vt:lpstr>What are the best practices of research uptake?</vt:lpstr>
      <vt:lpstr>What are the best practices of research uptake?</vt:lpstr>
      <vt:lpstr>What are the best practices of research uptake?</vt:lpstr>
      <vt:lpstr>What are the key concerns - push factors?</vt:lpstr>
      <vt:lpstr>What are the key concerns - push efforts?</vt:lpstr>
      <vt:lpstr>Policy recommendations for enhancing research uptake</vt:lpstr>
      <vt:lpstr>Policy recommendations for enhancing research uptake</vt:lpstr>
      <vt:lpstr>Policy recommendations for enhancing research uptake</vt:lpstr>
      <vt:lpstr>THANK  YOU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BONUS BALTIMARI WORKSHOP  FROM RESEARCH TO PRACTICE</dc:title>
  <dc:creator>Microsoft Office User</dc:creator>
  <cp:lastModifiedBy>Microsoft Office User</cp:lastModifiedBy>
  <cp:revision>61</cp:revision>
  <cp:lastPrinted>2020-08-25T12:21:22Z</cp:lastPrinted>
  <dcterms:created xsi:type="dcterms:W3CDTF">2019-12-17T08:40:20Z</dcterms:created>
  <dcterms:modified xsi:type="dcterms:W3CDTF">2020-08-26T05:14:24Z</dcterms:modified>
</cp:coreProperties>
</file>