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081" r:id="rId2"/>
    <p:sldId id="1086" r:id="rId3"/>
    <p:sldId id="1084" r:id="rId4"/>
    <p:sldId id="1091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005B9F"/>
    <a:srgbClr val="0068B6"/>
    <a:srgbClr val="00964B"/>
    <a:srgbClr val="00965E"/>
    <a:srgbClr val="8CC64C"/>
    <a:srgbClr val="90CC4F"/>
    <a:srgbClr val="EF363B"/>
    <a:srgbClr val="000000"/>
    <a:srgbClr val="FE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0" autoAdjust="0"/>
    <p:restoredTop sz="87125" autoAdjust="0"/>
  </p:normalViewPr>
  <p:slideViewPr>
    <p:cSldViewPr snapToGrid="0" snapToObjects="1">
      <p:cViewPr varScale="1">
        <p:scale>
          <a:sx n="170" d="100"/>
          <a:sy n="170" d="100"/>
        </p:scale>
        <p:origin x="35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8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1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1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215390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4509809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91"/>
            <a:ext cx="4150123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1512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347790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437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5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51"/>
            <a:ext cx="5486015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7"/>
            <a:ext cx="2167128" cy="3112021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10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1" y="2615911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7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rgbClr val="EE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10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3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7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7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266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5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5" y="2304307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49" y="0"/>
            <a:ext cx="9160449" cy="5143500"/>
          </a:xfrm>
          <a:prstGeom prst="rect">
            <a:avLst/>
          </a:prstGeom>
          <a:solidFill>
            <a:srgbClr val="EF3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364643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3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9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199907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3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2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58539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4802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759427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6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8"/>
            <a:ext cx="5130403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3776A-031E-0E4A-BB22-7DDB3AFAF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0"/>
            <a:ext cx="91421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1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33F76-667E-3C45-9BBE-B0AE50AAE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0"/>
            <a:ext cx="91421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5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64BF1-FD52-A149-9D46-EE25A10F0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0"/>
            <a:ext cx="91421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30CCE-FB54-1A4C-B114-5CF32FE2B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0"/>
            <a:ext cx="91421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4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alto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red.potx" id="{539794F8-7F98-4DC0-8DA1-A44A674C1573}" vid="{20450917-CD55-41CA-AD82-8164D5413A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8464</TotalTime>
  <Words>4</Words>
  <Application>Microsoft Macintosh PowerPoint</Application>
  <PresentationFormat>On-screen Show (16:9)</PresentationFormat>
  <Paragraphs>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sensemaking in design-driven exploratory projcets </dc:title>
  <dc:creator>Microsoft Office User</dc:creator>
  <cp:lastModifiedBy>Kuukka Anna</cp:lastModifiedBy>
  <cp:revision>258</cp:revision>
  <cp:lastPrinted>2019-10-17T08:06:37Z</cp:lastPrinted>
  <dcterms:created xsi:type="dcterms:W3CDTF">2019-06-06T07:51:46Z</dcterms:created>
  <dcterms:modified xsi:type="dcterms:W3CDTF">2020-01-15T06:52:07Z</dcterms:modified>
</cp:coreProperties>
</file>