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074" r:id="rId2"/>
    <p:sldId id="1079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005B9F"/>
    <a:srgbClr val="0068B6"/>
    <a:srgbClr val="00964B"/>
    <a:srgbClr val="00965E"/>
    <a:srgbClr val="8CC64C"/>
    <a:srgbClr val="90CC4F"/>
    <a:srgbClr val="EF363B"/>
    <a:srgbClr val="000000"/>
    <a:srgbClr val="FE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0" autoAdjust="0"/>
    <p:restoredTop sz="87125" autoAdjust="0"/>
  </p:normalViewPr>
  <p:slideViewPr>
    <p:cSldViewPr snapToGrid="0" snapToObjects="1">
      <p:cViewPr varScale="1">
        <p:scale>
          <a:sx n="170" d="100"/>
          <a:sy n="170" d="100"/>
        </p:scale>
        <p:origin x="35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ATTENTION: you can edit the time (below the clock icons) according to your own schedule.</a:t>
            </a: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1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215390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4509809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91"/>
            <a:ext cx="4150123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1512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347790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437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5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51"/>
            <a:ext cx="5486015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7"/>
            <a:ext cx="2167128" cy="3112021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10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1" y="2615911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7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rgbClr val="EE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10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3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7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7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266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5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5" y="2304307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49" y="0"/>
            <a:ext cx="9160449" cy="5143500"/>
          </a:xfrm>
          <a:prstGeom prst="rect">
            <a:avLst/>
          </a:prstGeom>
          <a:solidFill>
            <a:srgbClr val="EF3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364643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3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9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199907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3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2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58539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4802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759427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6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8"/>
            <a:ext cx="5130403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CFC955-F4D8-9840-993E-B21487075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" y="0"/>
            <a:ext cx="91421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71D39B-7C00-1840-9BCD-4740111D2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" y="0"/>
            <a:ext cx="9142156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D7CF5B-FC60-AD45-893D-299880DAAA1F}"/>
              </a:ext>
            </a:extLst>
          </p:cNvPr>
          <p:cNvSpPr txBox="1"/>
          <p:nvPr/>
        </p:nvSpPr>
        <p:spPr>
          <a:xfrm>
            <a:off x="482601" y="4555104"/>
            <a:ext cx="195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b="1" i="1" spc="50">
                <a:solidFill>
                  <a:srgbClr val="005B9F"/>
                </a:solidFill>
                <a:latin typeface="Sentinel" pitchFamily="2" charset="0"/>
              </a:rPr>
              <a:t>10 min for 5-member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0DB5DF-07A0-724C-90BA-AFBF6E44FEE2}"/>
              </a:ext>
            </a:extLst>
          </p:cNvPr>
          <p:cNvSpPr txBox="1"/>
          <p:nvPr/>
        </p:nvSpPr>
        <p:spPr>
          <a:xfrm>
            <a:off x="4639736" y="4555107"/>
            <a:ext cx="195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b="1" i="1" spc="50">
                <a:solidFill>
                  <a:srgbClr val="005B9F"/>
                </a:solidFill>
                <a:latin typeface="Sentinel" pitchFamily="2" charset="0"/>
              </a:rPr>
              <a:t>5 min / person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DEF611-C1DC-9547-B1D8-0CD3D4E18088}"/>
              </a:ext>
            </a:extLst>
          </p:cNvPr>
          <p:cNvSpPr txBox="1"/>
          <p:nvPr/>
        </p:nvSpPr>
        <p:spPr>
          <a:xfrm>
            <a:off x="6705602" y="4563576"/>
            <a:ext cx="195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00" b="1" i="1" spc="50">
                <a:solidFill>
                  <a:srgbClr val="005B9F"/>
                </a:solidFill>
                <a:latin typeface="Sentinel" pitchFamily="2" charset="0"/>
              </a:rPr>
              <a:t>2 min / person</a:t>
            </a:r>
          </a:p>
        </p:txBody>
      </p:sp>
    </p:spTree>
    <p:extLst>
      <p:ext uri="{BB962C8B-B14F-4D97-AF65-F5344CB8AC3E}">
        <p14:creationId xmlns:p14="http://schemas.microsoft.com/office/powerpoint/2010/main" val="325154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alto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red.potx" id="{539794F8-7F98-4DC0-8DA1-A44A674C1573}" vid="{20450917-CD55-41CA-AD82-8164D5413A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8465</TotalTime>
  <Words>33</Words>
  <Application>Microsoft Macintosh PowerPoint</Application>
  <PresentationFormat>On-screen Show (16:9)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</vt:lpstr>
      <vt:lpstr>Calibri</vt:lpstr>
      <vt:lpstr>Sentinel</vt:lpstr>
      <vt:lpstr>Office-teema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sensemaking in design-driven exploratory projcets </dc:title>
  <dc:creator>Microsoft Office User</dc:creator>
  <cp:lastModifiedBy>Kuukka Anna</cp:lastModifiedBy>
  <cp:revision>259</cp:revision>
  <cp:lastPrinted>2019-10-17T08:06:37Z</cp:lastPrinted>
  <dcterms:created xsi:type="dcterms:W3CDTF">2019-06-06T07:51:46Z</dcterms:created>
  <dcterms:modified xsi:type="dcterms:W3CDTF">2020-01-15T06:52:39Z</dcterms:modified>
</cp:coreProperties>
</file>