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20"/>
  </p:notesMasterIdLst>
  <p:sldIdLst>
    <p:sldId id="291" r:id="rId5"/>
    <p:sldId id="263" r:id="rId6"/>
    <p:sldId id="264" r:id="rId7"/>
    <p:sldId id="265" r:id="rId8"/>
    <p:sldId id="266" r:id="rId9"/>
    <p:sldId id="267" r:id="rId10"/>
    <p:sldId id="287" r:id="rId11"/>
    <p:sldId id="288" r:id="rId12"/>
    <p:sldId id="270" r:id="rId13"/>
    <p:sldId id="271" r:id="rId14"/>
    <p:sldId id="272" r:id="rId15"/>
    <p:sldId id="278" r:id="rId16"/>
    <p:sldId id="274" r:id="rId17"/>
    <p:sldId id="275" r:id="rId18"/>
    <p:sldId id="277" r:id="rId19"/>
  </p:sldIdLst>
  <p:sldSz cx="12192000" cy="6858000"/>
  <p:notesSz cx="6742113" cy="9874250"/>
  <p:custDataLst>
    <p:tags r:id="rId21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tcher Mark" initials="FM" lastIdx="14" clrIdx="0">
    <p:extLst>
      <p:ext uri="{19B8F6BF-5375-455C-9EA6-DF929625EA0E}">
        <p15:presenceInfo xmlns:p15="http://schemas.microsoft.com/office/powerpoint/2012/main" userId="S::mark.fletcher@aalto.fi::077e57e2-a520-4563-a3bc-2ba09a7e9d5f" providerId="AD"/>
      </p:ext>
    </p:extLst>
  </p:cmAuthor>
  <p:cmAuthor id="2" name="Haikarainen Riikka" initials="HR" lastIdx="4" clrIdx="1">
    <p:extLst>
      <p:ext uri="{19B8F6BF-5375-455C-9EA6-DF929625EA0E}">
        <p15:presenceInfo xmlns:p15="http://schemas.microsoft.com/office/powerpoint/2012/main" userId="S::riikka.haikarainen@aalto.fi::d6a5f83e-2a54-4795-9f33-366efde645ef" providerId="AD"/>
      </p:ext>
    </p:extLst>
  </p:cmAuthor>
  <p:cmAuthor id="3" name="Allinson Matthew" initials="AM" lastIdx="7" clrIdx="2">
    <p:extLst>
      <p:ext uri="{19B8F6BF-5375-455C-9EA6-DF929625EA0E}">
        <p15:presenceInfo xmlns:p15="http://schemas.microsoft.com/office/powerpoint/2012/main" userId="S::matthew.allison@aalto.fi::c2a09765-e377-4e82-9e7f-14cbfbfe3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D92F4-F9F7-0DDD-3BF1-13CDF78A1FCC}" v="1" dt="2020-01-07T14:58:01.245"/>
    <p1510:client id="{5650803B-E574-9144-8051-E0704EFB5035}" v="172" dt="2019-12-12T11:55:27.498"/>
    <p1510:client id="{A6CC7FC4-7C31-46B1-9355-3170D0808012}" v="15" dt="2019-12-12T11:36:0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karainen Riikka" userId="S::riikka.haikarainen@aalto.fi::d6a5f83e-2a54-4795-9f33-366efde645ef" providerId="AD" clId="Web-{05D8C27D-AA17-F72F-01C6-F176588D3DC4}"/>
    <pc:docChg chg="modSld">
      <pc:chgData name="Haikarainen Riikka" userId="S::riikka.haikarainen@aalto.fi::d6a5f83e-2a54-4795-9f33-366efde645ef" providerId="AD" clId="Web-{05D8C27D-AA17-F72F-01C6-F176588D3DC4}" dt="2019-12-04T15:25:21.143" v="33" actId="20577"/>
      <pc:docMkLst>
        <pc:docMk/>
      </pc:docMkLst>
    </pc:docChg>
  </pc:docChgLst>
  <pc:docChgLst>
    <pc:chgData name="Haikarainen Riikka" userId="S::riikka.haikarainen@aalto.fi::d6a5f83e-2a54-4795-9f33-366efde645ef" providerId="AD" clId="Web-{71D528E7-9143-B1BF-26E0-EAB3AA55CA45}"/>
    <pc:docChg chg="modSld">
      <pc:chgData name="Haikarainen Riikka" userId="S::riikka.haikarainen@aalto.fi::d6a5f83e-2a54-4795-9f33-366efde645ef" providerId="AD" clId="Web-{71D528E7-9143-B1BF-26E0-EAB3AA55CA45}" dt="2019-12-11T11:43:30.813" v="65" actId="20577"/>
      <pc:docMkLst>
        <pc:docMk/>
      </pc:docMkLst>
      <pc:sldChg chg="modSp">
        <pc:chgData name="Haikarainen Riikka" userId="S::riikka.haikarainen@aalto.fi::d6a5f83e-2a54-4795-9f33-366efde645ef" providerId="AD" clId="Web-{71D528E7-9143-B1BF-26E0-EAB3AA55CA45}" dt="2019-12-11T11:43:30.813" v="64" actId="20577"/>
        <pc:sldMkLst>
          <pc:docMk/>
          <pc:sldMk cId="453908600" sldId="264"/>
        </pc:sldMkLst>
        <pc:spChg chg="mod">
          <ac:chgData name="Haikarainen Riikka" userId="S::riikka.haikarainen@aalto.fi::d6a5f83e-2a54-4795-9f33-366efde645ef" providerId="AD" clId="Web-{71D528E7-9143-B1BF-26E0-EAB3AA55CA45}" dt="2019-12-11T11:43:30.813" v="64" actId="20577"/>
          <ac:spMkLst>
            <pc:docMk/>
            <pc:sldMk cId="453908600" sldId="264"/>
            <ac:spMk id="114" creationId="{00000000-0000-0000-0000-000000000000}"/>
          </ac:spMkLst>
        </pc:spChg>
      </pc:sldChg>
    </pc:docChg>
  </pc:docChgLst>
  <pc:docChgLst>
    <pc:chgData name="Lewis David" userId="S::david.lewis@aalto.fi::9bae3d31-b5d1-47e3-8b2b-9bb3b57496a6" providerId="AD" clId="Web-{9FAB1B74-F9A0-1AB0-1ECE-F6C8F082129E}"/>
    <pc:docChg chg="addSld delSld">
      <pc:chgData name="Lewis David" userId="S::david.lewis@aalto.fi::9bae3d31-b5d1-47e3-8b2b-9bb3b57496a6" providerId="AD" clId="Web-{9FAB1B74-F9A0-1AB0-1ECE-F6C8F082129E}" dt="2019-12-09T14:40:32.039" v="1"/>
      <pc:docMkLst>
        <pc:docMk/>
      </pc:docMkLst>
      <pc:sldChg chg="add replId">
        <pc:chgData name="Lewis David" userId="S::david.lewis@aalto.fi::9bae3d31-b5d1-47e3-8b2b-9bb3b57496a6" providerId="AD" clId="Web-{9FAB1B74-F9A0-1AB0-1ECE-F6C8F082129E}" dt="2019-12-09T14:40:31.164" v="0"/>
        <pc:sldMkLst>
          <pc:docMk/>
          <pc:sldMk cId="1995551173" sldId="291"/>
        </pc:sldMkLst>
      </pc:sldChg>
    </pc:docChg>
  </pc:docChgLst>
  <pc:docChgLst>
    <pc:chgData name="Haikarainen Riikka" userId="S::riikka.haikarainen@aalto.fi::d6a5f83e-2a54-4795-9f33-366efde645ef" providerId="AD" clId="Web-{411C9EEE-D974-2424-158A-0C8B2D08DA54}"/>
    <pc:docChg chg="modSld">
      <pc:chgData name="Haikarainen Riikka" userId="S::riikka.haikarainen@aalto.fi::d6a5f83e-2a54-4795-9f33-366efde645ef" providerId="AD" clId="Web-{411C9EEE-D974-2424-158A-0C8B2D08DA54}" dt="2019-12-05T12:24:26.605" v="5" actId="20577"/>
      <pc:docMkLst>
        <pc:docMk/>
      </pc:docMkLst>
      <pc:sldChg chg="modSp">
        <pc:chgData name="Haikarainen Riikka" userId="S::riikka.haikarainen@aalto.fi::d6a5f83e-2a54-4795-9f33-366efde645ef" providerId="AD" clId="Web-{411C9EEE-D974-2424-158A-0C8B2D08DA54}" dt="2019-12-05T12:24:22.964" v="3" actId="20577"/>
        <pc:sldMkLst>
          <pc:docMk/>
          <pc:sldMk cId="398451337" sldId="272"/>
        </pc:sldMkLst>
        <pc:spChg chg="mod">
          <ac:chgData name="Haikarainen Riikka" userId="S::riikka.haikarainen@aalto.fi::d6a5f83e-2a54-4795-9f33-366efde645ef" providerId="AD" clId="Web-{411C9EEE-D974-2424-158A-0C8B2D08DA54}" dt="2019-12-05T12:24:22.964" v="3" actId="20577"/>
          <ac:spMkLst>
            <pc:docMk/>
            <pc:sldMk cId="398451337" sldId="272"/>
            <ac:spMk id="168" creationId="{00000000-0000-0000-0000-000000000000}"/>
          </ac:spMkLst>
        </pc:spChg>
      </pc:sldChg>
      <pc:sldChg chg="modSp">
        <pc:chgData name="Haikarainen Riikka" userId="S::riikka.haikarainen@aalto.fi::d6a5f83e-2a54-4795-9f33-366efde645ef" providerId="AD" clId="Web-{411C9EEE-D974-2424-158A-0C8B2D08DA54}" dt="2019-12-05T12:24:12.386" v="0" actId="20577"/>
        <pc:sldMkLst>
          <pc:docMk/>
          <pc:sldMk cId="1400327765" sldId="278"/>
        </pc:sldMkLst>
        <pc:spChg chg="mod">
          <ac:chgData name="Haikarainen Riikka" userId="S::riikka.haikarainen@aalto.fi::d6a5f83e-2a54-4795-9f33-366efde645ef" providerId="AD" clId="Web-{411C9EEE-D974-2424-158A-0C8B2D08DA54}" dt="2019-12-05T12:24:12.386" v="0" actId="20577"/>
          <ac:spMkLst>
            <pc:docMk/>
            <pc:sldMk cId="1400327765" sldId="278"/>
            <ac:spMk id="2" creationId="{7583A8E6-390D-4C3E-B057-FBDE008282C0}"/>
          </ac:spMkLst>
        </pc:spChg>
      </pc:sldChg>
    </pc:docChg>
  </pc:docChgLst>
  <pc:docChgLst>
    <pc:chgData name="Salavuo Jaakko" userId="S::jaakko.salavuo@aalto.fi::15bf0814-e802-402f-8e38-048ec7cb7e72" providerId="AD" clId="Web-{CD12CD68-06DA-4EC5-AADA-BC9763FED843}"/>
    <pc:docChg chg="modSld">
      <pc:chgData name="Salavuo Jaakko" userId="S::jaakko.salavuo@aalto.fi::15bf0814-e802-402f-8e38-048ec7cb7e72" providerId="AD" clId="Web-{CD12CD68-06DA-4EC5-AADA-BC9763FED843}" dt="2019-12-10T07:10:31.981" v="5" actId="20577"/>
      <pc:docMkLst>
        <pc:docMk/>
      </pc:docMkLst>
      <pc:sldChg chg="modSp">
        <pc:chgData name="Salavuo Jaakko" userId="S::jaakko.salavuo@aalto.fi::15bf0814-e802-402f-8e38-048ec7cb7e72" providerId="AD" clId="Web-{CD12CD68-06DA-4EC5-AADA-BC9763FED843}" dt="2019-12-10T07:10:31.981" v="4" actId="20577"/>
        <pc:sldMkLst>
          <pc:docMk/>
          <pc:sldMk cId="232036368" sldId="265"/>
        </pc:sldMkLst>
        <pc:spChg chg="mod">
          <ac:chgData name="Salavuo Jaakko" userId="S::jaakko.salavuo@aalto.fi::15bf0814-e802-402f-8e38-048ec7cb7e72" providerId="AD" clId="Web-{CD12CD68-06DA-4EC5-AADA-BC9763FED843}" dt="2019-12-10T07:10:31.981" v="4" actId="20577"/>
          <ac:spMkLst>
            <pc:docMk/>
            <pc:sldMk cId="232036368" sldId="265"/>
            <ac:spMk id="119" creationId="{00000000-0000-0000-0000-000000000000}"/>
          </ac:spMkLst>
        </pc:spChg>
      </pc:sldChg>
    </pc:docChg>
  </pc:docChgLst>
  <pc:docChgLst>
    <pc:chgData name="Haikarainen Riikka" userId="S::riikka.haikarainen@aalto.fi::d6a5f83e-2a54-4795-9f33-366efde645ef" providerId="AD" clId="Web-{24C7F4E5-81EF-49D5-D8E8-B908528F291B}"/>
    <pc:docChg chg="modSld">
      <pc:chgData name="Haikarainen Riikka" userId="S::riikka.haikarainen@aalto.fi::d6a5f83e-2a54-4795-9f33-366efde645ef" providerId="AD" clId="Web-{24C7F4E5-81EF-49D5-D8E8-B908528F291B}" dt="2019-12-04T15:16:28.524" v="14" actId="20577"/>
      <pc:docMkLst>
        <pc:docMk/>
      </pc:docMkLst>
      <pc:sldChg chg="modSp">
        <pc:chgData name="Haikarainen Riikka" userId="S::riikka.haikarainen@aalto.fi::d6a5f83e-2a54-4795-9f33-366efde645ef" providerId="AD" clId="Web-{24C7F4E5-81EF-49D5-D8E8-B908528F291B}" dt="2019-12-04T15:15:51.993" v="6" actId="20577"/>
        <pc:sldMkLst>
          <pc:docMk/>
          <pc:sldMk cId="3892277697" sldId="271"/>
        </pc:sldMkLst>
        <pc:spChg chg="mod">
          <ac:chgData name="Haikarainen Riikka" userId="S::riikka.haikarainen@aalto.fi::d6a5f83e-2a54-4795-9f33-366efde645ef" providerId="AD" clId="Web-{24C7F4E5-81EF-49D5-D8E8-B908528F291B}" dt="2019-12-04T15:15:51.993" v="6" actId="20577"/>
          <ac:spMkLst>
            <pc:docMk/>
            <pc:sldMk cId="3892277697" sldId="271"/>
            <ac:spMk id="168" creationId="{00000000-0000-0000-0000-000000000000}"/>
          </ac:spMkLst>
        </pc:spChg>
      </pc:sldChg>
      <pc:sldChg chg="modSp">
        <pc:chgData name="Haikarainen Riikka" userId="S::riikka.haikarainen@aalto.fi::d6a5f83e-2a54-4795-9f33-366efde645ef" providerId="AD" clId="Web-{24C7F4E5-81EF-49D5-D8E8-B908528F291B}" dt="2019-12-04T15:15:59.133" v="9" actId="20577"/>
        <pc:sldMkLst>
          <pc:docMk/>
          <pc:sldMk cId="398451337" sldId="272"/>
        </pc:sldMkLst>
        <pc:spChg chg="mod">
          <ac:chgData name="Haikarainen Riikka" userId="S::riikka.haikarainen@aalto.fi::d6a5f83e-2a54-4795-9f33-366efde645ef" providerId="AD" clId="Web-{24C7F4E5-81EF-49D5-D8E8-B908528F291B}" dt="2019-12-04T15:15:59.133" v="9" actId="20577"/>
          <ac:spMkLst>
            <pc:docMk/>
            <pc:sldMk cId="398451337" sldId="272"/>
            <ac:spMk id="168" creationId="{00000000-0000-0000-0000-000000000000}"/>
          </ac:spMkLst>
        </pc:spChg>
      </pc:sldChg>
      <pc:sldChg chg="modSp">
        <pc:chgData name="Haikarainen Riikka" userId="S::riikka.haikarainen@aalto.fi::d6a5f83e-2a54-4795-9f33-366efde645ef" providerId="AD" clId="Web-{24C7F4E5-81EF-49D5-D8E8-B908528F291B}" dt="2019-12-04T15:16:24.430" v="12" actId="20577"/>
        <pc:sldMkLst>
          <pc:docMk/>
          <pc:sldMk cId="1400327765" sldId="278"/>
        </pc:sldMkLst>
        <pc:spChg chg="mod">
          <ac:chgData name="Haikarainen Riikka" userId="S::riikka.haikarainen@aalto.fi::d6a5f83e-2a54-4795-9f33-366efde645ef" providerId="AD" clId="Web-{24C7F4E5-81EF-49D5-D8E8-B908528F291B}" dt="2019-12-04T15:16:24.430" v="12" actId="20577"/>
          <ac:spMkLst>
            <pc:docMk/>
            <pc:sldMk cId="1400327765" sldId="278"/>
            <ac:spMk id="2" creationId="{7583A8E6-390D-4C3E-B057-FBDE008282C0}"/>
          </ac:spMkLst>
        </pc:spChg>
      </pc:sldChg>
    </pc:docChg>
  </pc:docChgLst>
  <pc:docChgLst>
    <pc:chgData name="Lewis David" userId="9bae3d31-b5d1-47e3-8b2b-9bb3b57496a6" providerId="ADAL" clId="{5650803B-E574-9144-8051-E0704EFB5035}"/>
    <pc:docChg chg="undo custSel addSld delSld modSld">
      <pc:chgData name="Lewis David" userId="9bae3d31-b5d1-47e3-8b2b-9bb3b57496a6" providerId="ADAL" clId="{5650803B-E574-9144-8051-E0704EFB5035}" dt="2019-12-12T11:55:27.498" v="282" actId="1076"/>
      <pc:docMkLst>
        <pc:docMk/>
      </pc:docMkLst>
      <pc:sldChg chg="addSp delSp modSp">
        <pc:chgData name="Lewis David" userId="9bae3d31-b5d1-47e3-8b2b-9bb3b57496a6" providerId="ADAL" clId="{5650803B-E574-9144-8051-E0704EFB5035}" dt="2019-12-12T11:51:13.833" v="280" actId="1076"/>
        <pc:sldMkLst>
          <pc:docMk/>
          <pc:sldMk cId="2264251957" sldId="263"/>
        </pc:sldMkLst>
        <pc:spChg chg="add del">
          <ac:chgData name="Lewis David" userId="9bae3d31-b5d1-47e3-8b2b-9bb3b57496a6" providerId="ADAL" clId="{5650803B-E574-9144-8051-E0704EFB5035}" dt="2019-12-09T14:15:16.309" v="174"/>
          <ac:spMkLst>
            <pc:docMk/>
            <pc:sldMk cId="2264251957" sldId="263"/>
            <ac:spMk id="12" creationId="{12F44C68-05CC-0D4C-9E34-557FB850D3FE}"/>
          </ac:spMkLst>
        </pc:spChg>
        <pc:spChg chg="add">
          <ac:chgData name="Lewis David" userId="9bae3d31-b5d1-47e3-8b2b-9bb3b57496a6" providerId="ADAL" clId="{5650803B-E574-9144-8051-E0704EFB5035}" dt="2019-12-11T14:42:59.340" v="278"/>
          <ac:spMkLst>
            <pc:docMk/>
            <pc:sldMk cId="2264251957" sldId="263"/>
            <ac:spMk id="20" creationId="{9DD0B466-165E-8744-B8F7-CB3AFFFA1FAC}"/>
          </ac:spMkLst>
        </pc:spChg>
        <pc:spChg chg="add">
          <ac:chgData name="Lewis David" userId="9bae3d31-b5d1-47e3-8b2b-9bb3b57496a6" providerId="ADAL" clId="{5650803B-E574-9144-8051-E0704EFB5035}" dt="2019-12-11T14:42:59.340" v="278"/>
          <ac:spMkLst>
            <pc:docMk/>
            <pc:sldMk cId="2264251957" sldId="263"/>
            <ac:spMk id="21" creationId="{F0C78349-34FA-3A4E-B89C-EF7729DE71EB}"/>
          </ac:spMkLst>
        </pc:spChg>
        <pc:spChg chg="add">
          <ac:chgData name="Lewis David" userId="9bae3d31-b5d1-47e3-8b2b-9bb3b57496a6" providerId="ADAL" clId="{5650803B-E574-9144-8051-E0704EFB5035}" dt="2019-12-11T14:42:59.340" v="278"/>
          <ac:spMkLst>
            <pc:docMk/>
            <pc:sldMk cId="2264251957" sldId="263"/>
            <ac:spMk id="22" creationId="{FAF7B17A-3DF7-D44B-B5D7-72F833DAFB9E}"/>
          </ac:spMkLst>
        </pc:spChg>
        <pc:spChg chg="add">
          <ac:chgData name="Lewis David" userId="9bae3d31-b5d1-47e3-8b2b-9bb3b57496a6" providerId="ADAL" clId="{5650803B-E574-9144-8051-E0704EFB5035}" dt="2019-12-11T14:42:59.340" v="278"/>
          <ac:spMkLst>
            <pc:docMk/>
            <pc:sldMk cId="2264251957" sldId="263"/>
            <ac:spMk id="23" creationId="{F985580E-FE38-7542-82F8-A4CC413E010C}"/>
          </ac:spMkLst>
        </pc:spChg>
        <pc:spChg chg="mod">
          <ac:chgData name="Lewis David" userId="9bae3d31-b5d1-47e3-8b2b-9bb3b57496a6" providerId="ADAL" clId="{5650803B-E574-9144-8051-E0704EFB5035}" dt="2019-12-09T14:15:25.854" v="177" actId="1076"/>
          <ac:spMkLst>
            <pc:docMk/>
            <pc:sldMk cId="2264251957" sldId="263"/>
            <ac:spMk id="114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4:15:36.748" v="179" actId="1076"/>
          <ac:spMkLst>
            <pc:docMk/>
            <pc:sldMk cId="2264251957" sldId="263"/>
            <ac:spMk id="115" creationId="{00000000-0000-0000-0000-000000000000}"/>
          </ac:spMkLst>
        </pc:spChg>
        <pc:grpChg chg="del mod">
          <ac:chgData name="Lewis David" userId="9bae3d31-b5d1-47e3-8b2b-9bb3b57496a6" providerId="ADAL" clId="{5650803B-E574-9144-8051-E0704EFB5035}" dt="2019-12-11T14:42:35.301" v="276" actId="478"/>
          <ac:grpSpMkLst>
            <pc:docMk/>
            <pc:sldMk cId="2264251957" sldId="263"/>
            <ac:grpSpMk id="14" creationId="{1ADF7973-2675-E544-9DC7-A3A3515DF3AB}"/>
          </ac:grpSpMkLst>
        </pc:grpChg>
        <pc:picChg chg="add mod">
          <ac:chgData name="Lewis David" userId="9bae3d31-b5d1-47e3-8b2b-9bb3b57496a6" providerId="ADAL" clId="{5650803B-E574-9144-8051-E0704EFB5035}" dt="2019-12-12T11:51:13.833" v="280" actId="1076"/>
          <ac:picMkLst>
            <pc:docMk/>
            <pc:sldMk cId="2264251957" sldId="263"/>
            <ac:picMk id="12" creationId="{6361F916-8E0D-7C40-BAD3-B9186DD580C1}"/>
          </ac:picMkLst>
        </pc:picChg>
      </pc:sldChg>
      <pc:sldChg chg="modSp">
        <pc:chgData name="Lewis David" userId="9bae3d31-b5d1-47e3-8b2b-9bb3b57496a6" providerId="ADAL" clId="{5650803B-E574-9144-8051-E0704EFB5035}" dt="2019-12-09T14:15:51.416" v="180" actId="1076"/>
        <pc:sldMkLst>
          <pc:docMk/>
          <pc:sldMk cId="453908600" sldId="264"/>
        </pc:sldMkLst>
        <pc:spChg chg="mod">
          <ac:chgData name="Lewis David" userId="9bae3d31-b5d1-47e3-8b2b-9bb3b57496a6" providerId="ADAL" clId="{5650803B-E574-9144-8051-E0704EFB5035}" dt="2019-12-09T14:15:51.416" v="180" actId="1076"/>
          <ac:spMkLst>
            <pc:docMk/>
            <pc:sldMk cId="453908600" sldId="264"/>
            <ac:spMk id="114" creationId="{00000000-0000-0000-0000-000000000000}"/>
          </ac:spMkLst>
        </pc:spChg>
      </pc:sldChg>
      <pc:sldChg chg="addSp delSp">
        <pc:chgData name="Lewis David" userId="9bae3d31-b5d1-47e3-8b2b-9bb3b57496a6" providerId="ADAL" clId="{5650803B-E574-9144-8051-E0704EFB5035}" dt="2019-12-09T11:45:48.699" v="1"/>
        <pc:sldMkLst>
          <pc:docMk/>
          <pc:sldMk cId="232036368" sldId="265"/>
        </pc:sldMkLst>
        <pc:picChg chg="add">
          <ac:chgData name="Lewis David" userId="9bae3d31-b5d1-47e3-8b2b-9bb3b57496a6" providerId="ADAL" clId="{5650803B-E574-9144-8051-E0704EFB5035}" dt="2019-12-09T11:45:48.699" v="1"/>
          <ac:picMkLst>
            <pc:docMk/>
            <pc:sldMk cId="232036368" sldId="265"/>
            <ac:picMk id="6" creationId="{8512015A-C199-7942-8D51-8729349AB9FC}"/>
          </ac:picMkLst>
        </pc:picChg>
        <pc:picChg chg="del">
          <ac:chgData name="Lewis David" userId="9bae3d31-b5d1-47e3-8b2b-9bb3b57496a6" providerId="ADAL" clId="{5650803B-E574-9144-8051-E0704EFB5035}" dt="2019-12-09T11:45:48.266" v="0" actId="478"/>
          <ac:picMkLst>
            <pc:docMk/>
            <pc:sldMk cId="232036368" sldId="265"/>
            <ac:picMk id="118" creationId="{00000000-0000-0000-0000-000000000000}"/>
          </ac:picMkLst>
        </pc:picChg>
      </pc:sldChg>
      <pc:sldChg chg="addSp delSp modSp">
        <pc:chgData name="Lewis David" userId="9bae3d31-b5d1-47e3-8b2b-9bb3b57496a6" providerId="ADAL" clId="{5650803B-E574-9144-8051-E0704EFB5035}" dt="2019-12-11T12:09:57.461" v="275" actId="113"/>
        <pc:sldMkLst>
          <pc:docMk/>
          <pc:sldMk cId="2516545345" sldId="270"/>
        </pc:sldMkLst>
        <pc:spChg chg="mod">
          <ac:chgData name="Lewis David" userId="9bae3d31-b5d1-47e3-8b2b-9bb3b57496a6" providerId="ADAL" clId="{5650803B-E574-9144-8051-E0704EFB5035}" dt="2019-12-11T12:09:57.461" v="275" actId="113"/>
          <ac:spMkLst>
            <pc:docMk/>
            <pc:sldMk cId="2516545345" sldId="270"/>
            <ac:spMk id="168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1:53:11.691" v="71" actId="1076"/>
          <ac:spMkLst>
            <pc:docMk/>
            <pc:sldMk cId="2516545345" sldId="270"/>
            <ac:spMk id="169" creationId="{00000000-0000-0000-0000-000000000000}"/>
          </ac:spMkLst>
        </pc:spChg>
        <pc:cxnChg chg="del">
          <ac:chgData name="Lewis David" userId="9bae3d31-b5d1-47e3-8b2b-9bb3b57496a6" providerId="ADAL" clId="{5650803B-E574-9144-8051-E0704EFB5035}" dt="2019-12-09T11:46:05.759" v="2" actId="478"/>
          <ac:cxnSpMkLst>
            <pc:docMk/>
            <pc:sldMk cId="2516545345" sldId="270"/>
            <ac:cxnSpMk id="8" creationId="{2DBA8899-96F5-7B44-ABC1-11D212901E6C}"/>
          </ac:cxnSpMkLst>
        </pc:cxnChg>
        <pc:cxnChg chg="add mod">
          <ac:chgData name="Lewis David" userId="9bae3d31-b5d1-47e3-8b2b-9bb3b57496a6" providerId="ADAL" clId="{5650803B-E574-9144-8051-E0704EFB5035}" dt="2019-12-09T11:53:19.541" v="73" actId="1076"/>
          <ac:cxnSpMkLst>
            <pc:docMk/>
            <pc:sldMk cId="2516545345" sldId="270"/>
            <ac:cxnSpMk id="12" creationId="{7CE831CA-9698-684F-B0E1-3A1BCC51E680}"/>
          </ac:cxnSpMkLst>
        </pc:cxnChg>
      </pc:sldChg>
      <pc:sldChg chg="addSp delSp modSp">
        <pc:chgData name="Lewis David" userId="9bae3d31-b5d1-47e3-8b2b-9bb3b57496a6" providerId="ADAL" clId="{5650803B-E574-9144-8051-E0704EFB5035}" dt="2019-12-11T12:09:46.726" v="274" actId="113"/>
        <pc:sldMkLst>
          <pc:docMk/>
          <pc:sldMk cId="3892277697" sldId="271"/>
        </pc:sldMkLst>
        <pc:spChg chg="mod">
          <ac:chgData name="Lewis David" userId="9bae3d31-b5d1-47e3-8b2b-9bb3b57496a6" providerId="ADAL" clId="{5650803B-E574-9144-8051-E0704EFB5035}" dt="2019-12-11T12:09:46.726" v="274" actId="113"/>
          <ac:spMkLst>
            <pc:docMk/>
            <pc:sldMk cId="3892277697" sldId="271"/>
            <ac:spMk id="168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1:59:43.065" v="100" actId="1076"/>
          <ac:spMkLst>
            <pc:docMk/>
            <pc:sldMk cId="3892277697" sldId="271"/>
            <ac:spMk id="169" creationId="{00000000-0000-0000-0000-000000000000}"/>
          </ac:spMkLst>
        </pc:spChg>
        <pc:picChg chg="add del mod modCrop">
          <ac:chgData name="Lewis David" userId="9bae3d31-b5d1-47e3-8b2b-9bb3b57496a6" providerId="ADAL" clId="{5650803B-E574-9144-8051-E0704EFB5035}" dt="2019-12-10T13:43:22.838" v="259" actId="732"/>
          <ac:picMkLst>
            <pc:docMk/>
            <pc:sldMk cId="3892277697" sldId="271"/>
            <ac:picMk id="4" creationId="{B6062228-F4F7-5640-B2B5-23E98B0E4811}"/>
          </ac:picMkLst>
        </pc:picChg>
        <pc:picChg chg="add del mod modCrop">
          <ac:chgData name="Lewis David" userId="9bae3d31-b5d1-47e3-8b2b-9bb3b57496a6" providerId="ADAL" clId="{5650803B-E574-9144-8051-E0704EFB5035}" dt="2019-12-09T11:48:35.848" v="27" actId="478"/>
          <ac:picMkLst>
            <pc:docMk/>
            <pc:sldMk cId="3892277697" sldId="271"/>
            <ac:picMk id="10" creationId="{CF5B7F0E-E838-0B4E-84A2-E9659109D013}"/>
          </ac:picMkLst>
        </pc:picChg>
        <pc:picChg chg="del">
          <ac:chgData name="Lewis David" userId="9bae3d31-b5d1-47e3-8b2b-9bb3b57496a6" providerId="ADAL" clId="{5650803B-E574-9144-8051-E0704EFB5035}" dt="2019-12-09T11:48:37.209" v="28" actId="478"/>
          <ac:picMkLst>
            <pc:docMk/>
            <pc:sldMk cId="3892277697" sldId="271"/>
            <ac:picMk id="11" creationId="{2EC096A6-950D-144A-B2EF-2B9AFE022FBE}"/>
          </ac:picMkLst>
        </pc:picChg>
        <pc:picChg chg="add del mod modCrop">
          <ac:chgData name="Lewis David" userId="9bae3d31-b5d1-47e3-8b2b-9bb3b57496a6" providerId="ADAL" clId="{5650803B-E574-9144-8051-E0704EFB5035}" dt="2019-12-10T13:42:28.861" v="249" actId="478"/>
          <ac:picMkLst>
            <pc:docMk/>
            <pc:sldMk cId="3892277697" sldId="271"/>
            <ac:picMk id="12" creationId="{D790943D-84E1-134A-A57A-21F4837357BF}"/>
          </ac:picMkLst>
        </pc:picChg>
        <pc:cxnChg chg="del">
          <ac:chgData name="Lewis David" userId="9bae3d31-b5d1-47e3-8b2b-9bb3b57496a6" providerId="ADAL" clId="{5650803B-E574-9144-8051-E0704EFB5035}" dt="2019-12-09T11:46:14.771" v="4" actId="478"/>
          <ac:cxnSpMkLst>
            <pc:docMk/>
            <pc:sldMk cId="3892277697" sldId="271"/>
            <ac:cxnSpMk id="8" creationId="{2C7D7A62-1F65-F342-B6B7-D0F7F07702CE}"/>
          </ac:cxnSpMkLst>
        </pc:cxnChg>
        <pc:cxnChg chg="add mod">
          <ac:chgData name="Lewis David" userId="9bae3d31-b5d1-47e3-8b2b-9bb3b57496a6" providerId="ADAL" clId="{5650803B-E574-9144-8051-E0704EFB5035}" dt="2019-12-09T11:59:51.443" v="103" actId="1076"/>
          <ac:cxnSpMkLst>
            <pc:docMk/>
            <pc:sldMk cId="3892277697" sldId="271"/>
            <ac:cxnSpMk id="9" creationId="{D0E82BCD-CEBB-4A4F-A2C9-B7950D2A1564}"/>
          </ac:cxnSpMkLst>
        </pc:cxnChg>
      </pc:sldChg>
      <pc:sldChg chg="addSp delSp modSp">
        <pc:chgData name="Lewis David" userId="9bae3d31-b5d1-47e3-8b2b-9bb3b57496a6" providerId="ADAL" clId="{5650803B-E574-9144-8051-E0704EFB5035}" dt="2019-12-12T11:55:27.498" v="282" actId="1076"/>
        <pc:sldMkLst>
          <pc:docMk/>
          <pc:sldMk cId="398451337" sldId="272"/>
        </pc:sldMkLst>
        <pc:spChg chg="mod">
          <ac:chgData name="Lewis David" userId="9bae3d31-b5d1-47e3-8b2b-9bb3b57496a6" providerId="ADAL" clId="{5650803B-E574-9144-8051-E0704EFB5035}" dt="2019-12-11T12:09:36.186" v="272" actId="113"/>
          <ac:spMkLst>
            <pc:docMk/>
            <pc:sldMk cId="398451337" sldId="272"/>
            <ac:spMk id="168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1:53:36.625" v="76" actId="1076"/>
          <ac:spMkLst>
            <pc:docMk/>
            <pc:sldMk cId="398451337" sldId="272"/>
            <ac:spMk id="169" creationId="{00000000-0000-0000-0000-000000000000}"/>
          </ac:spMkLst>
        </pc:spChg>
        <pc:picChg chg="del mod">
          <ac:chgData name="Lewis David" userId="9bae3d31-b5d1-47e3-8b2b-9bb3b57496a6" providerId="ADAL" clId="{5650803B-E574-9144-8051-E0704EFB5035}" dt="2019-12-09T11:46:37.735" v="11" actId="478"/>
          <ac:picMkLst>
            <pc:docMk/>
            <pc:sldMk cId="398451337" sldId="272"/>
            <ac:picMk id="4" creationId="{46F273A5-0A27-6E43-85C0-A3953D4F708B}"/>
          </ac:picMkLst>
        </pc:picChg>
        <pc:picChg chg="add mod">
          <ac:chgData name="Lewis David" userId="9bae3d31-b5d1-47e3-8b2b-9bb3b57496a6" providerId="ADAL" clId="{5650803B-E574-9144-8051-E0704EFB5035}" dt="2019-12-12T11:55:27.498" v="282" actId="1076"/>
          <ac:picMkLst>
            <pc:docMk/>
            <pc:sldMk cId="398451337" sldId="272"/>
            <ac:picMk id="11" creationId="{BBBC4609-D3EC-DE47-9B36-D0DDC71D94BA}"/>
          </ac:picMkLst>
        </pc:picChg>
        <pc:cxnChg chg="del">
          <ac:chgData name="Lewis David" userId="9bae3d31-b5d1-47e3-8b2b-9bb3b57496a6" providerId="ADAL" clId="{5650803B-E574-9144-8051-E0704EFB5035}" dt="2019-12-09T11:46:22.439" v="7" actId="478"/>
          <ac:cxnSpMkLst>
            <pc:docMk/>
            <pc:sldMk cId="398451337" sldId="272"/>
            <ac:cxnSpMk id="9" creationId="{3E51E68E-AFCD-554A-94B5-37D36165D16C}"/>
          </ac:cxnSpMkLst>
        </pc:cxnChg>
        <pc:cxnChg chg="add mod">
          <ac:chgData name="Lewis David" userId="9bae3d31-b5d1-47e3-8b2b-9bb3b57496a6" providerId="ADAL" clId="{5650803B-E574-9144-8051-E0704EFB5035}" dt="2019-12-09T11:53:39.257" v="77" actId="1076"/>
          <ac:cxnSpMkLst>
            <pc:docMk/>
            <pc:sldMk cId="398451337" sldId="272"/>
            <ac:cxnSpMk id="10" creationId="{5E21298C-EC68-404A-8523-334B516DC852}"/>
          </ac:cxnSpMkLst>
        </pc:cxnChg>
      </pc:sldChg>
      <pc:sldChg chg="addSp delSp modSp">
        <pc:chgData name="Lewis David" userId="9bae3d31-b5d1-47e3-8b2b-9bb3b57496a6" providerId="ADAL" clId="{5650803B-E574-9144-8051-E0704EFB5035}" dt="2019-12-11T12:09:22.875" v="271" actId="113"/>
        <pc:sldMkLst>
          <pc:docMk/>
          <pc:sldMk cId="2725358764" sldId="274"/>
        </pc:sldMkLst>
        <pc:spChg chg="mod">
          <ac:chgData name="Lewis David" userId="9bae3d31-b5d1-47e3-8b2b-9bb3b57496a6" providerId="ADAL" clId="{5650803B-E574-9144-8051-E0704EFB5035}" dt="2019-12-11T12:09:22.875" v="271" actId="113"/>
          <ac:spMkLst>
            <pc:docMk/>
            <pc:sldMk cId="2725358764" sldId="274"/>
            <ac:spMk id="2" creationId="{7583A8E6-390D-4C3E-B057-FBDE008282C0}"/>
          </ac:spMkLst>
        </pc:spChg>
        <pc:spChg chg="mod">
          <ac:chgData name="Lewis David" userId="9bae3d31-b5d1-47e3-8b2b-9bb3b57496a6" providerId="ADAL" clId="{5650803B-E574-9144-8051-E0704EFB5035}" dt="2019-12-09T14:21:17.196" v="236" actId="1076"/>
          <ac:spMkLst>
            <pc:docMk/>
            <pc:sldMk cId="2725358764" sldId="274"/>
            <ac:spMk id="13" creationId="{DE696618-7266-634E-8768-14A770DFA45D}"/>
          </ac:spMkLst>
        </pc:spChg>
        <pc:spChg chg="mod">
          <ac:chgData name="Lewis David" userId="9bae3d31-b5d1-47e3-8b2b-9bb3b57496a6" providerId="ADAL" clId="{5650803B-E574-9144-8051-E0704EFB5035}" dt="2019-12-09T14:21:17.196" v="236" actId="1076"/>
          <ac:spMkLst>
            <pc:docMk/>
            <pc:sldMk cId="2725358764" sldId="274"/>
            <ac:spMk id="20" creationId="{B6E7163C-2DD5-5B46-BC6C-7869DA898CF4}"/>
          </ac:spMkLst>
        </pc:spChg>
        <pc:spChg chg="mod">
          <ac:chgData name="Lewis David" userId="9bae3d31-b5d1-47e3-8b2b-9bb3b57496a6" providerId="ADAL" clId="{5650803B-E574-9144-8051-E0704EFB5035}" dt="2019-12-09T14:21:17.196" v="236" actId="1076"/>
          <ac:spMkLst>
            <pc:docMk/>
            <pc:sldMk cId="2725358764" sldId="274"/>
            <ac:spMk id="22" creationId="{DA91DB9F-10F7-C84D-B9D7-114EFE129437}"/>
          </ac:spMkLst>
        </pc:spChg>
        <pc:spChg chg="mod">
          <ac:chgData name="Lewis David" userId="9bae3d31-b5d1-47e3-8b2b-9bb3b57496a6" providerId="ADAL" clId="{5650803B-E574-9144-8051-E0704EFB5035}" dt="2019-12-09T14:19:27.672" v="212" actId="207"/>
          <ac:spMkLst>
            <pc:docMk/>
            <pc:sldMk cId="2725358764" sldId="274"/>
            <ac:spMk id="251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4:18:48.170" v="199" actId="207"/>
          <ac:spMkLst>
            <pc:docMk/>
            <pc:sldMk cId="2725358764" sldId="274"/>
            <ac:spMk id="252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4:19:15.126" v="208" actId="207"/>
          <ac:spMkLst>
            <pc:docMk/>
            <pc:sldMk cId="2725358764" sldId="274"/>
            <ac:spMk id="253" creationId="{00000000-0000-0000-0000-000000000000}"/>
          </ac:spMkLst>
        </pc:spChg>
        <pc:picChg chg="add del">
          <ac:chgData name="Lewis David" userId="9bae3d31-b5d1-47e3-8b2b-9bb3b57496a6" providerId="ADAL" clId="{5650803B-E574-9144-8051-E0704EFB5035}" dt="2019-12-09T11:50:03.939" v="39" actId="478"/>
          <ac:picMkLst>
            <pc:docMk/>
            <pc:sldMk cId="2725358764" sldId="274"/>
            <ac:picMk id="3" creationId="{F6C7B086-15A6-FF4C-BBC1-84769BE90875}"/>
          </ac:picMkLst>
        </pc:picChg>
        <pc:picChg chg="add del mod">
          <ac:chgData name="Lewis David" userId="9bae3d31-b5d1-47e3-8b2b-9bb3b57496a6" providerId="ADAL" clId="{5650803B-E574-9144-8051-E0704EFB5035}" dt="2019-12-09T11:50:50.807" v="47" actId="478"/>
          <ac:picMkLst>
            <pc:docMk/>
            <pc:sldMk cId="2725358764" sldId="274"/>
            <ac:picMk id="4" creationId="{30B41449-648F-874A-97FB-C2258385240D}"/>
          </ac:picMkLst>
        </pc:picChg>
        <pc:picChg chg="del mod">
          <ac:chgData name="Lewis David" userId="9bae3d31-b5d1-47e3-8b2b-9bb3b57496a6" providerId="ADAL" clId="{5650803B-E574-9144-8051-E0704EFB5035}" dt="2019-12-09T12:05:56.994" v="113" actId="478"/>
          <ac:picMkLst>
            <pc:docMk/>
            <pc:sldMk cId="2725358764" sldId="274"/>
            <ac:picMk id="5" creationId="{A006C683-712A-B64D-B60A-B2E9B191052E}"/>
          </ac:picMkLst>
        </pc:picChg>
        <pc:picChg chg="add del mod">
          <ac:chgData name="Lewis David" userId="9bae3d31-b5d1-47e3-8b2b-9bb3b57496a6" providerId="ADAL" clId="{5650803B-E574-9144-8051-E0704EFB5035}" dt="2019-12-09T11:52:25.302" v="53" actId="478"/>
          <ac:picMkLst>
            <pc:docMk/>
            <pc:sldMk cId="2725358764" sldId="274"/>
            <ac:picMk id="6" creationId="{C353EECD-AA5E-E948-B582-7C734C169246}"/>
          </ac:picMkLst>
        </pc:picChg>
        <pc:picChg chg="add mod">
          <ac:chgData name="Lewis David" userId="9bae3d31-b5d1-47e3-8b2b-9bb3b57496a6" providerId="ADAL" clId="{5650803B-E574-9144-8051-E0704EFB5035}" dt="2019-12-09T14:42:39.533" v="240" actId="555"/>
          <ac:picMkLst>
            <pc:docMk/>
            <pc:sldMk cId="2725358764" sldId="274"/>
            <ac:picMk id="8" creationId="{DAF67A42-4B87-4748-BBD2-292D1BE30E7D}"/>
          </ac:picMkLst>
        </pc:picChg>
        <pc:picChg chg="add del">
          <ac:chgData name="Lewis David" userId="9bae3d31-b5d1-47e3-8b2b-9bb3b57496a6" providerId="ADAL" clId="{5650803B-E574-9144-8051-E0704EFB5035}" dt="2019-12-09T11:49:28.483" v="32"/>
          <ac:picMkLst>
            <pc:docMk/>
            <pc:sldMk cId="2725358764" sldId="274"/>
            <ac:picMk id="14" creationId="{B152D128-51EC-E448-8B75-3D4D02C2CBF1}"/>
          </ac:picMkLst>
        </pc:picChg>
        <pc:picChg chg="add del">
          <ac:chgData name="Lewis David" userId="9bae3d31-b5d1-47e3-8b2b-9bb3b57496a6" providerId="ADAL" clId="{5650803B-E574-9144-8051-E0704EFB5035}" dt="2019-12-09T11:49:56.008" v="36"/>
          <ac:picMkLst>
            <pc:docMk/>
            <pc:sldMk cId="2725358764" sldId="274"/>
            <ac:picMk id="15" creationId="{EC67A435-A1F1-9B40-943F-D349D736BFB0}"/>
          </ac:picMkLst>
        </pc:picChg>
        <pc:picChg chg="add del">
          <ac:chgData name="Lewis David" userId="9bae3d31-b5d1-47e3-8b2b-9bb3b57496a6" providerId="ADAL" clId="{5650803B-E574-9144-8051-E0704EFB5035}" dt="2019-12-09T11:50:03.052" v="38"/>
          <ac:picMkLst>
            <pc:docMk/>
            <pc:sldMk cId="2725358764" sldId="274"/>
            <ac:picMk id="16" creationId="{309044DD-0F07-1C48-976E-C816C7FE38CF}"/>
          </ac:picMkLst>
        </pc:picChg>
        <pc:picChg chg="add mod">
          <ac:chgData name="Lewis David" userId="9bae3d31-b5d1-47e3-8b2b-9bb3b57496a6" providerId="ADAL" clId="{5650803B-E574-9144-8051-E0704EFB5035}" dt="2019-12-09T14:42:39.533" v="240" actId="555"/>
          <ac:picMkLst>
            <pc:docMk/>
            <pc:sldMk cId="2725358764" sldId="274"/>
            <ac:picMk id="17" creationId="{0381CDF1-0D5C-B341-BE9D-36A0F25B1B37}"/>
          </ac:picMkLst>
        </pc:picChg>
        <pc:picChg chg="add mod">
          <ac:chgData name="Lewis David" userId="9bae3d31-b5d1-47e3-8b2b-9bb3b57496a6" providerId="ADAL" clId="{5650803B-E574-9144-8051-E0704EFB5035}" dt="2019-12-09T14:42:39.533" v="240" actId="555"/>
          <ac:picMkLst>
            <pc:docMk/>
            <pc:sldMk cId="2725358764" sldId="274"/>
            <ac:picMk id="19" creationId="{819B11A8-2D03-7348-BE84-9BFE1F132C27}"/>
          </ac:picMkLst>
        </pc:picChg>
        <pc:picChg chg="del">
          <ac:chgData name="Lewis David" userId="9bae3d31-b5d1-47e3-8b2b-9bb3b57496a6" providerId="ADAL" clId="{5650803B-E574-9144-8051-E0704EFB5035}" dt="2019-12-09T11:50:52.355" v="48" actId="478"/>
          <ac:picMkLst>
            <pc:docMk/>
            <pc:sldMk cId="2725358764" sldId="274"/>
            <ac:picMk id="21" creationId="{B8C0F9A6-D236-B740-B01F-283F6B9274EF}"/>
          </ac:picMkLst>
        </pc:picChg>
      </pc:sldChg>
      <pc:sldChg chg="addSp delSp">
        <pc:chgData name="Lewis David" userId="9bae3d31-b5d1-47e3-8b2b-9bb3b57496a6" providerId="ADAL" clId="{5650803B-E574-9144-8051-E0704EFB5035}" dt="2019-12-09T14:16:33.058" v="186" actId="478"/>
        <pc:sldMkLst>
          <pc:docMk/>
          <pc:sldMk cId="917494569" sldId="275"/>
        </pc:sldMkLst>
        <pc:picChg chg="add del">
          <ac:chgData name="Lewis David" userId="9bae3d31-b5d1-47e3-8b2b-9bb3b57496a6" providerId="ADAL" clId="{5650803B-E574-9144-8051-E0704EFB5035}" dt="2019-12-09T14:16:29.450" v="185"/>
          <ac:picMkLst>
            <pc:docMk/>
            <pc:sldMk cId="917494569" sldId="275"/>
            <ac:picMk id="2" creationId="{BE4B76AD-490A-D04A-8144-614893D2930C}"/>
          </ac:picMkLst>
        </pc:picChg>
        <pc:picChg chg="add del">
          <ac:chgData name="Lewis David" userId="9bae3d31-b5d1-47e3-8b2b-9bb3b57496a6" providerId="ADAL" clId="{5650803B-E574-9144-8051-E0704EFB5035}" dt="2019-12-09T14:16:33.058" v="186" actId="478"/>
          <ac:picMkLst>
            <pc:docMk/>
            <pc:sldMk cId="917494569" sldId="275"/>
            <ac:picMk id="4" creationId="{671E14AD-D3BE-9049-B8C5-42D2BDE5B542}"/>
          </ac:picMkLst>
        </pc:picChg>
      </pc:sldChg>
      <pc:sldChg chg="addSp delSp modSp">
        <pc:chgData name="Lewis David" userId="9bae3d31-b5d1-47e3-8b2b-9bb3b57496a6" providerId="ADAL" clId="{5650803B-E574-9144-8051-E0704EFB5035}" dt="2019-12-11T12:09:14.649" v="269" actId="113"/>
        <pc:sldMkLst>
          <pc:docMk/>
          <pc:sldMk cId="1400327765" sldId="278"/>
        </pc:sldMkLst>
        <pc:spChg chg="mod">
          <ac:chgData name="Lewis David" userId="9bae3d31-b5d1-47e3-8b2b-9bb3b57496a6" providerId="ADAL" clId="{5650803B-E574-9144-8051-E0704EFB5035}" dt="2019-12-11T12:09:14.649" v="269" actId="113"/>
          <ac:spMkLst>
            <pc:docMk/>
            <pc:sldMk cId="1400327765" sldId="278"/>
            <ac:spMk id="2" creationId="{7583A8E6-390D-4C3E-B057-FBDE008282C0}"/>
          </ac:spMkLst>
        </pc:spChg>
        <pc:spChg chg="mod">
          <ac:chgData name="Lewis David" userId="9bae3d31-b5d1-47e3-8b2b-9bb3b57496a6" providerId="ADAL" clId="{5650803B-E574-9144-8051-E0704EFB5035}" dt="2019-12-09T14:20:57.828" v="233" actId="1076"/>
          <ac:spMkLst>
            <pc:docMk/>
            <pc:sldMk cId="1400327765" sldId="278"/>
            <ac:spMk id="13" creationId="{DE696618-7266-634E-8768-14A770DFA45D}"/>
          </ac:spMkLst>
        </pc:spChg>
        <pc:spChg chg="mod">
          <ac:chgData name="Lewis David" userId="9bae3d31-b5d1-47e3-8b2b-9bb3b57496a6" providerId="ADAL" clId="{5650803B-E574-9144-8051-E0704EFB5035}" dt="2019-12-09T14:20:57.828" v="233" actId="1076"/>
          <ac:spMkLst>
            <pc:docMk/>
            <pc:sldMk cId="1400327765" sldId="278"/>
            <ac:spMk id="20" creationId="{B6E7163C-2DD5-5B46-BC6C-7869DA898CF4}"/>
          </ac:spMkLst>
        </pc:spChg>
        <pc:spChg chg="mod">
          <ac:chgData name="Lewis David" userId="9bae3d31-b5d1-47e3-8b2b-9bb3b57496a6" providerId="ADAL" clId="{5650803B-E574-9144-8051-E0704EFB5035}" dt="2019-12-09T14:20:57.828" v="233" actId="1076"/>
          <ac:spMkLst>
            <pc:docMk/>
            <pc:sldMk cId="1400327765" sldId="278"/>
            <ac:spMk id="22" creationId="{DA91DB9F-10F7-C84D-B9D7-114EFE129437}"/>
          </ac:spMkLst>
        </pc:spChg>
        <pc:spChg chg="mod">
          <ac:chgData name="Lewis David" userId="9bae3d31-b5d1-47e3-8b2b-9bb3b57496a6" providerId="ADAL" clId="{5650803B-E574-9144-8051-E0704EFB5035}" dt="2019-12-09T14:20:52.945" v="232" actId="1076"/>
          <ac:spMkLst>
            <pc:docMk/>
            <pc:sldMk cId="1400327765" sldId="278"/>
            <ac:spMk id="251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4:21:07.491" v="235" actId="242"/>
          <ac:spMkLst>
            <pc:docMk/>
            <pc:sldMk cId="1400327765" sldId="278"/>
            <ac:spMk id="252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4:20:52.945" v="232" actId="1076"/>
          <ac:spMkLst>
            <pc:docMk/>
            <pc:sldMk cId="1400327765" sldId="278"/>
            <ac:spMk id="253" creationId="{00000000-0000-0000-0000-000000000000}"/>
          </ac:spMkLst>
        </pc:spChg>
        <pc:spChg chg="mod">
          <ac:chgData name="Lewis David" userId="9bae3d31-b5d1-47e3-8b2b-9bb3b57496a6" providerId="ADAL" clId="{5650803B-E574-9144-8051-E0704EFB5035}" dt="2019-12-09T11:55:27.984" v="80" actId="1076"/>
          <ac:spMkLst>
            <pc:docMk/>
            <pc:sldMk cId="1400327765" sldId="278"/>
            <ac:spMk id="254" creationId="{00000000-0000-0000-0000-000000000000}"/>
          </ac:spMkLst>
        </pc:spChg>
        <pc:picChg chg="add mod">
          <ac:chgData name="Lewis David" userId="9bae3d31-b5d1-47e3-8b2b-9bb3b57496a6" providerId="ADAL" clId="{5650803B-E574-9144-8051-E0704EFB5035}" dt="2019-12-09T12:33:49.152" v="115" actId="554"/>
          <ac:picMkLst>
            <pc:docMk/>
            <pc:sldMk cId="1400327765" sldId="278"/>
            <ac:picMk id="4" creationId="{677D02A4-7EE3-2346-B16A-4689FE33E251}"/>
          </ac:picMkLst>
        </pc:picChg>
        <pc:picChg chg="del mod">
          <ac:chgData name="Lewis David" userId="9bae3d31-b5d1-47e3-8b2b-9bb3b57496a6" providerId="ADAL" clId="{5650803B-E574-9144-8051-E0704EFB5035}" dt="2019-12-09T11:57:48.705" v="91" actId="478"/>
          <ac:picMkLst>
            <pc:docMk/>
            <pc:sldMk cId="1400327765" sldId="278"/>
            <ac:picMk id="14" creationId="{03185E2D-E174-5E46-9CD8-D8E211E0F1F7}"/>
          </ac:picMkLst>
        </pc:picChg>
        <pc:picChg chg="del mod">
          <ac:chgData name="Lewis David" userId="9bae3d31-b5d1-47e3-8b2b-9bb3b57496a6" providerId="ADAL" clId="{5650803B-E574-9144-8051-E0704EFB5035}" dt="2019-12-09T11:57:15.129" v="84" actId="478"/>
          <ac:picMkLst>
            <pc:docMk/>
            <pc:sldMk cId="1400327765" sldId="278"/>
            <ac:picMk id="15" creationId="{FC07EFD9-6D21-174C-9ABC-A97809615203}"/>
          </ac:picMkLst>
        </pc:picChg>
        <pc:picChg chg="mod">
          <ac:chgData name="Lewis David" userId="9bae3d31-b5d1-47e3-8b2b-9bb3b57496a6" providerId="ADAL" clId="{5650803B-E574-9144-8051-E0704EFB5035}" dt="2019-12-09T12:33:49.152" v="115" actId="554"/>
          <ac:picMkLst>
            <pc:docMk/>
            <pc:sldMk cId="1400327765" sldId="278"/>
            <ac:picMk id="16" creationId="{B0C83A65-6AD7-624E-9CD2-56F0ADA1653F}"/>
          </ac:picMkLst>
        </pc:picChg>
        <pc:picChg chg="add del">
          <ac:chgData name="Lewis David" userId="9bae3d31-b5d1-47e3-8b2b-9bb3b57496a6" providerId="ADAL" clId="{5650803B-E574-9144-8051-E0704EFB5035}" dt="2019-12-09T11:57:47.680" v="90"/>
          <ac:picMkLst>
            <pc:docMk/>
            <pc:sldMk cId="1400327765" sldId="278"/>
            <ac:picMk id="17" creationId="{31B1AFEA-8323-0840-A21A-33DE99C990DC}"/>
          </ac:picMkLst>
        </pc:picChg>
        <pc:picChg chg="add mod">
          <ac:chgData name="Lewis David" userId="9bae3d31-b5d1-47e3-8b2b-9bb3b57496a6" providerId="ADAL" clId="{5650803B-E574-9144-8051-E0704EFB5035}" dt="2019-12-09T12:33:49.152" v="115" actId="554"/>
          <ac:picMkLst>
            <pc:docMk/>
            <pc:sldMk cId="1400327765" sldId="278"/>
            <ac:picMk id="18" creationId="{84B40AC8-4ED4-204D-9F76-5E8F9D76D321}"/>
          </ac:picMkLst>
        </pc:picChg>
      </pc:sldChg>
      <pc:sldChg chg="modSp">
        <pc:chgData name="Lewis David" userId="9bae3d31-b5d1-47e3-8b2b-9bb3b57496a6" providerId="ADAL" clId="{5650803B-E574-9144-8051-E0704EFB5035}" dt="2019-12-09T11:52:54.574" v="70" actId="732"/>
        <pc:sldMkLst>
          <pc:docMk/>
          <pc:sldMk cId="2613270328" sldId="287"/>
        </pc:sldMkLst>
        <pc:picChg chg="mod modCrop">
          <ac:chgData name="Lewis David" userId="9bae3d31-b5d1-47e3-8b2b-9bb3b57496a6" providerId="ADAL" clId="{5650803B-E574-9144-8051-E0704EFB5035}" dt="2019-12-09T11:52:54.574" v="70" actId="732"/>
          <ac:picMkLst>
            <pc:docMk/>
            <pc:sldMk cId="2613270328" sldId="287"/>
            <ac:picMk id="4" creationId="{05739A71-71B3-7743-ABE0-0B3AE61B510C}"/>
          </ac:picMkLst>
        </pc:picChg>
      </pc:sldChg>
    </pc:docChg>
  </pc:docChgLst>
  <pc:docChgLst>
    <pc:chgData name="Linna Sirkku" userId="S::sirkku.linna@aalto.fi::9b7f1fee-52f0-4b65-8d4d-5369f254e16f" providerId="AD" clId="Web-{DE89BB67-7124-4FE2-9EA8-169143F82543}"/>
    <pc:docChg chg="addSld">
      <pc:chgData name="Linna Sirkku" userId="S::sirkku.linna@aalto.fi::9b7f1fee-52f0-4b65-8d4d-5369f254e16f" providerId="AD" clId="Web-{DE89BB67-7124-4FE2-9EA8-169143F82543}" dt="2019-12-10T07:33:46.026" v="0"/>
      <pc:docMkLst>
        <pc:docMk/>
      </pc:docMkLst>
      <pc:sldChg chg="new">
        <pc:chgData name="Linna Sirkku" userId="S::sirkku.linna@aalto.fi::9b7f1fee-52f0-4b65-8d4d-5369f254e16f" providerId="AD" clId="Web-{DE89BB67-7124-4FE2-9EA8-169143F82543}" dt="2019-12-10T07:33:46.026" v="0"/>
        <pc:sldMkLst>
          <pc:docMk/>
          <pc:sldMk cId="3891980917" sldId="292"/>
        </pc:sldMkLst>
      </pc:sldChg>
    </pc:docChg>
  </pc:docChgLst>
  <pc:docChgLst>
    <pc:chgData name="Haikarainen Riikka" userId="S::riikka.haikarainen@aalto.fi::d6a5f83e-2a54-4795-9f33-366efde645ef" providerId="AD" clId="Web-{499D92F4-F9F7-0DDD-3BF1-13CDF78A1FCC}"/>
    <pc:docChg chg="delSld">
      <pc:chgData name="Haikarainen Riikka" userId="S::riikka.haikarainen@aalto.fi::d6a5f83e-2a54-4795-9f33-366efde645ef" providerId="AD" clId="Web-{499D92F4-F9F7-0DDD-3BF1-13CDF78A1FCC}" dt="2020-01-07T14:58:01.245" v="0"/>
      <pc:docMkLst>
        <pc:docMk/>
      </pc:docMkLst>
      <pc:sldChg chg="del">
        <pc:chgData name="Haikarainen Riikka" userId="S::riikka.haikarainen@aalto.fi::d6a5f83e-2a54-4795-9f33-366efde645ef" providerId="AD" clId="Web-{499D92F4-F9F7-0DDD-3BF1-13CDF78A1FCC}" dt="2020-01-07T14:58:01.245" v="0"/>
        <pc:sldMkLst>
          <pc:docMk/>
          <pc:sldMk cId="4128515803" sldId="289"/>
        </pc:sldMkLst>
      </pc:sldChg>
    </pc:docChg>
  </pc:docChgLst>
  <pc:docChgLst>
    <pc:chgData name="Lewis David" userId="S::david.lewis@aalto.fi::9bae3d31-b5d1-47e3-8b2b-9bb3b57496a6" providerId="AD" clId="Web-{9626B8B3-BBB5-0468-D1C1-E0CEFD26D83F}"/>
    <pc:docChg chg="modSld">
      <pc:chgData name="Lewis David" userId="S::david.lewis@aalto.fi::9bae3d31-b5d1-47e3-8b2b-9bb3b57496a6" providerId="AD" clId="Web-{9626B8B3-BBB5-0468-D1C1-E0CEFD26D83F}" dt="2019-12-09T14:37:20.214" v="3" actId="14100"/>
      <pc:docMkLst>
        <pc:docMk/>
      </pc:docMkLst>
    </pc:docChg>
  </pc:docChgLst>
  <pc:docChgLst>
    <pc:chgData name="Lewis David" userId="S::david.lewis@aalto.fi::9bae3d31-b5d1-47e3-8b2b-9bb3b57496a6" providerId="AD" clId="Web-{F04C6B83-9F6F-032E-A07C-18A114588B55}"/>
    <pc:docChg chg="modSld">
      <pc:chgData name="Lewis David" userId="S::david.lewis@aalto.fi::9bae3d31-b5d1-47e3-8b2b-9bb3b57496a6" providerId="AD" clId="Web-{F04C6B83-9F6F-032E-A07C-18A114588B55}" dt="2019-12-09T14:39:49.428" v="2"/>
      <pc:docMkLst>
        <pc:docMk/>
      </pc:docMkLst>
    </pc:docChg>
  </pc:docChgLst>
  <pc:docChgLst>
    <pc:chgData name="Alvarez Arroyo Gabriel" userId="S::gabriel.alvarezarroyo@aalto.fi::3e797e7f-0f33-4170-acba-956e179c4dbe" providerId="AD" clId="Web-{A6CC7FC4-7C31-46B1-9355-3170D0808012}"/>
    <pc:docChg chg="modSld">
      <pc:chgData name="Alvarez Arroyo Gabriel" userId="S::gabriel.alvarezarroyo@aalto.fi::3e797e7f-0f33-4170-acba-956e179c4dbe" providerId="AD" clId="Web-{A6CC7FC4-7C31-46B1-9355-3170D0808012}" dt="2019-12-12T11:35:55.236" v="1" actId="1076"/>
      <pc:docMkLst>
        <pc:docMk/>
      </pc:docMkLst>
      <pc:sldChg chg="modSp">
        <pc:chgData name="Alvarez Arroyo Gabriel" userId="S::gabriel.alvarezarroyo@aalto.fi::3e797e7f-0f33-4170-acba-956e179c4dbe" providerId="AD" clId="Web-{A6CC7FC4-7C31-46B1-9355-3170D0808012}" dt="2019-12-12T11:35:55.236" v="1" actId="1076"/>
        <pc:sldMkLst>
          <pc:docMk/>
          <pc:sldMk cId="2264251957" sldId="263"/>
        </pc:sldMkLst>
        <pc:picChg chg="mod">
          <ac:chgData name="Alvarez Arroyo Gabriel" userId="S::gabriel.alvarezarroyo@aalto.fi::3e797e7f-0f33-4170-acba-956e179c4dbe" providerId="AD" clId="Web-{A6CC7FC4-7C31-46B1-9355-3170D0808012}" dt="2019-12-12T11:35:55.236" v="1" actId="1076"/>
          <ac:picMkLst>
            <pc:docMk/>
            <pc:sldMk cId="2264251957" sldId="263"/>
            <ac:picMk id="12" creationId="{6361F916-8E0D-7C40-BAD3-B9186DD580C1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CB8E7-56AE-4153-8E39-181AA6CF2980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983"/>
            <a:ext cx="539369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71D5-566C-4C15-ABC7-901E55EC31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31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99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280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00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CHANGE THE PHOTO TO HAVE MORE DIVERSITY?</a:t>
            </a:r>
          </a:p>
        </p:txBody>
      </p:sp>
    </p:spTree>
    <p:extLst>
      <p:ext uri="{BB962C8B-B14F-4D97-AF65-F5344CB8AC3E}">
        <p14:creationId xmlns:p14="http://schemas.microsoft.com/office/powerpoint/2010/main" val="11062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01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95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95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CHANGE PHOTO</a:t>
            </a:r>
          </a:p>
        </p:txBody>
      </p:sp>
    </p:spTree>
    <p:extLst>
      <p:ext uri="{BB962C8B-B14F-4D97-AF65-F5344CB8AC3E}">
        <p14:creationId xmlns:p14="http://schemas.microsoft.com/office/powerpoint/2010/main" val="396368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PALAUTETAAN EDELLINEN LOGIIKKA </a:t>
            </a:r>
          </a:p>
        </p:txBody>
      </p:sp>
    </p:spTree>
    <p:extLst>
      <p:ext uri="{BB962C8B-B14F-4D97-AF65-F5344CB8AC3E}">
        <p14:creationId xmlns:p14="http://schemas.microsoft.com/office/powerpoint/2010/main" val="135745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80187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1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35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55856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7766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sz="half" idx="13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2908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0289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840670" y="3517900"/>
            <a:ext cx="4198341" cy="2800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Image"/>
          <p:cNvSpPr>
            <a:spLocks noGrp="1"/>
          </p:cNvSpPr>
          <p:nvPr>
            <p:ph type="pic" sz="quarter" idx="14"/>
          </p:nvPr>
        </p:nvSpPr>
        <p:spPr>
          <a:xfrm>
            <a:off x="7645400" y="565150"/>
            <a:ext cx="4165600" cy="2777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Image"/>
          <p:cNvSpPr>
            <a:spLocks noGrp="1"/>
          </p:cNvSpPr>
          <p:nvPr>
            <p:ph type="pic" idx="15"/>
          </p:nvPr>
        </p:nvSpPr>
        <p:spPr>
          <a:xfrm>
            <a:off x="-1524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2708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3800" y="4476750"/>
            <a:ext cx="9810750" cy="29276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512884" indent="-195384" algn="ctr">
              <a:spcBef>
                <a:spcPts val="0"/>
              </a:spcBef>
              <a:defRPr sz="1600" i="1"/>
            </a:lvl2pPr>
            <a:lvl3pPr marL="830384" indent="-195384" algn="ctr">
              <a:spcBef>
                <a:spcPts val="0"/>
              </a:spcBef>
              <a:defRPr sz="1600" i="1"/>
            </a:lvl3pPr>
            <a:lvl4pPr marL="1147884" indent="-195384" algn="ctr">
              <a:spcBef>
                <a:spcPts val="0"/>
              </a:spcBef>
              <a:defRPr sz="1600" i="1"/>
            </a:lvl4pPr>
            <a:lvl5pPr marL="1465384" indent="-195384" algn="ctr">
              <a:spcBef>
                <a:spcPts val="0"/>
              </a:spcBef>
              <a:defRPr sz="16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3800" y="3038475"/>
            <a:ext cx="9810750" cy="4127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010568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81322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0360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4980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395" imgH="396" progId="TCLayout.ActiveDocument.1">
                  <p:embed/>
                </p:oleObj>
              </mc:Choice>
              <mc:Fallback>
                <p:oleObj name="think-cell Slide" r:id="rId12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44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80576" marR="0" indent="-293076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98076" marR="0" indent="-293076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515576" marR="0" indent="-293076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833076" marR="0" indent="-293076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ua.eu/resources/publications/819:the-role-of-universities-in-regional-innovation-ecosystems.html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ec.europa.eu/jrc/en/publication/eur-scientific-and-technical-research-reports/place-based-innovation-ecosystems-espoo-innovation-garden-and-aalto-university-finland" TargetMode="External"/><Relationship Id="rId12" Type="http://schemas.openxmlformats.org/officeDocument/2006/relationships/hyperlink" Target="https://www.aalto.fi/en/aalto-university/ranking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hgraham.org/resources/MIT:Skoltech-entrepreneurial-ecosystems-report-2014-.pdf" TargetMode="External"/><Relationship Id="rId11" Type="http://schemas.openxmlformats.org/officeDocument/2006/relationships/hyperlink" Target="https://www.aalto.fi/en/aalto-university/key-figures-of-2018-and-reports" TargetMode="External"/><Relationship Id="rId5" Type="http://schemas.openxmlformats.org/officeDocument/2006/relationships/hyperlink" Target="https://www.topuniversities.com/university-rankings-articles/top-50-under-50-next-50-under-50/qs-top-50-under-50-2020" TargetMode="External"/><Relationship Id="rId10" Type="http://schemas.openxmlformats.org/officeDocument/2006/relationships/hyperlink" Target="https://www.aalto.fi/en/research-art/excellence-in-research" TargetMode="External"/><Relationship Id="rId4" Type="http://schemas.openxmlformats.org/officeDocument/2006/relationships/hyperlink" Target="https://www.aalto.fi/en/research-art/research-assessments" TargetMode="External"/><Relationship Id="rId9" Type="http://schemas.openxmlformats.org/officeDocument/2006/relationships/hyperlink" Target="https://www.timeshighereducation.com/student/best-universities/most-international-universities-worl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E14AD-D3BE-9049-B8C5-42D2BDE5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11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B6062228-F4F7-5640-B2B5-23E98B0E4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7" t="2138" r="21930" b="-151"/>
          <a:stretch/>
        </p:blipFill>
        <p:spPr>
          <a:xfrm>
            <a:off x="-282483" y="0"/>
            <a:ext cx="5879720" cy="6868666"/>
          </a:xfrm>
          <a:prstGeom prst="rect">
            <a:avLst/>
          </a:prstGeom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887" y="5888741"/>
            <a:ext cx="2309113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alto University is the most creative and inspiring community for new thinking"/>
          <p:cNvSpPr txBox="1"/>
          <p:nvPr/>
        </p:nvSpPr>
        <p:spPr>
          <a:xfrm>
            <a:off x="6085342" y="1963976"/>
            <a:ext cx="5879720" cy="343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en-US" sz="2000" b="1" kern="0">
                <a:latin typeface="Arial"/>
                <a:cs typeface="Arial"/>
                <a:sym typeface="Helvetica"/>
              </a:rPr>
              <a:t>Focus of development: </a:t>
            </a:r>
            <a:r>
              <a:rPr lang="en-US" sz="2000" kern="0">
                <a:latin typeface="Arial"/>
                <a:cs typeface="Arial"/>
                <a:sym typeface="Helvetica"/>
              </a:rPr>
              <a:t>Future-led learning </a:t>
            </a:r>
            <a:endParaRPr lang="en-US" sz="2000" kern="0"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r>
              <a:rPr lang="en-US" sz="2000" kern="0">
                <a:latin typeface="Arial"/>
                <a:cs typeface="Arial"/>
                <a:sym typeface="Helvetica"/>
              </a:rPr>
              <a:t> </a:t>
            </a:r>
            <a:b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We take</a:t>
            </a:r>
            <a:r>
              <a:rPr lang="en-US" sz="2000" b="1" kern="0">
                <a:latin typeface="Arial"/>
                <a:cs typeface="Arial"/>
                <a:sym typeface="Helvetica"/>
              </a:rPr>
              <a:t> greater </a:t>
            </a: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societal responsibility in degree education and continuous learning, in and across our key areas. We elevate student experience and quality of learning.</a:t>
            </a:r>
            <a:endParaRPr lang="en-US" sz="20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defTabSz="412750" hangingPunct="0"/>
            <a:endParaRPr lang="en-US" sz="2000" b="1" i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r>
              <a:rPr lang="en-US" sz="1500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Actions: </a:t>
            </a:r>
            <a:r>
              <a:rPr lang="en-US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Renewing educational offering, developing our digital and engaged learning environment, integrating sustainability and multidisciplinary studies into </a:t>
            </a:r>
            <a:r>
              <a:rPr lang="en-US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programmes</a:t>
            </a:r>
            <a:r>
              <a:rPr lang="en-US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, advancing learning-centricity, focusing on holistic wellbeing</a:t>
            </a:r>
            <a:endParaRPr lang="en-US" sz="1500" b="1" kern="0">
              <a:solidFill>
                <a:srgbClr val="FF644E"/>
              </a:solidFill>
              <a:latin typeface="Arial"/>
              <a:cs typeface="Arial"/>
              <a:sym typeface="Helvetica"/>
            </a:endParaRPr>
          </a:p>
          <a:p>
            <a:pPr defTabSz="228600" hangingPunct="0">
              <a:defRPr sz="4100" b="1">
                <a:latin typeface="Arial"/>
                <a:ea typeface="Arial"/>
                <a:cs typeface="Arial"/>
                <a:sym typeface="Arial"/>
              </a:defRPr>
            </a:pPr>
            <a:endParaRPr sz="2000" b="1" i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9" name="We Deliver Research Excellence, Making Breakthroughs in…"/>
          <p:cNvSpPr txBox="1"/>
          <p:nvPr/>
        </p:nvSpPr>
        <p:spPr>
          <a:xfrm>
            <a:off x="6085342" y="440141"/>
            <a:ext cx="5685972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8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spark the game changers </a:t>
            </a:r>
          </a:p>
          <a:p>
            <a:pPr defTabSz="228600" hangingPunct="0">
              <a:defRPr sz="8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 tomorrow</a:t>
            </a:r>
          </a:p>
        </p:txBody>
      </p:sp>
      <p:sp>
        <p:nvSpPr>
          <p:cNvPr id="170" name="Circle"/>
          <p:cNvSpPr/>
          <p:nvPr/>
        </p:nvSpPr>
        <p:spPr>
          <a:xfrm rot="20598940">
            <a:off x="150130" y="158030"/>
            <a:ext cx="2513475" cy="25134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156F9-1281-144D-B30D-692B00AD252E}"/>
              </a:ext>
            </a:extLst>
          </p:cNvPr>
          <p:cNvSpPr/>
          <p:nvPr/>
        </p:nvSpPr>
        <p:spPr>
          <a:xfrm>
            <a:off x="176157" y="1181540"/>
            <a:ext cx="2461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fi-FI" sz="2700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Education</a:t>
            </a:r>
            <a:endParaRPr lang="en-US" sz="27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2BCD-CEBB-4A4F-A2C9-B7950D2A1564}"/>
              </a:ext>
            </a:extLst>
          </p:cNvPr>
          <p:cNvCxnSpPr>
            <a:cxnSpLocks/>
          </p:cNvCxnSpPr>
          <p:nvPr/>
        </p:nvCxnSpPr>
        <p:spPr>
          <a:xfrm>
            <a:off x="6096000" y="1689371"/>
            <a:ext cx="702111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922776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ack, blue, close, standing&#10;&#10;Description automatically generated">
            <a:extLst>
              <a:ext uri="{FF2B5EF4-FFF2-40B4-BE49-F238E27FC236}">
                <a16:creationId xmlns:a16="http://schemas.microsoft.com/office/drawing/2014/main" id="{BBBC4609-D3EC-DE47-9B36-D0DDC71D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2878" y="0"/>
            <a:ext cx="5880909" cy="6858000"/>
          </a:xfrm>
          <a:prstGeom prst="rect">
            <a:avLst/>
          </a:prstGeom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887" y="5888741"/>
            <a:ext cx="2309113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alto University is the most creative and inspiring community for new thinking"/>
          <p:cNvSpPr txBox="1"/>
          <p:nvPr/>
        </p:nvSpPr>
        <p:spPr>
          <a:xfrm>
            <a:off x="6096000" y="3429000"/>
            <a:ext cx="5909185" cy="3483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en-US" sz="2000" b="1" kern="0">
                <a:latin typeface="Arial"/>
                <a:cs typeface="Arial"/>
                <a:sym typeface="Helvetica"/>
              </a:rPr>
              <a:t>Focus of development: </a:t>
            </a:r>
            <a:r>
              <a:rPr lang="en-US" sz="2000" kern="0">
                <a:latin typeface="Arial"/>
                <a:cs typeface="Arial"/>
                <a:sym typeface="Helvetica"/>
              </a:rPr>
              <a:t>Inspiring ecosystem</a:t>
            </a:r>
            <a:r>
              <a:rPr lang="en-US" sz="2000" b="1" kern="0">
                <a:latin typeface="Arial"/>
                <a:cs typeface="Arial"/>
                <a:sym typeface="Helvetica"/>
              </a:rPr>
              <a:t> </a:t>
            </a:r>
          </a:p>
          <a:p>
            <a:pPr defTabSz="412750" hangingPunct="0"/>
            <a:endParaRPr lang="en-US" b="1" kern="0">
              <a:solidFill>
                <a:srgbClr val="FFD733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r>
              <a:rPr lang="en-US" sz="200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Helvetica"/>
              </a:rPr>
              <a:t>As a community of faculty, staff, students, alumni and partners,</a:t>
            </a: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we build our innovation, </a:t>
            </a:r>
            <a:br>
              <a:rPr lang="en-US" sz="2000" b="1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creative </a:t>
            </a:r>
            <a:r>
              <a:rPr lang="en-US" sz="2000" b="1" kern="0">
                <a:latin typeface="Arial"/>
                <a:cs typeface="Arial"/>
                <a:sym typeface="Helvetica"/>
              </a:rPr>
              <a:t>and entrepreneurial ecosystem as a prominent node</a:t>
            </a: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 in global</a:t>
            </a:r>
            <a:r>
              <a:rPr lang="en-US" sz="2000" b="1" kern="0">
                <a:solidFill>
                  <a:srgbClr val="FF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networks.</a:t>
            </a:r>
            <a:br>
              <a:rPr lang="en-US" b="1" kern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Actions</a:t>
            </a:r>
            <a:r>
              <a:rPr lang="en-US" sz="1400" kern="0">
                <a:latin typeface="Arial"/>
                <a:cs typeface="Arial"/>
                <a:sym typeface="Helvetica"/>
              </a:rPr>
              <a:t>: </a:t>
            </a:r>
            <a:r>
              <a:rPr lang="en-US" sz="1400" b="1" kern="0">
                <a:latin typeface="Arial"/>
                <a:cs typeface="Arial"/>
                <a:sym typeface="Helvetica"/>
              </a:rPr>
              <a:t>Cultivating an environment of innovation,</a:t>
            </a:r>
            <a:r>
              <a:rPr lang="en-US" sz="1400" b="1" kern="0">
                <a:solidFill>
                  <a:srgbClr val="FF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en-US" sz="1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developing global and local networks, building a sustainable and thriving campus</a:t>
            </a:r>
            <a:endParaRPr lang="en-US" sz="1500" b="1" kern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  <a:p>
            <a:pPr defTabSz="412750" hangingPunct="0"/>
            <a:endParaRPr lang="en-US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228600" hangingPunct="0">
              <a:defRPr sz="4100" b="1">
                <a:latin typeface="Arial"/>
                <a:ea typeface="Arial"/>
                <a:cs typeface="Arial"/>
                <a:sym typeface="Arial"/>
              </a:defRPr>
            </a:pPr>
            <a:endParaRPr b="1" i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9" name="We Deliver Research Excellence, Making Breakthroughs in…"/>
          <p:cNvSpPr txBox="1"/>
          <p:nvPr/>
        </p:nvSpPr>
        <p:spPr>
          <a:xfrm>
            <a:off x="6136125" y="332589"/>
            <a:ext cx="5909185" cy="220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70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renew society with research-based knowledge, creativity and </a:t>
            </a:r>
            <a:r>
              <a:rPr lang="en-US" sz="2800" b="1" kern="0">
                <a:latin typeface="Arial"/>
                <a:cs typeface="Arial"/>
                <a:sym typeface="Arial"/>
              </a:rPr>
              <a:t>entrepreneurial mindset</a:t>
            </a:r>
            <a:r>
              <a:rPr lang="en-US" sz="2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br>
              <a:rPr lang="en-US" sz="2800" b="1" kern="0">
                <a:latin typeface="Arial"/>
                <a:cs typeface="Arial"/>
              </a:rPr>
            </a:br>
            <a:r>
              <a:rPr lang="en-US" sz="2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generate innovative solutions to tackle global grand challenges.</a:t>
            </a:r>
          </a:p>
        </p:txBody>
      </p:sp>
      <p:sp>
        <p:nvSpPr>
          <p:cNvPr id="170" name="Circle"/>
          <p:cNvSpPr/>
          <p:nvPr/>
        </p:nvSpPr>
        <p:spPr>
          <a:xfrm rot="20598940">
            <a:off x="150130" y="158030"/>
            <a:ext cx="2513475" cy="25134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156F9-1281-144D-B30D-692B00AD252E}"/>
              </a:ext>
            </a:extLst>
          </p:cNvPr>
          <p:cNvSpPr/>
          <p:nvPr/>
        </p:nvSpPr>
        <p:spPr>
          <a:xfrm>
            <a:off x="176157" y="1181540"/>
            <a:ext cx="2461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fi-FI" sz="2700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Impact</a:t>
            </a:r>
            <a:endParaRPr lang="en-US" sz="27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21298C-EC68-404A-8523-334B516DC852}"/>
              </a:ext>
            </a:extLst>
          </p:cNvPr>
          <p:cNvCxnSpPr>
            <a:cxnSpLocks/>
          </p:cNvCxnSpPr>
          <p:nvPr/>
        </p:nvCxnSpPr>
        <p:spPr>
          <a:xfrm>
            <a:off x="6136125" y="3041272"/>
            <a:ext cx="702111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84513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" y="5869977"/>
            <a:ext cx="2309112" cy="96925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adical…"/>
          <p:cNvSpPr txBox="1"/>
          <p:nvPr/>
        </p:nvSpPr>
        <p:spPr>
          <a:xfrm>
            <a:off x="557107" y="3971907"/>
            <a:ext cx="2999747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Solutions</a:t>
            </a: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for sustainability</a:t>
            </a:r>
          </a:p>
        </p:txBody>
      </p:sp>
      <p:sp>
        <p:nvSpPr>
          <p:cNvPr id="252" name="Flexible…"/>
          <p:cNvSpPr txBox="1"/>
          <p:nvPr/>
        </p:nvSpPr>
        <p:spPr>
          <a:xfrm>
            <a:off x="4406050" y="3971907"/>
            <a:ext cx="2587827" cy="7284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t">
            <a:spAutoFit/>
          </a:bodyPr>
          <a:lstStyle>
            <a:lvl1pPr defTabSz="457200">
              <a:lnSpc>
                <a:spcPts val="8100"/>
              </a:lnSpc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i-FI" sz="2200" err="1">
                <a:solidFill>
                  <a:schemeClr val="tx1">
                    <a:lumMod val="95000"/>
                    <a:lumOff val="5000"/>
                  </a:schemeClr>
                </a:solidFill>
              </a:rPr>
              <a:t>Radical</a:t>
            </a:r>
            <a:r>
              <a:rPr lang="fi-FI" sz="2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fi-FI" sz="2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creativity</a:t>
            </a:r>
            <a:endParaRPr sz="2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3" name="Dynamic…"/>
          <p:cNvSpPr txBox="1"/>
          <p:nvPr/>
        </p:nvSpPr>
        <p:spPr>
          <a:xfrm>
            <a:off x="8269925" y="3971907"/>
            <a:ext cx="3203334" cy="10378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228600"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</a:rPr>
              <a:t>Entrepreneurial </a:t>
            </a:r>
          </a:p>
          <a:p>
            <a:pPr defTabSz="228600"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</a:rPr>
              <a:t>mindset</a:t>
            </a:r>
            <a:endParaRPr sz="2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4" name="Key Strategic Choices"/>
          <p:cNvSpPr txBox="1"/>
          <p:nvPr/>
        </p:nvSpPr>
        <p:spPr>
          <a:xfrm rot="21597083">
            <a:off x="532827" y="212279"/>
            <a:ext cx="12073533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Our three cross-cutting approaches</a:t>
            </a:r>
          </a:p>
        </p:txBody>
      </p:sp>
      <p:sp>
        <p:nvSpPr>
          <p:cNvPr id="20" name="Lorem ipsum dolor sit amet, consectetur adipiscing elit.…">
            <a:extLst>
              <a:ext uri="{FF2B5EF4-FFF2-40B4-BE49-F238E27FC236}">
                <a16:creationId xmlns:a16="http://schemas.microsoft.com/office/drawing/2014/main" id="{B6E7163C-2DD5-5B46-BC6C-7869DA898CF4}"/>
              </a:ext>
            </a:extLst>
          </p:cNvPr>
          <p:cNvSpPr txBox="1"/>
          <p:nvPr/>
        </p:nvSpPr>
        <p:spPr>
          <a:xfrm>
            <a:off x="557107" y="4781465"/>
            <a:ext cx="265176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Actions: </a:t>
            </a: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Connecting our strengths to create solutions for grand challenges, pioneering sustainable solutions in our operations</a:t>
            </a:r>
            <a:endParaRPr lang="fi-FI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orem ipsum dolor sit amet, consectetur adipiscing elit.…">
            <a:extLst>
              <a:ext uri="{FF2B5EF4-FFF2-40B4-BE49-F238E27FC236}">
                <a16:creationId xmlns:a16="http://schemas.microsoft.com/office/drawing/2014/main" id="{DA91DB9F-10F7-C84D-B9D7-114EFE129437}"/>
              </a:ext>
            </a:extLst>
          </p:cNvPr>
          <p:cNvSpPr txBox="1"/>
          <p:nvPr/>
        </p:nvSpPr>
        <p:spPr>
          <a:xfrm>
            <a:off x="8269925" y="4781465"/>
            <a:ext cx="2651763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825500" hangingPunct="0"/>
            <a:r>
              <a:rPr lang="fi-FI" sz="1400" err="1">
                <a:latin typeface="Arial"/>
                <a:ea typeface="+mn-lt"/>
                <a:cs typeface="Arial"/>
              </a:rPr>
              <a:t>Actions</a:t>
            </a:r>
            <a:r>
              <a:rPr lang="fi-FI" sz="1400">
                <a:latin typeface="Arial"/>
                <a:ea typeface="+mn-lt"/>
                <a:cs typeface="Arial"/>
              </a:rPr>
              <a:t>: </a:t>
            </a:r>
            <a:r>
              <a:rPr lang="en-US" sz="1400" b="1">
                <a:latin typeface="Arial"/>
                <a:cs typeface="Arial"/>
                <a:sym typeface="Helvetica"/>
              </a:rPr>
              <a:t>Advancing entrepreneurial capabilities throughout our community, supporting student-driven activities and initiatives</a:t>
            </a:r>
            <a:endParaRPr lang="fi-FI" sz="1400" b="1">
              <a:latin typeface="Arial"/>
              <a:cs typeface="Arial"/>
              <a:sym typeface="Helvetica"/>
            </a:endParaRPr>
          </a:p>
          <a:p>
            <a:pPr algn="l"/>
            <a:endParaRPr lang="fi-FI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dolor sit amet, consectetur adipiscing elit.…">
            <a:extLst>
              <a:ext uri="{FF2B5EF4-FFF2-40B4-BE49-F238E27FC236}">
                <a16:creationId xmlns:a16="http://schemas.microsoft.com/office/drawing/2014/main" id="{DE696618-7266-634E-8768-14A770DFA45D}"/>
              </a:ext>
            </a:extLst>
          </p:cNvPr>
          <p:cNvSpPr txBox="1"/>
          <p:nvPr/>
        </p:nvSpPr>
        <p:spPr>
          <a:xfrm>
            <a:off x="4406050" y="4781465"/>
            <a:ext cx="2565989" cy="1359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en-US" sz="1400" kern="0">
                <a:latin typeface="Arial"/>
                <a:ea typeface="+mn-lt"/>
                <a:cs typeface="Arial"/>
                <a:sym typeface="Helvetica"/>
              </a:rPr>
              <a:t>Actions: </a:t>
            </a:r>
            <a:r>
              <a:rPr lang="en-US" sz="1400" b="1" kern="0">
                <a:latin typeface="Arial"/>
                <a:ea typeface="+mn-lt"/>
                <a:cs typeface="Arial"/>
                <a:sym typeface="Helvetica"/>
              </a:rPr>
              <a:t>Empowering an experimental culture by building the spaces and practices that encourage us to break boundaries and create</a:t>
            </a:r>
            <a:r>
              <a:rPr lang="en-US" sz="1500" b="1" kern="0">
                <a:latin typeface="Arial"/>
                <a:ea typeface="+mn-lt"/>
                <a:cs typeface="Arial"/>
                <a:sym typeface="Helvetica"/>
              </a:rPr>
              <a:t> </a:t>
            </a:r>
            <a:r>
              <a:rPr lang="en-US" sz="1400" b="1" kern="0">
                <a:latin typeface="Arial"/>
                <a:ea typeface="+mn-lt"/>
                <a:cs typeface="Arial"/>
                <a:sym typeface="Helvetica"/>
              </a:rPr>
              <a:t>novel perspectives </a:t>
            </a:r>
            <a:endParaRPr lang="en-US" sz="1400" b="1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3A8E6-390D-4C3E-B057-FBDE008282C0}"/>
              </a:ext>
            </a:extLst>
          </p:cNvPr>
          <p:cNvSpPr txBox="1"/>
          <p:nvPr/>
        </p:nvSpPr>
        <p:spPr>
          <a:xfrm>
            <a:off x="532520" y="967360"/>
            <a:ext cx="11524593" cy="10669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 b="1">
                <a:latin typeface="Arial"/>
                <a:cs typeface="Arial"/>
              </a:rPr>
              <a:t>Focus of </a:t>
            </a:r>
            <a:r>
              <a:rPr lang="fi-FI" sz="2200" b="1" err="1">
                <a:latin typeface="Arial"/>
                <a:cs typeface="Arial"/>
              </a:rPr>
              <a:t>development</a:t>
            </a:r>
            <a:r>
              <a:rPr lang="fi-FI" sz="2200" b="1">
                <a:latin typeface="Arial"/>
                <a:cs typeface="Arial"/>
              </a:rPr>
              <a:t>: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We</a:t>
            </a:r>
            <a:r>
              <a:rPr lang="fi-FI" sz="2200" kern="0">
                <a:latin typeface="Arial"/>
                <a:cs typeface="Arial"/>
                <a:sym typeface="Helvetica"/>
              </a:rPr>
              <a:t> help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solve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grand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challenges</a:t>
            </a:r>
            <a:r>
              <a:rPr lang="fi-FI" sz="2200" kern="0">
                <a:latin typeface="Arial"/>
                <a:cs typeface="Arial"/>
                <a:sym typeface="Helvetica"/>
              </a:rPr>
              <a:t> in and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across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our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key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areas</a:t>
            </a:r>
            <a:r>
              <a:rPr lang="fi-FI" sz="2200" kern="0">
                <a:latin typeface="Arial"/>
                <a:cs typeface="Arial"/>
                <a:sym typeface="Helvetica"/>
              </a:rPr>
              <a:t>.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We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build</a:t>
            </a:r>
            <a:r>
              <a:rPr lang="fi-FI" sz="2200" kern="0">
                <a:latin typeface="Arial"/>
                <a:cs typeface="Arial"/>
                <a:sym typeface="Helvetica"/>
              </a:rPr>
              <a:t> an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outstanding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creative</a:t>
            </a:r>
            <a:r>
              <a:rPr lang="fi-FI" sz="2200" kern="0">
                <a:latin typeface="Arial"/>
                <a:cs typeface="Arial"/>
                <a:sym typeface="Helvetica"/>
              </a:rPr>
              <a:t> </a:t>
            </a:r>
            <a:r>
              <a:rPr lang="fi-FI" sz="2200" kern="0" err="1">
                <a:latin typeface="Arial"/>
                <a:cs typeface="Arial"/>
                <a:sym typeface="Helvetica"/>
              </a:rPr>
              <a:t>community</a:t>
            </a:r>
            <a:r>
              <a:rPr lang="fi-FI" sz="2200" kern="0">
                <a:latin typeface="Arial"/>
                <a:cs typeface="Arial"/>
                <a:sym typeface="Helvetica"/>
              </a:rPr>
              <a:t> for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new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thinking</a:t>
            </a:r>
            <a:r>
              <a:rPr lang="fi-FI" sz="2200" kern="0">
                <a:latin typeface="Arial"/>
                <a:cs typeface="Arial"/>
                <a:sym typeface="Helvetica"/>
              </a:rPr>
              <a:t>.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We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foster</a:t>
            </a:r>
            <a:r>
              <a:rPr lang="fi-FI" sz="2200" kern="0">
                <a:latin typeface="Arial"/>
                <a:cs typeface="Arial"/>
                <a:sym typeface="Helvetica"/>
              </a:rPr>
              <a:t> an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inspiring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entrepreneurial</a:t>
            </a:r>
            <a:r>
              <a:rPr lang="fi-FI" sz="2200" kern="0">
                <a:latin typeface="Arial"/>
                <a:cs typeface="Arial"/>
                <a:sym typeface="Helvetica"/>
              </a:rPr>
              <a:t> culture.</a:t>
            </a:r>
            <a:endParaRPr lang="en-US" sz="22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C83A65-6AD7-624E-9CD2-56F0ADA165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925" y="2221479"/>
            <a:ext cx="2440868" cy="1626595"/>
          </a:xfrm>
          <a:prstGeom prst="rect">
            <a:avLst/>
          </a:prstGeom>
        </p:spPr>
      </p:pic>
      <p:pic>
        <p:nvPicPr>
          <p:cNvPr id="4" name="Picture 3" descr="A group of palm trees&#10;&#10;Description automatically generated">
            <a:extLst>
              <a:ext uri="{FF2B5EF4-FFF2-40B4-BE49-F238E27FC236}">
                <a16:creationId xmlns:a16="http://schemas.microsoft.com/office/drawing/2014/main" id="{677D02A4-7EE3-2346-B16A-4689FE33E2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50" y="2221479"/>
            <a:ext cx="2353452" cy="1567122"/>
          </a:xfrm>
          <a:prstGeom prst="rect">
            <a:avLst/>
          </a:prstGeom>
        </p:spPr>
      </p:pic>
      <p:pic>
        <p:nvPicPr>
          <p:cNvPr id="18" name="Picture 17" descr="A picture containing orange, table, glasses, pair&#10;&#10;Description automatically generated">
            <a:extLst>
              <a:ext uri="{FF2B5EF4-FFF2-40B4-BE49-F238E27FC236}">
                <a16:creationId xmlns:a16="http://schemas.microsoft.com/office/drawing/2014/main" id="{84B40AC8-4ED4-204D-9F76-5E8F9D76D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7" y="2221479"/>
            <a:ext cx="2349408" cy="15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277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" y="5869977"/>
            <a:ext cx="2309112" cy="96925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Radical…"/>
          <p:cNvSpPr txBox="1"/>
          <p:nvPr/>
        </p:nvSpPr>
        <p:spPr>
          <a:xfrm>
            <a:off x="532507" y="3932056"/>
            <a:ext cx="3885367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fi-FI" sz="2200" b="1" kern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Community</a:t>
            </a:r>
            <a:r>
              <a:rPr lang="fi-FI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br>
              <a:rPr lang="fi-FI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</a:br>
            <a:r>
              <a:rPr lang="fi-FI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&amp; </a:t>
            </a:r>
            <a:r>
              <a:rPr lang="fi-FI" sz="2200" b="1" kern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people</a:t>
            </a:r>
            <a:endParaRPr sz="2200" b="1" ker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Flexible…"/>
          <p:cNvSpPr txBox="1"/>
          <p:nvPr/>
        </p:nvSpPr>
        <p:spPr>
          <a:xfrm>
            <a:off x="4355410" y="3889858"/>
            <a:ext cx="2587827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457200">
              <a:lnSpc>
                <a:spcPts val="8100"/>
              </a:lnSpc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228600" hangingPunct="0">
              <a:lnSpc>
                <a:spcPct val="100000"/>
              </a:lnSpc>
            </a:pPr>
            <a:r>
              <a:rPr lang="fi-FI" sz="2200" kern="0" err="1">
                <a:solidFill>
                  <a:schemeClr val="tx1"/>
                </a:solidFill>
              </a:rPr>
              <a:t>Infrastructures</a:t>
            </a:r>
            <a:br>
              <a:rPr lang="fi-FI" sz="2200" kern="0">
                <a:solidFill>
                  <a:schemeClr val="tx1"/>
                </a:solidFill>
              </a:rPr>
            </a:br>
            <a:r>
              <a:rPr lang="fi-FI" sz="2200" kern="0">
                <a:solidFill>
                  <a:schemeClr val="tx1"/>
                </a:solidFill>
              </a:rPr>
              <a:t>&amp; campus </a:t>
            </a:r>
            <a:endParaRPr sz="2200" kern="0">
              <a:solidFill>
                <a:schemeClr val="tx1"/>
              </a:solidFill>
            </a:endParaRPr>
          </a:p>
        </p:txBody>
      </p:sp>
      <p:sp>
        <p:nvSpPr>
          <p:cNvPr id="253" name="Dynamic…"/>
          <p:cNvSpPr txBox="1"/>
          <p:nvPr/>
        </p:nvSpPr>
        <p:spPr>
          <a:xfrm>
            <a:off x="8245325" y="3777336"/>
            <a:ext cx="3203334" cy="103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 anchor="ctr">
            <a:noAutofit/>
          </a:bodyPr>
          <a:lstStyle/>
          <a:p>
            <a:pPr defTabSz="228600" hangingPunct="0">
              <a:defRPr sz="5400" b="1">
                <a:solidFill>
                  <a:srgbClr val="FFCD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Services &amp; </a:t>
            </a:r>
            <a:br>
              <a:rPr lang="en-US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</a:br>
            <a:r>
              <a:rPr lang="en-US" sz="2200" b="1" ker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resources</a:t>
            </a:r>
            <a:endParaRPr sz="2200" b="1" ker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" name="Key Strategic Choices"/>
          <p:cNvSpPr txBox="1"/>
          <p:nvPr/>
        </p:nvSpPr>
        <p:spPr>
          <a:xfrm rot="21597083">
            <a:off x="532814" y="201152"/>
            <a:ext cx="12073533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412750" hangingPunct="0"/>
            <a:r>
              <a:rPr lang="fi-FI" sz="4400" kern="0" err="1">
                <a:solidFill>
                  <a:srgbClr val="000000"/>
                </a:solidFill>
              </a:rPr>
              <a:t>Enabling</a:t>
            </a:r>
            <a:r>
              <a:rPr lang="fi-FI" sz="4400" kern="0">
                <a:solidFill>
                  <a:srgbClr val="000000"/>
                </a:solidFill>
              </a:rPr>
              <a:t> </a:t>
            </a:r>
            <a:r>
              <a:rPr lang="fi-FI" sz="4400" kern="0" err="1">
                <a:solidFill>
                  <a:srgbClr val="000000"/>
                </a:solidFill>
              </a:rPr>
              <a:t>our</a:t>
            </a:r>
            <a:r>
              <a:rPr lang="fi-FI" sz="4400" kern="0">
                <a:solidFill>
                  <a:srgbClr val="000000"/>
                </a:solidFill>
              </a:rPr>
              <a:t> </a:t>
            </a:r>
            <a:r>
              <a:rPr lang="fi-FI" sz="4400" kern="0" err="1">
                <a:solidFill>
                  <a:srgbClr val="000000"/>
                </a:solidFill>
              </a:rPr>
              <a:t>success</a:t>
            </a:r>
            <a:endParaRPr sz="4400" kern="0">
              <a:solidFill>
                <a:srgbClr val="000000"/>
              </a:solidFill>
            </a:endParaRPr>
          </a:p>
        </p:txBody>
      </p:sp>
      <p:sp>
        <p:nvSpPr>
          <p:cNvPr id="20" name="Lorem ipsum dolor sit amet, consectetur adipiscing elit.…">
            <a:extLst>
              <a:ext uri="{FF2B5EF4-FFF2-40B4-BE49-F238E27FC236}">
                <a16:creationId xmlns:a16="http://schemas.microsoft.com/office/drawing/2014/main" id="{B6E7163C-2DD5-5B46-BC6C-7869DA898CF4}"/>
              </a:ext>
            </a:extLst>
          </p:cNvPr>
          <p:cNvSpPr txBox="1"/>
          <p:nvPr/>
        </p:nvSpPr>
        <p:spPr>
          <a:xfrm>
            <a:off x="532507" y="4779319"/>
            <a:ext cx="2651763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fi-FI" sz="1400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Actions</a:t>
            </a:r>
            <a:r>
              <a:rPr lang="fi-FI" sz="1400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: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Developing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our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culture of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inclusion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,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curiosity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,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collaboration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and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wellbeing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as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our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competitive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edge</a:t>
            </a:r>
            <a:r>
              <a:rPr lang="fi-FI" sz="1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Helvetica"/>
              </a:rPr>
              <a:t>.</a:t>
            </a:r>
            <a:endParaRPr lang="fi-FI" sz="1400" b="1" kern="0">
              <a:solidFill>
                <a:srgbClr val="FF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2" name="Lorem ipsum dolor sit amet, consectetur adipiscing elit.…">
            <a:extLst>
              <a:ext uri="{FF2B5EF4-FFF2-40B4-BE49-F238E27FC236}">
                <a16:creationId xmlns:a16="http://schemas.microsoft.com/office/drawing/2014/main" id="{DA91DB9F-10F7-C84D-B9D7-114EFE129437}"/>
              </a:ext>
            </a:extLst>
          </p:cNvPr>
          <p:cNvSpPr txBox="1"/>
          <p:nvPr/>
        </p:nvSpPr>
        <p:spPr>
          <a:xfrm>
            <a:off x="8230449" y="4779319"/>
            <a:ext cx="2651763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fi-FI" sz="1400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Actions</a:t>
            </a:r>
            <a:r>
              <a:rPr lang="fi-FI" sz="1400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: 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Building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dynamic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service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solutions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and data-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driven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operations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.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Strengthening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our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financial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 </a:t>
            </a:r>
            <a:r>
              <a:rPr lang="fi-FI" sz="1400" b="1" kern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resilience</a:t>
            </a:r>
            <a:r>
              <a:rPr lang="fi-FI" sz="1400" b="1" kern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sym typeface="Helvetica"/>
              </a:rPr>
              <a:t>. </a:t>
            </a:r>
            <a:endParaRPr lang="en-US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endParaRPr lang="fi-FI" sz="14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endParaRPr lang="en-US" sz="1400" b="1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3" name="Lorem ipsum dolor sit amet, consectetur adipiscing elit.…">
            <a:extLst>
              <a:ext uri="{FF2B5EF4-FFF2-40B4-BE49-F238E27FC236}">
                <a16:creationId xmlns:a16="http://schemas.microsoft.com/office/drawing/2014/main" id="{DE696618-7266-634E-8768-14A770DFA45D}"/>
              </a:ext>
            </a:extLst>
          </p:cNvPr>
          <p:cNvSpPr txBox="1"/>
          <p:nvPr/>
        </p:nvSpPr>
        <p:spPr>
          <a:xfrm>
            <a:off x="4345082" y="4779319"/>
            <a:ext cx="2565989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en-US" sz="1400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Actions: </a:t>
            </a:r>
            <a:r>
              <a:rPr lang="en-US" sz="1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Investing in open, state-of-the-art physical &amp; digital infrastructures,</a:t>
            </a:r>
            <a:r>
              <a:rPr lang="en-US" sz="1400" b="1" kern="0">
                <a:latin typeface="Arial"/>
                <a:cs typeface="Arial"/>
                <a:sym typeface="Helvetica"/>
              </a:rPr>
              <a:t> and campus environment</a:t>
            </a:r>
            <a:r>
              <a:rPr lang="en-US" sz="1400" b="1" kern="0">
                <a:solidFill>
                  <a:srgbClr val="FF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en-US" sz="1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as long-term assets.</a:t>
            </a:r>
            <a:endParaRPr lang="en-US" sz="14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3A8E6-390D-4C3E-B057-FBDE008282C0}"/>
              </a:ext>
            </a:extLst>
          </p:cNvPr>
          <p:cNvSpPr txBox="1"/>
          <p:nvPr/>
        </p:nvSpPr>
        <p:spPr>
          <a:xfrm>
            <a:off x="532507" y="1025096"/>
            <a:ext cx="11524593" cy="728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defTabSz="412750" hangingPunct="0"/>
            <a:r>
              <a:rPr lang="fi-FI" sz="2200" b="1" kern="0">
                <a:latin typeface="Arial"/>
                <a:ea typeface="Arial"/>
                <a:cs typeface="Arial"/>
                <a:sym typeface="Helvetica"/>
              </a:rPr>
              <a:t>Focus of </a:t>
            </a:r>
            <a:r>
              <a:rPr lang="fi-FI" sz="2200" b="1" kern="0" err="1">
                <a:latin typeface="Arial"/>
                <a:ea typeface="Arial"/>
                <a:cs typeface="Arial"/>
                <a:sym typeface="Helvetica"/>
              </a:rPr>
              <a:t>development</a:t>
            </a:r>
            <a:r>
              <a:rPr lang="fi-FI" sz="2200" b="1" kern="0">
                <a:latin typeface="Arial"/>
                <a:ea typeface="Arial"/>
                <a:cs typeface="Arial"/>
                <a:sym typeface="Helvetica"/>
              </a:rPr>
              <a:t>: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We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invest</a:t>
            </a:r>
            <a:r>
              <a:rPr lang="fi-FI" sz="2200" kern="0">
                <a:latin typeface="Arial"/>
                <a:cs typeface="Arial"/>
                <a:sym typeface="Helvetica"/>
              </a:rPr>
              <a:t> in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our</a:t>
            </a:r>
            <a:r>
              <a:rPr lang="fi-FI" sz="2200" kern="0">
                <a:latin typeface="Arial"/>
                <a:cs typeface="Arial"/>
                <a:sym typeface="Helvetica"/>
              </a:rPr>
              <a:t>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community</a:t>
            </a:r>
            <a:r>
              <a:rPr lang="fi-FI" sz="2200" kern="0">
                <a:latin typeface="Arial"/>
                <a:cs typeface="Arial"/>
                <a:sym typeface="Helvetica"/>
              </a:rPr>
              <a:t> &amp;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people</a:t>
            </a:r>
            <a:r>
              <a:rPr lang="fi-FI" sz="2200" kern="0">
                <a:latin typeface="Arial"/>
                <a:cs typeface="Arial"/>
                <a:sym typeface="Helvetica"/>
              </a:rPr>
              <a:t>, </a:t>
            </a:r>
            <a:br>
              <a:rPr lang="fi-FI" sz="2200" kern="0">
                <a:latin typeface="Arial"/>
                <a:cs typeface="Arial"/>
                <a:sym typeface="Helvetica"/>
              </a:rPr>
            </a:br>
            <a:r>
              <a:rPr lang="fi-FI" sz="2200" kern="0" err="1">
                <a:latin typeface="Arial"/>
                <a:cs typeface="Arial"/>
                <a:sym typeface="Helvetica"/>
              </a:rPr>
              <a:t>infrastructures</a:t>
            </a:r>
            <a:r>
              <a:rPr lang="fi-FI" sz="2200" kern="0">
                <a:latin typeface="Arial"/>
                <a:cs typeface="Arial"/>
                <a:sym typeface="Helvetica"/>
              </a:rPr>
              <a:t> &amp; campus, and </a:t>
            </a:r>
            <a:r>
              <a:rPr lang="fi-FI" sz="2200" kern="0" err="1">
                <a:latin typeface="Arial"/>
                <a:cs typeface="Arial"/>
                <a:sym typeface="Helvetica"/>
              </a:rPr>
              <a:t>services</a:t>
            </a:r>
            <a:r>
              <a:rPr lang="fi-FI" sz="2200" kern="0">
                <a:latin typeface="Arial"/>
                <a:cs typeface="Arial"/>
                <a:sym typeface="Helvetica"/>
              </a:rPr>
              <a:t>. 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81CDF1-0D5C-B341-BE9D-36A0F25B1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997" y="2271661"/>
            <a:ext cx="2520694" cy="161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9B11A8-2D03-7348-BE84-9BFE1F132C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70" y="2280318"/>
            <a:ext cx="2414499" cy="1610179"/>
          </a:xfrm>
          <a:prstGeom prst="rect">
            <a:avLst/>
          </a:prstGeom>
        </p:spPr>
      </p:pic>
      <p:pic>
        <p:nvPicPr>
          <p:cNvPr id="8" name="Picture 7" descr="A person using a computer&#10;&#10;Description automatically generated">
            <a:extLst>
              <a:ext uri="{FF2B5EF4-FFF2-40B4-BE49-F238E27FC236}">
                <a16:creationId xmlns:a16="http://schemas.microsoft.com/office/drawing/2014/main" id="{DAF67A42-4B87-4748-BBD2-292D1BE30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18" y="2271662"/>
            <a:ext cx="2874352" cy="16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5876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E14AD-D3BE-9049-B8C5-42D2BDE5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1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456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741"/>
            <a:ext cx="2309114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Aalto University is the most creative and inspiring community for new thinking"/>
          <p:cNvSpPr txBox="1"/>
          <p:nvPr/>
        </p:nvSpPr>
        <p:spPr>
          <a:xfrm>
            <a:off x="423787" y="1208702"/>
            <a:ext cx="5374557" cy="4629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A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comprehensive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,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international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  <a:hlinkClick r:id="rId4"/>
              </a:rPr>
              <a:t>peer evaluation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of Aalto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University’s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research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quality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(RAI 2018)</a:t>
            </a: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Aalto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University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 is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recognised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 as a 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  <a:hlinkClick r:id="rId5"/>
              </a:rPr>
              <a:t>globally leading young university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 (QS top 50 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under</a:t>
            </a:r>
            <a:r>
              <a:rPr lang="fi-FI" sz="1750" b="1" kern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 50, 2020)</a:t>
            </a: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  <a:hlinkClick r:id="rId6"/>
              </a:rPr>
              <a:t>MIT</a:t>
            </a: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, </a:t>
            </a: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  <a:hlinkClick r:id="rId7"/>
              </a:rPr>
              <a:t>JRC</a:t>
            </a: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and </a:t>
            </a: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  <a:hlinkClick r:id="rId8"/>
              </a:rPr>
              <a:t>EUA</a:t>
            </a:r>
            <a:r>
              <a:rPr lang="en-US" sz="175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have recently portrayed the entrepreneurial and innovation ecosystem evolving around the university as an international role model </a:t>
            </a: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1750" b="1" kern="0">
                <a:solidFill>
                  <a:srgbClr val="000000"/>
                </a:solidFill>
                <a:latin typeface="Arial"/>
                <a:cs typeface="Helvetica"/>
                <a:sym typeface="Arial"/>
              </a:rPr>
              <a:t>Aalto University is </a:t>
            </a:r>
            <a:r>
              <a:rPr lang="en-US" sz="1750" b="1" kern="0" err="1">
                <a:solidFill>
                  <a:srgbClr val="000000"/>
                </a:solidFill>
                <a:latin typeface="Arial"/>
                <a:cs typeface="Helvetica"/>
                <a:sym typeface="Arial"/>
              </a:rPr>
              <a:t>recognised</a:t>
            </a:r>
            <a:r>
              <a:rPr lang="en-US" sz="1750" b="1" kern="0">
                <a:solidFill>
                  <a:srgbClr val="000000"/>
                </a:solidFill>
                <a:latin typeface="Arial"/>
                <a:cs typeface="Helvetica"/>
                <a:sym typeface="Arial"/>
              </a:rPr>
              <a:t> as </a:t>
            </a:r>
            <a:r>
              <a:rPr lang="en-US" sz="1750" b="1" kern="0">
                <a:solidFill>
                  <a:srgbClr val="000000"/>
                </a:solidFill>
                <a:latin typeface="Arial"/>
                <a:cs typeface="Helvetica"/>
                <a:sym typeface="Arial"/>
                <a:hlinkClick r:id="rId9"/>
              </a:rPr>
              <a:t>one of Europe's most international</a:t>
            </a:r>
            <a:r>
              <a:rPr lang="en-US" sz="1750" b="1" kern="0">
                <a:solidFill>
                  <a:srgbClr val="000000"/>
                </a:solidFill>
                <a:latin typeface="Arial"/>
                <a:cs typeface="Helvetica"/>
                <a:sym typeface="Arial"/>
              </a:rPr>
              <a:t> universities (THE 2019)</a:t>
            </a: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of Aalto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University’s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distinctive</a:t>
            </a:r>
            <a:b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10"/>
              </a:rPr>
              <a:t>research excellence</a:t>
            </a:r>
            <a:endParaRPr lang="fi-FI" sz="1750" b="1" kern="0">
              <a:solidFill>
                <a:srgbClr val="000000"/>
              </a:solidFill>
              <a:latin typeface="Arial"/>
              <a:ea typeface="+mn-lt"/>
              <a:cs typeface="Helvetica"/>
              <a:sym typeface="Arial"/>
            </a:endParaRP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Key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figures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and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reports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from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11"/>
              </a:rPr>
              <a:t>2018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lang="fi-FI" sz="1750" b="1" kern="0">
              <a:solidFill>
                <a:srgbClr val="000000"/>
              </a:solidFill>
              <a:latin typeface="Arial"/>
              <a:ea typeface="+mn-lt"/>
              <a:cs typeface="Helvetica"/>
              <a:sym typeface="Arial"/>
            </a:endParaRPr>
          </a:p>
          <a:p>
            <a:pPr marL="228600" indent="-2286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 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12"/>
              </a:rPr>
              <a:t>overview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of Aalto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University’s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position in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international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175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rankings</a:t>
            </a:r>
            <a:r>
              <a:rPr lang="fi-FI" sz="175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lang="en-US" sz="275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Key Strategic Choices"/>
          <p:cNvSpPr txBox="1"/>
          <p:nvPr/>
        </p:nvSpPr>
        <p:spPr>
          <a:xfrm rot="21597083">
            <a:off x="424160" y="177224"/>
            <a:ext cx="754875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References 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6EA5AF-2B4A-3744-B1E1-98D23D0F28BF}"/>
              </a:ext>
            </a:extLst>
          </p:cNvPr>
          <p:cNvSpPr txBox="1">
            <a:spLocks/>
          </p:cNvSpPr>
          <p:nvPr/>
        </p:nvSpPr>
        <p:spPr>
          <a:xfrm>
            <a:off x="8063811" y="642208"/>
            <a:ext cx="3178564" cy="3274869"/>
          </a:xfrm>
          <a:prstGeom prst="rect">
            <a:avLst/>
          </a:prstGeom>
        </p:spPr>
        <p:txBody>
          <a:bodyPr tIns="108000" rIns="108000" bIns="108000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3831">
              <a:spcBef>
                <a:spcPts val="0"/>
              </a:spcBef>
              <a:buNone/>
              <a:defRPr/>
            </a:pPr>
            <a:endParaRPr lang="en-GB" sz="1320">
              <a:solidFill>
                <a:prstClr val="white"/>
              </a:solidFill>
              <a:latin typeface="Arial Black" panose="020B0A04020102020204" pitchFamily="34" charset="0"/>
              <a:ea typeface="Georgia" charset="0"/>
              <a:cs typeface="Georgia" charset="0"/>
              <a:sym typeface="Helvetica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8EE7DC-468F-B34E-B4F0-105BF33BEBE4}"/>
              </a:ext>
            </a:extLst>
          </p:cNvPr>
          <p:cNvSpPr txBox="1">
            <a:spLocks/>
          </p:cNvSpPr>
          <p:nvPr/>
        </p:nvSpPr>
        <p:spPr>
          <a:xfrm>
            <a:off x="7873220" y="630289"/>
            <a:ext cx="3178564" cy="3274869"/>
          </a:xfrm>
          <a:prstGeom prst="rect">
            <a:avLst/>
          </a:prstGeom>
        </p:spPr>
        <p:txBody>
          <a:bodyPr tIns="108000" rIns="108000" bIns="108000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3831">
              <a:spcBef>
                <a:spcPts val="0"/>
              </a:spcBef>
              <a:buNone/>
              <a:defRPr/>
            </a:pPr>
            <a:endParaRPr lang="en-GB" sz="8640" b="1" baseline="30000">
              <a:solidFill>
                <a:prstClr val="white"/>
              </a:solidFill>
              <a:latin typeface="Arial" panose="020B0604020202020204"/>
              <a:ea typeface="Georgia" charset="0"/>
              <a:cs typeface="Georgia" charset="0"/>
              <a:sym typeface="Helvetica"/>
            </a:endParaRPr>
          </a:p>
          <a:p>
            <a:pPr marL="0" indent="0" defTabSz="493831">
              <a:spcBef>
                <a:spcPts val="0"/>
              </a:spcBef>
              <a:buNone/>
              <a:defRPr/>
            </a:pPr>
            <a:endParaRPr lang="en-GB" sz="1320">
              <a:solidFill>
                <a:prstClr val="white"/>
              </a:solidFill>
              <a:latin typeface="Arial Black" panose="020B0A04020102020204" pitchFamily="34" charset="0"/>
              <a:ea typeface="Georgia" charset="0"/>
              <a:cs typeface="Georgia" charset="0"/>
              <a:sym typeface="Helvetica"/>
            </a:endParaRPr>
          </a:p>
          <a:p>
            <a:pPr marL="0" indent="0" defTabSz="493831">
              <a:spcBef>
                <a:spcPts val="0"/>
              </a:spcBef>
              <a:buNone/>
              <a:defRPr/>
            </a:pPr>
            <a:r>
              <a:rPr lang="en-GB" sz="1320">
                <a:solidFill>
                  <a:prstClr val="white"/>
                </a:solidFill>
                <a:latin typeface="Arial Black" panose="020B0A04020102020204" pitchFamily="34" charset="0"/>
                <a:ea typeface="Georgia" charset="0"/>
                <a:cs typeface="Georgia" charset="0"/>
                <a:sym typeface="Helvetica"/>
              </a:rPr>
              <a:t> </a:t>
            </a:r>
          </a:p>
        </p:txBody>
      </p:sp>
      <p:pic>
        <p:nvPicPr>
          <p:cNvPr id="8" name="Unto_Rautio_Aalto_0333.jpg" descr="Unto_Rautio_Aalto_0333.jpg">
            <a:extLst>
              <a:ext uri="{FF2B5EF4-FFF2-40B4-BE49-F238E27FC236}">
                <a16:creationId xmlns:a16="http://schemas.microsoft.com/office/drawing/2014/main" id="{AE5D7A22-7DC1-EC4B-B5BB-58CA78CAAE4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37"/>
          <a:stretch/>
        </p:blipFill>
        <p:spPr>
          <a:xfrm rot="21551418">
            <a:off x="6469881" y="-433687"/>
            <a:ext cx="6366423" cy="734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2" y="0"/>
                </a:moveTo>
                <a:lnTo>
                  <a:pt x="0" y="21560"/>
                </a:lnTo>
                <a:lnTo>
                  <a:pt x="3598" y="21600"/>
                </a:lnTo>
                <a:lnTo>
                  <a:pt x="21251" y="21600"/>
                </a:lnTo>
                <a:lnTo>
                  <a:pt x="21600" y="238"/>
                </a:lnTo>
                <a:lnTo>
                  <a:pt x="352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01642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741"/>
            <a:ext cx="2309114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Aalto University is the most creative and inspiring community for new thinking"/>
          <p:cNvSpPr txBox="1"/>
          <p:nvPr/>
        </p:nvSpPr>
        <p:spPr>
          <a:xfrm>
            <a:off x="214615" y="2062845"/>
            <a:ext cx="5876648" cy="4113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342900" indent="-342900" defTabSz="228600" hangingPunct="0">
              <a:buSzPct val="100000"/>
              <a:buFont typeface="Arial" panose="020B0604020202020204" pitchFamily="34" charset="0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By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merging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three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leading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 </a:t>
            </a:r>
            <a:b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</a:b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universities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 in 2010, Aalto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was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founded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work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 as a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societally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embedded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, and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innovative</a:t>
            </a:r>
            <a:b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</a:b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research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university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for a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better</a:t>
            </a:r>
            <a:r>
              <a:rPr lang="fi-FI" sz="2400" b="1" kern="0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ea typeface="+mn-lt"/>
                <a:cs typeface="Helvetica"/>
                <a:sym typeface="Arial"/>
              </a:rPr>
              <a:t>world</a:t>
            </a:r>
            <a:endParaRPr lang="fi-FI" sz="2400" b="1" kern="0">
              <a:solidFill>
                <a:srgbClr val="000000"/>
              </a:solidFill>
              <a:latin typeface="Arial"/>
              <a:cs typeface="Helvetica"/>
            </a:endParaRPr>
          </a:p>
          <a:p>
            <a:pPr marL="305435" indent="-305435" defTabSz="228600" hangingPunct="0"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Aalto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national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mission to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strengthen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Finland’s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innovative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capacity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through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first-class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research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education</a:t>
            </a: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endParaRPr lang="en-US" sz="24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Key Strategic Choices"/>
          <p:cNvSpPr txBox="1"/>
          <p:nvPr/>
        </p:nvSpPr>
        <p:spPr>
          <a:xfrm rot="21597083">
            <a:off x="388316" y="194880"/>
            <a:ext cx="754875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5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We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5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embarked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 a mission</a:t>
            </a:r>
            <a:endParaRPr sz="5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331FE3C8-7F0C-054F-8013-CA9C62884FA3}"/>
              </a:ext>
            </a:extLst>
          </p:cNvPr>
          <p:cNvSpPr/>
          <p:nvPr/>
        </p:nvSpPr>
        <p:spPr>
          <a:xfrm>
            <a:off x="6445448" y="0"/>
            <a:ext cx="6095999" cy="6858000"/>
          </a:xfrm>
          <a:prstGeom prst="rect">
            <a:avLst/>
          </a:prstGeom>
          <a:solidFill>
            <a:srgbClr val="FFD73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FI" sz="3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12" name="Graphic 35">
            <a:extLst>
              <a:ext uri="{FF2B5EF4-FFF2-40B4-BE49-F238E27FC236}">
                <a16:creationId xmlns:a16="http://schemas.microsoft.com/office/drawing/2014/main" id="{6361F916-8E0D-7C40-BAD3-B9186DD580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2775" y="1322480"/>
            <a:ext cx="5061346" cy="4213043"/>
          </a:xfrm>
          <a:prstGeom prst="rect">
            <a:avLst/>
          </a:prstGeom>
        </p:spPr>
      </p:pic>
      <p:sp>
        <p:nvSpPr>
          <p:cNvPr id="20" name="TextBox 30">
            <a:extLst>
              <a:ext uri="{FF2B5EF4-FFF2-40B4-BE49-F238E27FC236}">
                <a16:creationId xmlns:a16="http://schemas.microsoft.com/office/drawing/2014/main" id="{9DD0B466-165E-8744-B8F7-CB3AFFFA1FAC}"/>
              </a:ext>
            </a:extLst>
          </p:cNvPr>
          <p:cNvSpPr txBox="1"/>
          <p:nvPr/>
        </p:nvSpPr>
        <p:spPr>
          <a:xfrm>
            <a:off x="8635723" y="1747374"/>
            <a:ext cx="17007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>
              <a:lnSpc>
                <a:spcPts val="2064"/>
              </a:lnSpc>
            </a:pPr>
            <a:r>
              <a:rPr lang="en-US" b="1" kern="0" spc="-24">
                <a:latin typeface="Helvetica"/>
                <a:cs typeface="Helvetica"/>
                <a:sym typeface="Helvetica"/>
              </a:rPr>
              <a:t>Business &amp; </a:t>
            </a:r>
          </a:p>
          <a:p>
            <a:pPr algn="ctr" defTabSz="412750" hangingPunct="0">
              <a:lnSpc>
                <a:spcPts val="2064"/>
              </a:lnSpc>
            </a:pPr>
            <a:r>
              <a:rPr lang="en-US" b="1" kern="0" spc="-24">
                <a:latin typeface="Helvetica"/>
                <a:cs typeface="Helvetica"/>
                <a:sym typeface="Helvetica"/>
              </a:rPr>
              <a:t>Economics</a:t>
            </a: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F0C78349-34FA-3A4E-B89C-EF7729DE71EB}"/>
              </a:ext>
            </a:extLst>
          </p:cNvPr>
          <p:cNvSpPr txBox="1"/>
          <p:nvPr/>
        </p:nvSpPr>
        <p:spPr>
          <a:xfrm rot="19786258">
            <a:off x="7269297" y="4205882"/>
            <a:ext cx="16134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>
              <a:lnSpc>
                <a:spcPts val="2064"/>
              </a:lnSpc>
            </a:pPr>
            <a:r>
              <a:rPr lang="en-FI" b="1" kern="0" spc="-24">
                <a:latin typeface="Helvetica"/>
                <a:cs typeface="Helvetica"/>
                <a:sym typeface="Helvetica"/>
              </a:rPr>
              <a:t>A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r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t &amp; 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D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e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s</a:t>
            </a:r>
            <a:r>
              <a:rPr lang="en-FI" b="1" kern="0" spc="-24" err="1">
                <a:latin typeface="Helvetica"/>
                <a:cs typeface="Helvetica"/>
                <a:sym typeface="Helvetica"/>
              </a:rPr>
              <a:t>i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g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n</a:t>
            </a:r>
            <a:endParaRPr lang="en-US" b="1" kern="0" spc="-24">
              <a:latin typeface="Helvetica"/>
              <a:cs typeface="Helvetica"/>
              <a:sym typeface="Helvetica"/>
            </a:endParaRP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FAF7B17A-3DF7-D44B-B5D7-72F833DAFB9E}"/>
              </a:ext>
            </a:extLst>
          </p:cNvPr>
          <p:cNvSpPr txBox="1"/>
          <p:nvPr/>
        </p:nvSpPr>
        <p:spPr>
          <a:xfrm rot="1802784">
            <a:off x="10090809" y="4076724"/>
            <a:ext cx="16134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>
              <a:lnSpc>
                <a:spcPts val="2064"/>
              </a:lnSpc>
            </a:pPr>
            <a:r>
              <a:rPr lang="en-GB" b="1" kern="0" spc="-24">
                <a:latin typeface="Helvetica"/>
                <a:cs typeface="Helvetica"/>
                <a:sym typeface="Helvetica"/>
              </a:rPr>
              <a:t>S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c</a:t>
            </a:r>
            <a:r>
              <a:rPr lang="en-GB" b="1" kern="0" spc="-24" err="1">
                <a:latin typeface="Helvetica"/>
                <a:cs typeface="Helvetica"/>
                <a:sym typeface="Helvetica"/>
              </a:rPr>
              <a:t>i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e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n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c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e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 &amp;</a:t>
            </a:r>
          </a:p>
          <a:p>
            <a:pPr algn="ctr" defTabSz="412750" hangingPunct="0">
              <a:lnSpc>
                <a:spcPts val="2064"/>
              </a:lnSpc>
            </a:pPr>
            <a:r>
              <a:rPr lang="en-FI" b="1" kern="0" spc="-24">
                <a:latin typeface="Helvetica"/>
                <a:cs typeface="Helvetica"/>
                <a:sym typeface="Helvetica"/>
              </a:rPr>
              <a:t>Technology</a:t>
            </a:r>
            <a:endParaRPr lang="en-US" b="1" kern="0" spc="-24">
              <a:latin typeface="Helvetica"/>
              <a:cs typeface="Helvetica"/>
              <a:sym typeface="Helvetica"/>
            </a:endParaRP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F985580E-FE38-7542-82F8-A4CC413E010C}"/>
              </a:ext>
            </a:extLst>
          </p:cNvPr>
          <p:cNvSpPr txBox="1"/>
          <p:nvPr/>
        </p:nvSpPr>
        <p:spPr>
          <a:xfrm>
            <a:off x="8668398" y="3398542"/>
            <a:ext cx="16680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750" hangingPunct="0">
              <a:lnSpc>
                <a:spcPts val="2064"/>
              </a:lnSpc>
            </a:pPr>
            <a:r>
              <a:rPr lang="en-FI" b="1" kern="0" spc="-24">
                <a:latin typeface="Helvetica"/>
                <a:cs typeface="Helvetica"/>
                <a:sym typeface="Helvetica"/>
              </a:rPr>
              <a:t>I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N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N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O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V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A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T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I</a:t>
            </a:r>
            <a:r>
              <a:rPr lang="en-FI" b="1" kern="0" spc="-24">
                <a:latin typeface="Helvetica"/>
                <a:cs typeface="Helvetica"/>
                <a:sym typeface="Helvetica"/>
              </a:rPr>
              <a:t>O</a:t>
            </a:r>
            <a:r>
              <a:rPr lang="en-GB" b="1" kern="0" spc="-24">
                <a:latin typeface="Helvetica"/>
                <a:cs typeface="Helvetica"/>
                <a:sym typeface="Helvetica"/>
              </a:rPr>
              <a:t>N</a:t>
            </a:r>
            <a:endParaRPr lang="en-US" b="1" kern="0" spc="-24"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42519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741"/>
            <a:ext cx="2309114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Aalto University is the most creative and inspiring community for new thinking"/>
          <p:cNvSpPr txBox="1"/>
          <p:nvPr/>
        </p:nvSpPr>
        <p:spPr>
          <a:xfrm>
            <a:off x="294995" y="2101872"/>
            <a:ext cx="5908304" cy="337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305435" indent="-305435" defTabSz="228600" hangingPunct="0"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have successfully brought together science, art, </a:t>
            </a:r>
            <a:r>
              <a:rPr lang="en-US" sz="2400" b="1" kern="0">
                <a:ea typeface="+mn-lt"/>
                <a:cs typeface="+mn-lt"/>
                <a:sym typeface="Arial"/>
              </a:rPr>
              <a:t>technology,</a:t>
            </a: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lang="fi-FI" sz="2400" b="1" kern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  <a:p>
            <a:pPr defTabSz="228600">
              <a:buSzPct val="100000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   and business to become 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               </a:t>
            </a:r>
            <a:endParaRPr lang="fi-FI" sz="2400" b="1" kern="0">
              <a:solidFill>
                <a:srgbClr val="000000"/>
              </a:solidFill>
              <a:latin typeface="Helvetica"/>
              <a:cs typeface="Helvetica"/>
              <a:sym typeface="Arial"/>
            </a:endParaRPr>
          </a:p>
          <a:p>
            <a:pPr defTabSz="228600">
              <a:buSzPct val="100000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  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forerunner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in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our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key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areas</a:t>
            </a:r>
            <a:endParaRPr lang="fi-FI" sz="2400" b="1" kern="0">
              <a:solidFill>
                <a:srgbClr val="000000"/>
              </a:solidFill>
              <a:latin typeface="Arial"/>
              <a:ea typeface="+mn-lt"/>
              <a:cs typeface="Helvetica"/>
            </a:endParaRPr>
          </a:p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Our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campus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rapidly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grown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 </a:t>
            </a:r>
            <a:br>
              <a:rPr lang="fi-FI" sz="2400" b="1" kern="0">
                <a:latin typeface="Arial"/>
                <a:cs typeface="Arial"/>
              </a:rPr>
            </a:b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into a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world-class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collaboration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hub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 </a:t>
            </a: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 typeface="Arial"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transformed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into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one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Europe’s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most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international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universities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endParaRPr sz="24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5" name="Key Strategic Choices"/>
          <p:cNvSpPr txBox="1"/>
          <p:nvPr/>
        </p:nvSpPr>
        <p:spPr>
          <a:xfrm rot="21597083">
            <a:off x="295721" y="103081"/>
            <a:ext cx="754875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Together</a:t>
            </a:r>
            <a:r>
              <a:rPr lang="en-US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</a:t>
            </a: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we </a:t>
            </a:r>
            <a:b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have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come f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</a:t>
            </a: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6EA5AF-2B4A-3744-B1E1-98D23D0F28BF}"/>
              </a:ext>
            </a:extLst>
          </p:cNvPr>
          <p:cNvSpPr txBox="1">
            <a:spLocks/>
          </p:cNvSpPr>
          <p:nvPr/>
        </p:nvSpPr>
        <p:spPr>
          <a:xfrm>
            <a:off x="8063811" y="642208"/>
            <a:ext cx="3178564" cy="3274869"/>
          </a:xfrm>
          <a:prstGeom prst="rect">
            <a:avLst/>
          </a:prstGeom>
        </p:spPr>
        <p:txBody>
          <a:bodyPr tIns="108000" rIns="108000" bIns="108000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3831">
              <a:spcBef>
                <a:spcPts val="0"/>
              </a:spcBef>
              <a:buNone/>
              <a:defRPr/>
            </a:pPr>
            <a:endParaRPr lang="en-GB" sz="1320">
              <a:solidFill>
                <a:prstClr val="white"/>
              </a:solidFill>
              <a:latin typeface="Arial Black" panose="020B0A04020102020204" pitchFamily="34" charset="0"/>
              <a:ea typeface="Georgia" charset="0"/>
              <a:cs typeface="Georgia" charset="0"/>
              <a:sym typeface="Helvetica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D8EE7DC-468F-B34E-B4F0-105BF33BEBE4}"/>
              </a:ext>
            </a:extLst>
          </p:cNvPr>
          <p:cNvSpPr txBox="1">
            <a:spLocks/>
          </p:cNvSpPr>
          <p:nvPr/>
        </p:nvSpPr>
        <p:spPr>
          <a:xfrm>
            <a:off x="7873220" y="630289"/>
            <a:ext cx="3178564" cy="3274869"/>
          </a:xfrm>
          <a:prstGeom prst="rect">
            <a:avLst/>
          </a:prstGeom>
        </p:spPr>
        <p:txBody>
          <a:bodyPr tIns="108000" rIns="108000" bIns="108000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93831">
              <a:spcBef>
                <a:spcPts val="0"/>
              </a:spcBef>
              <a:buNone/>
              <a:defRPr/>
            </a:pPr>
            <a:endParaRPr lang="en-GB" sz="8640" b="1" baseline="30000">
              <a:solidFill>
                <a:prstClr val="white"/>
              </a:solidFill>
              <a:latin typeface="Arial" panose="020B0604020202020204"/>
              <a:ea typeface="Georgia" charset="0"/>
              <a:cs typeface="Georgia" charset="0"/>
              <a:sym typeface="Helvetica"/>
            </a:endParaRPr>
          </a:p>
          <a:p>
            <a:pPr marL="0" indent="0" defTabSz="493831">
              <a:spcBef>
                <a:spcPts val="0"/>
              </a:spcBef>
              <a:buNone/>
              <a:defRPr/>
            </a:pPr>
            <a:endParaRPr lang="en-GB" sz="1320">
              <a:solidFill>
                <a:prstClr val="white"/>
              </a:solidFill>
              <a:latin typeface="Arial Black" panose="020B0A04020102020204" pitchFamily="34" charset="0"/>
              <a:ea typeface="Georgia" charset="0"/>
              <a:cs typeface="Georgia" charset="0"/>
              <a:sym typeface="Helvetica"/>
            </a:endParaRPr>
          </a:p>
          <a:p>
            <a:pPr marL="0" indent="0" defTabSz="493831">
              <a:spcBef>
                <a:spcPts val="0"/>
              </a:spcBef>
              <a:buNone/>
              <a:defRPr/>
            </a:pPr>
            <a:r>
              <a:rPr lang="en-GB" sz="1320">
                <a:solidFill>
                  <a:prstClr val="white"/>
                </a:solidFill>
                <a:latin typeface="Arial Black" panose="020B0A04020102020204" pitchFamily="34" charset="0"/>
                <a:ea typeface="Georgia" charset="0"/>
                <a:cs typeface="Georgia" charset="0"/>
                <a:sym typeface="Helvetica"/>
              </a:rPr>
              <a:t> </a:t>
            </a:r>
          </a:p>
        </p:txBody>
      </p:sp>
      <p:pic>
        <p:nvPicPr>
          <p:cNvPr id="8" name="Unto_Rautio_Aalto_0333.jpg" descr="Unto_Rautio_Aalto_0333.jpg">
            <a:extLst>
              <a:ext uri="{FF2B5EF4-FFF2-40B4-BE49-F238E27FC236}">
                <a16:creationId xmlns:a16="http://schemas.microsoft.com/office/drawing/2014/main" id="{AE5D7A22-7DC1-EC4B-B5BB-58CA78CAAE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37"/>
          <a:stretch/>
        </p:blipFill>
        <p:spPr>
          <a:xfrm rot="21551418">
            <a:off x="6469881" y="-433687"/>
            <a:ext cx="6366423" cy="7345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2" y="0"/>
                </a:moveTo>
                <a:lnTo>
                  <a:pt x="0" y="21560"/>
                </a:lnTo>
                <a:lnTo>
                  <a:pt x="3598" y="21600"/>
                </a:lnTo>
                <a:lnTo>
                  <a:pt x="21251" y="21600"/>
                </a:lnTo>
                <a:lnTo>
                  <a:pt x="21600" y="238"/>
                </a:lnTo>
                <a:lnTo>
                  <a:pt x="352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39086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alto University is the most creative and inspiring community for new thinking"/>
          <p:cNvSpPr txBox="1"/>
          <p:nvPr/>
        </p:nvSpPr>
        <p:spPr>
          <a:xfrm>
            <a:off x="272979" y="1992937"/>
            <a:ext cx="5978309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Excellence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increasing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impact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our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chosen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key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areas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 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research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art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and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education</a:t>
            </a: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unique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combination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of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collaborating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disciplines</a:t>
            </a: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Extensive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co-creation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partners</a:t>
            </a:r>
            <a:endParaRPr lang="fi-FI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 internationally</a:t>
            </a:r>
            <a:r>
              <a:rPr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prominent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start-up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ecosystem</a:t>
            </a:r>
            <a:endParaRPr lang="fi-FI" sz="2400" b="1" kern="0" err="1">
              <a:solidFill>
                <a:srgbClr val="000000"/>
              </a:solidFill>
              <a:latin typeface="Arial"/>
              <a:cs typeface="Arial"/>
            </a:endParaRPr>
          </a:p>
          <a:p>
            <a:pPr marL="305435" indent="-305435" defTabSz="228600" hangingPunct="0">
              <a:buSzPct val="100000"/>
              <a:buFontTx/>
              <a:buChar char="•"/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courageous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low-hierarchy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culture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empowered</a:t>
            </a:r>
            <a:r>
              <a:rPr lang="fi-FI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2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students</a:t>
            </a:r>
            <a:endParaRPr sz="24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Key Strategic Choices"/>
          <p:cNvSpPr txBox="1"/>
          <p:nvPr/>
        </p:nvSpPr>
        <p:spPr>
          <a:xfrm rot="21597083">
            <a:off x="385495" y="125255"/>
            <a:ext cx="754875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5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Our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i-FI" sz="5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current</a:t>
            </a: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strengths</a:t>
            </a: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3982DE6-14BD-F548-A79D-7EDD8CA2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741"/>
            <a:ext cx="2309114" cy="969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picture containing light, outdoor, traffic, black&#10;&#10;Description automatically generated">
            <a:extLst>
              <a:ext uri="{FF2B5EF4-FFF2-40B4-BE49-F238E27FC236}">
                <a16:creationId xmlns:a16="http://schemas.microsoft.com/office/drawing/2014/main" id="{8512015A-C199-7942-8D51-8729349AB9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"/>
          <a:stretch/>
        </p:blipFill>
        <p:spPr>
          <a:xfrm>
            <a:off x="6563999" y="-88186"/>
            <a:ext cx="6048146" cy="69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3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Unto_Rautio_Aalto_0333.jpg" descr="Unto_Rautio_Aalto_03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51418">
            <a:off x="6533097" y="-103390"/>
            <a:ext cx="5816601" cy="701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2" y="0"/>
                </a:moveTo>
                <a:lnTo>
                  <a:pt x="0" y="21560"/>
                </a:lnTo>
                <a:lnTo>
                  <a:pt x="3598" y="21600"/>
                </a:lnTo>
                <a:lnTo>
                  <a:pt x="21251" y="21600"/>
                </a:lnTo>
                <a:lnTo>
                  <a:pt x="21600" y="238"/>
                </a:lnTo>
                <a:lnTo>
                  <a:pt x="35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Key Strategic Choices"/>
          <p:cNvSpPr txBox="1"/>
          <p:nvPr/>
        </p:nvSpPr>
        <p:spPr>
          <a:xfrm rot="21597083">
            <a:off x="332863" y="131379"/>
            <a:ext cx="7548753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Major trends  </a:t>
            </a:r>
            <a:b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shaping 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F110D-F67E-2D40-B82E-D4FD64C981A8}"/>
              </a:ext>
            </a:extLst>
          </p:cNvPr>
          <p:cNvSpPr/>
          <p:nvPr/>
        </p:nvSpPr>
        <p:spPr>
          <a:xfrm>
            <a:off x="224639" y="2120185"/>
            <a:ext cx="593909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The global sustainability crisis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Technological disruptions and </a:t>
            </a:r>
            <a:br>
              <a:rPr lang="en-US" sz="2400" b="1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transformation of working life</a:t>
            </a:r>
            <a:endParaRPr lang="en-US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Global </a:t>
            </a:r>
            <a:r>
              <a:rPr lang="en-US" sz="2400" b="1" kern="0">
                <a:latin typeface="Arial"/>
                <a:cs typeface="Arial"/>
                <a:sym typeface="Helvetica"/>
              </a:rPr>
              <a:t>economic </a:t>
            </a:r>
            <a:r>
              <a:rPr lang="en-US" sz="2400" b="1" kern="0" err="1">
                <a:latin typeface="Arial"/>
                <a:cs typeface="Arial"/>
                <a:sym typeface="Helvetica"/>
              </a:rPr>
              <a:t>centre</a:t>
            </a:r>
            <a:r>
              <a:rPr lang="en-US" sz="2400" b="1" kern="0">
                <a:solidFill>
                  <a:srgbClr val="FF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of gravity shifting towards Asia</a:t>
            </a:r>
            <a:endParaRPr lang="en-US" sz="2400" b="1" ker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 defTabSz="412750" hangingPunct="0">
              <a:buFont typeface="Arial" panose="020B0604020202020204" pitchFamily="34" charset="0"/>
              <a:buChar char="•"/>
            </a:pPr>
            <a:endParaRPr lang="en-US" sz="24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marL="228600" indent="-228600" defTabSz="412750" hangingPunct="0">
              <a:buFont typeface="Arial" panose="020B0604020202020204" pitchFamily="34" charset="0"/>
              <a:buChar char="•"/>
            </a:pP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The changing landscape of higher education: increasing </a:t>
            </a:r>
            <a:br>
              <a:rPr lang="en-US" sz="2400" b="1" ker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demand and competition, </a:t>
            </a:r>
            <a:r>
              <a:rPr lang="en-US" sz="24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digitalisation</a:t>
            </a:r>
            <a:r>
              <a:rPr lang="en-US" sz="24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, pressure on funding</a:t>
            </a:r>
            <a:endParaRPr lang="en-US" sz="2400" b="1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8B2D5BB-754D-FA49-812D-2C25A340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8741"/>
            <a:ext cx="2309114" cy="96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33976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alto University is the most creative and inspiring community for new thinking"/>
          <p:cNvSpPr txBox="1"/>
          <p:nvPr/>
        </p:nvSpPr>
        <p:spPr>
          <a:xfrm>
            <a:off x="349118" y="1234390"/>
            <a:ext cx="5359072" cy="448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defRPr sz="5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42900" indent="-342900" defTabSz="228600" hangingPunct="0">
              <a:buFont typeface="Arial" panose="020B0604020202020204" pitchFamily="34" charset="0"/>
              <a:buChar char="•"/>
            </a:pPr>
            <a:r>
              <a:rPr lang="fi-FI" sz="2400" kern="0" err="1">
                <a:solidFill>
                  <a:srgbClr val="000000"/>
                </a:solidFill>
              </a:rPr>
              <a:t>We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have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adopted</a:t>
            </a:r>
            <a:r>
              <a:rPr lang="fi-FI" sz="2400" kern="0">
                <a:solidFill>
                  <a:srgbClr val="000000"/>
                </a:solidFill>
              </a:rPr>
              <a:t> a </a:t>
            </a:r>
            <a:r>
              <a:rPr lang="fi-FI" sz="2400" kern="0" err="1">
                <a:solidFill>
                  <a:srgbClr val="000000"/>
                </a:solidFill>
              </a:rPr>
              <a:t>living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strategy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approach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tailored</a:t>
            </a:r>
            <a:r>
              <a:rPr lang="fi-FI" sz="2400" kern="0">
                <a:solidFill>
                  <a:srgbClr val="000000"/>
                </a:solidFill>
              </a:rPr>
              <a:t> for a </a:t>
            </a:r>
            <a:r>
              <a:rPr lang="fi-FI" sz="2400" kern="0" err="1">
                <a:solidFill>
                  <a:srgbClr val="000000"/>
                </a:solidFill>
              </a:rPr>
              <a:t>world</a:t>
            </a:r>
            <a:r>
              <a:rPr lang="fi-FI" sz="2400" kern="0">
                <a:solidFill>
                  <a:srgbClr val="000000"/>
                </a:solidFill>
              </a:rPr>
              <a:t> in </a:t>
            </a:r>
            <a:r>
              <a:rPr lang="fi-FI" sz="2400" kern="0" err="1">
                <a:solidFill>
                  <a:srgbClr val="000000"/>
                </a:solidFill>
              </a:rPr>
              <a:t>motion</a:t>
            </a:r>
            <a:r>
              <a:rPr lang="fi-FI" sz="2400" kern="0">
                <a:solidFill>
                  <a:srgbClr val="000000"/>
                </a:solidFill>
              </a:rPr>
              <a:t> </a:t>
            </a:r>
          </a:p>
          <a:p>
            <a:pPr marL="342900" indent="-342900" defTabSz="228600" hangingPunct="0">
              <a:buFont typeface="Arial" panose="020B0604020202020204" pitchFamily="34" charset="0"/>
              <a:buChar char="•"/>
            </a:pPr>
            <a:r>
              <a:rPr lang="fi-FI" sz="2400" kern="0" err="1">
                <a:solidFill>
                  <a:srgbClr val="000000"/>
                </a:solidFill>
              </a:rPr>
              <a:t>Our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purpose</a:t>
            </a:r>
            <a:r>
              <a:rPr lang="fi-FI" sz="2400" kern="0">
                <a:solidFill>
                  <a:srgbClr val="000000"/>
                </a:solidFill>
              </a:rPr>
              <a:t>, </a:t>
            </a:r>
            <a:r>
              <a:rPr lang="fi-FI" sz="2400" kern="0" err="1">
                <a:solidFill>
                  <a:srgbClr val="000000"/>
                </a:solidFill>
              </a:rPr>
              <a:t>values</a:t>
            </a:r>
            <a:r>
              <a:rPr lang="fi-FI" sz="2400" kern="0">
                <a:solidFill>
                  <a:srgbClr val="000000"/>
                </a:solidFill>
              </a:rPr>
              <a:t>, and </a:t>
            </a:r>
            <a:r>
              <a:rPr lang="fi-FI" sz="2400" kern="0" err="1">
                <a:solidFill>
                  <a:srgbClr val="000000"/>
                </a:solidFill>
              </a:rPr>
              <a:t>way</a:t>
            </a:r>
            <a:r>
              <a:rPr lang="fi-FI" sz="2400" kern="0">
                <a:solidFill>
                  <a:srgbClr val="000000"/>
                </a:solidFill>
              </a:rPr>
              <a:t> of </a:t>
            </a:r>
            <a:r>
              <a:rPr lang="fi-FI" sz="2400" kern="0" err="1">
                <a:solidFill>
                  <a:srgbClr val="000000"/>
                </a:solidFill>
              </a:rPr>
              <a:t>working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define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our</a:t>
            </a:r>
            <a:r>
              <a:rPr lang="fi-FI" sz="2400" kern="0">
                <a:solidFill>
                  <a:srgbClr val="000000"/>
                </a:solidFill>
              </a:rPr>
              <a:t> long-</a:t>
            </a:r>
            <a:r>
              <a:rPr lang="fi-FI" sz="2400" kern="0" err="1">
                <a:solidFill>
                  <a:srgbClr val="000000"/>
                </a:solidFill>
              </a:rPr>
              <a:t>term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direction</a:t>
            </a:r>
            <a:endParaRPr lang="fi-FI" sz="2400" kern="0">
              <a:solidFill>
                <a:srgbClr val="000000"/>
              </a:solidFill>
            </a:endParaRPr>
          </a:p>
          <a:p>
            <a:pPr marL="342900" indent="-342900" defTabSz="228600" hangingPunct="0">
              <a:buFont typeface="Arial" panose="020B0604020202020204" pitchFamily="34" charset="0"/>
              <a:buChar char="•"/>
            </a:pPr>
            <a:r>
              <a:rPr lang="fi-FI" sz="2400" kern="0" err="1">
                <a:solidFill>
                  <a:srgbClr val="000000"/>
                </a:solidFill>
              </a:rPr>
              <a:t>We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choose</a:t>
            </a:r>
            <a:r>
              <a:rPr lang="fi-FI" sz="2400" kern="0">
                <a:solidFill>
                  <a:srgbClr val="000000"/>
                </a:solidFill>
              </a:rPr>
              <a:t> </a:t>
            </a:r>
            <a:r>
              <a:rPr lang="fi-FI" sz="2400" kern="0" err="1">
                <a:solidFill>
                  <a:srgbClr val="000000"/>
                </a:solidFill>
              </a:rPr>
              <a:t>development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areas</a:t>
            </a:r>
            <a:r>
              <a:rPr lang="fi-FI" sz="2400" kern="0">
                <a:solidFill>
                  <a:srgbClr val="000000"/>
                </a:solidFill>
              </a:rPr>
              <a:t> and </a:t>
            </a:r>
            <a:r>
              <a:rPr lang="fi-FI" sz="2400" kern="0" err="1">
                <a:solidFill>
                  <a:srgbClr val="000000"/>
                </a:solidFill>
              </a:rPr>
              <a:t>actions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that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best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drive</a:t>
            </a:r>
            <a:r>
              <a:rPr lang="fi-FI" sz="2400" kern="0">
                <a:solidFill>
                  <a:srgbClr val="000000"/>
                </a:solidFill>
              </a:rPr>
              <a:t> us </a:t>
            </a:r>
            <a:r>
              <a:rPr lang="fi-FI" sz="2400" kern="0" err="1">
                <a:solidFill>
                  <a:srgbClr val="000000"/>
                </a:solidFill>
              </a:rPr>
              <a:t>towards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our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purpose</a:t>
            </a:r>
            <a:endParaRPr lang="fi-FI" sz="2400" kern="0">
              <a:solidFill>
                <a:srgbClr val="000000"/>
              </a:solidFill>
            </a:endParaRPr>
          </a:p>
          <a:p>
            <a:pPr marL="342900" indent="-342900" defTabSz="228600" hangingPunct="0">
              <a:buFont typeface="Arial" panose="020B0604020202020204" pitchFamily="34" charset="0"/>
              <a:buChar char="•"/>
            </a:pPr>
            <a:r>
              <a:rPr lang="fi-FI" sz="2400" kern="0">
                <a:solidFill>
                  <a:srgbClr val="000000"/>
                </a:solidFill>
              </a:rPr>
              <a:t>As a </a:t>
            </a:r>
            <a:r>
              <a:rPr lang="fi-FI" sz="2400" kern="0" err="1">
                <a:solidFill>
                  <a:srgbClr val="000000"/>
                </a:solidFill>
              </a:rPr>
              <a:t>community</a:t>
            </a:r>
            <a:r>
              <a:rPr lang="fi-FI" sz="2400" kern="0">
                <a:solidFill>
                  <a:srgbClr val="000000"/>
                </a:solidFill>
              </a:rPr>
              <a:t>, </a:t>
            </a:r>
            <a:r>
              <a:rPr lang="fi-FI" sz="2400" kern="0" err="1">
                <a:solidFill>
                  <a:srgbClr val="000000"/>
                </a:solidFill>
              </a:rPr>
              <a:t>we</a:t>
            </a:r>
            <a:r>
              <a:rPr lang="fi-FI" sz="2400" kern="0">
                <a:solidFill>
                  <a:srgbClr val="000000"/>
                </a:solidFill>
              </a:rPr>
              <a:t> </a:t>
            </a:r>
            <a:r>
              <a:rPr lang="fi-FI" sz="2400" kern="0" err="1">
                <a:solidFill>
                  <a:srgbClr val="000000"/>
                </a:solidFill>
              </a:rPr>
              <a:t>proactively</a:t>
            </a:r>
            <a:r>
              <a:rPr lang="fi-FI" sz="2400" kern="0">
                <a:solidFill>
                  <a:srgbClr val="000000"/>
                </a:solidFill>
              </a:rPr>
              <a:t> and </a:t>
            </a:r>
            <a:r>
              <a:rPr lang="fi-FI" sz="2400" kern="0" err="1">
                <a:solidFill>
                  <a:srgbClr val="000000"/>
                </a:solidFill>
              </a:rPr>
              <a:t>continuously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re-evaluate</a:t>
            </a:r>
            <a:r>
              <a:rPr lang="fi-FI" sz="2400" kern="0">
                <a:solidFill>
                  <a:srgbClr val="000000"/>
                </a:solidFill>
              </a:rPr>
              <a:t> </a:t>
            </a:r>
            <a:r>
              <a:rPr lang="fi-FI" sz="2400" kern="0" err="1">
                <a:solidFill>
                  <a:srgbClr val="000000"/>
                </a:solidFill>
              </a:rPr>
              <a:t>our</a:t>
            </a:r>
            <a:r>
              <a:rPr lang="fi-FI" sz="2400" kern="0">
                <a:solidFill>
                  <a:srgbClr val="000000"/>
                </a:solidFill>
              </a:rPr>
              <a:t> </a:t>
            </a:r>
            <a:r>
              <a:rPr lang="fi-FI" sz="2400" kern="0" err="1">
                <a:solidFill>
                  <a:srgbClr val="000000"/>
                </a:solidFill>
              </a:rPr>
              <a:t>choices</a:t>
            </a:r>
            <a:r>
              <a:rPr lang="fi-FI" sz="2400" kern="0">
                <a:solidFill>
                  <a:srgbClr val="000000"/>
                </a:solidFill>
              </a:rPr>
              <a:t> </a:t>
            </a:r>
            <a:endParaRPr sz="2400" kern="0">
              <a:solidFill>
                <a:srgbClr val="000000"/>
              </a:solidFill>
            </a:endParaRPr>
          </a:p>
        </p:txBody>
      </p:sp>
      <p:sp>
        <p:nvSpPr>
          <p:cNvPr id="134" name="Key Strategic Choices"/>
          <p:cNvSpPr txBox="1"/>
          <p:nvPr/>
        </p:nvSpPr>
        <p:spPr>
          <a:xfrm rot="21597083">
            <a:off x="329404" y="177821"/>
            <a:ext cx="7548753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defRPr sz="10800" b="1">
                <a:latin typeface="Arial"/>
                <a:ea typeface="Arial"/>
                <a:cs typeface="Arial"/>
                <a:sym typeface="Arial"/>
              </a:defRPr>
            </a:pPr>
            <a:r>
              <a:rPr lang="fi-FI" sz="5400" b="1" kern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Living</a:t>
            </a:r>
            <a:r>
              <a:rPr lang="fi-FI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strategy</a:t>
            </a:r>
            <a:endParaRPr lang="fi-FI" sz="5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5" name="Unto_Rautio_Aalto_0333.jpg" descr="Unto_Rautio_Aalto_03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51418">
            <a:off x="6533098" y="-103390"/>
            <a:ext cx="5816601" cy="7016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2" y="0"/>
                </a:moveTo>
                <a:lnTo>
                  <a:pt x="0" y="21560"/>
                </a:lnTo>
                <a:lnTo>
                  <a:pt x="3598" y="21600"/>
                </a:lnTo>
                <a:lnTo>
                  <a:pt x="21251" y="21600"/>
                </a:lnTo>
                <a:lnTo>
                  <a:pt x="21600" y="238"/>
                </a:lnTo>
                <a:lnTo>
                  <a:pt x="35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217F884-9927-9F42-84FF-F5AC1D82C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8742"/>
            <a:ext cx="2309114" cy="96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539856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39A71-71B3-7743-ABE0-0B3AE61B51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4"/>
          <a:stretch/>
        </p:blipFill>
        <p:spPr>
          <a:xfrm>
            <a:off x="68318" y="-1"/>
            <a:ext cx="12512565" cy="6396763"/>
          </a:xfrm>
          <a:prstGeom prst="rect">
            <a:avLst/>
          </a:prstGeom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6DB15EFD-0A38-CE4E-A923-E6E8329C04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8742"/>
            <a:ext cx="2309114" cy="96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32703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C4DCF-8753-3B49-855E-C653ADD878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85" y="0"/>
            <a:ext cx="11633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79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887" y="5888741"/>
            <a:ext cx="2309113" cy="96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alto University is the most creative and inspiring community for new thinking"/>
          <p:cNvSpPr txBox="1"/>
          <p:nvPr/>
        </p:nvSpPr>
        <p:spPr>
          <a:xfrm>
            <a:off x="6329871" y="2979406"/>
            <a:ext cx="5526632" cy="2667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/>
            <a:r>
              <a:rPr lang="en-US" sz="2000" b="1" kern="0">
                <a:latin typeface="Arial"/>
                <a:cs typeface="Arial"/>
                <a:sym typeface="Helvetica"/>
              </a:rPr>
              <a:t>Focus of development: </a:t>
            </a:r>
            <a:r>
              <a:rPr lang="en-US" sz="2000" kern="0">
                <a:latin typeface="Arial"/>
                <a:cs typeface="Arial"/>
                <a:sym typeface="Helvetica"/>
              </a:rPr>
              <a:t>Driving excellence </a:t>
            </a:r>
          </a:p>
          <a:p>
            <a:pPr defTabSz="412750" hangingPunct="0"/>
            <a:endParaRPr lang="en-US" sz="2000" b="1" kern="0">
              <a:solidFill>
                <a:srgbClr val="FFD733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defTabSz="412750" hangingPunct="0"/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We create world-class clusters of excellence in our key research </a:t>
            </a:r>
            <a:r>
              <a:rPr lang="fi-FI" sz="20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areas</a:t>
            </a:r>
            <a:r>
              <a:rPr lang="fi-FI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and </a:t>
            </a:r>
            <a:r>
              <a:rPr lang="fi-FI" sz="20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bring</a:t>
            </a:r>
            <a:r>
              <a:rPr lang="fi-FI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  </a:t>
            </a:r>
            <a:br>
              <a:rPr lang="fi-FI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</a:br>
            <a:r>
              <a:rPr lang="en-US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complementary talent together </a:t>
            </a:r>
            <a:r>
              <a:rPr lang="fi-FI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to </a:t>
            </a:r>
            <a:r>
              <a:rPr lang="fi-FI" sz="20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work</a:t>
            </a:r>
            <a:r>
              <a:rPr lang="fi-FI" sz="20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on </a:t>
            </a:r>
            <a:r>
              <a:rPr lang="fi-FI" sz="2000" b="1" kern="0" err="1">
                <a:latin typeface="Arial"/>
                <a:cs typeface="Arial"/>
                <a:sym typeface="Helvetica"/>
              </a:rPr>
              <a:t>grand</a:t>
            </a:r>
            <a:r>
              <a:rPr lang="fi-FI" sz="2000" b="1" kern="0">
                <a:latin typeface="Arial"/>
                <a:cs typeface="Arial"/>
                <a:sym typeface="Helvetica"/>
              </a:rPr>
              <a:t> </a:t>
            </a:r>
            <a:r>
              <a:rPr lang="fi-FI" sz="2000" b="1" kern="0" err="1">
                <a:latin typeface="Arial"/>
                <a:cs typeface="Arial"/>
                <a:sym typeface="Helvetica"/>
              </a:rPr>
              <a:t>challenges</a:t>
            </a:r>
            <a:r>
              <a:rPr lang="en-US" sz="2000" b="1" kern="0">
                <a:latin typeface="Arial"/>
                <a:cs typeface="Arial"/>
                <a:sym typeface="Helvetica"/>
              </a:rPr>
              <a:t>.</a:t>
            </a:r>
            <a:r>
              <a:rPr lang="en-US" sz="2000" b="1" kern="0">
                <a:solidFill>
                  <a:srgbClr val="FF0000"/>
                </a:solidFill>
                <a:latin typeface="Arial"/>
                <a:cs typeface="Arial"/>
                <a:sym typeface="Helvetica"/>
              </a:rPr>
              <a:t> </a:t>
            </a:r>
          </a:p>
          <a:p>
            <a:pPr defTabSz="412750" hangingPunct="0"/>
            <a:endParaRPr lang="en-US" sz="2000" b="1" kern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  <a:p>
            <a:pPr defTabSz="412750" hangingPunct="0"/>
            <a:r>
              <a:rPr lang="fi-FI" sz="1500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Actions</a:t>
            </a:r>
            <a:r>
              <a:rPr lang="en-US" sz="1500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: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Attracting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and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fostering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talent</a:t>
            </a:r>
            <a:r>
              <a:rPr lang="en-US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, 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developing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selected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en-US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research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i</a:t>
            </a:r>
            <a:r>
              <a:rPr lang="en-US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nfrastructures</a:t>
            </a:r>
            <a:r>
              <a:rPr lang="en-US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, new 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collaboration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across</a:t>
            </a:r>
            <a:r>
              <a:rPr lang="fi-FI" sz="1500" b="1" kern="0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 </a:t>
            </a:r>
            <a:r>
              <a:rPr lang="fi-FI" sz="1500" b="1" kern="0" err="1">
                <a:solidFill>
                  <a:srgbClr val="000000"/>
                </a:solidFill>
                <a:latin typeface="Arial"/>
                <a:cs typeface="Arial"/>
                <a:sym typeface="Helvetica"/>
              </a:rPr>
              <a:t>fields</a:t>
            </a:r>
            <a:endParaRPr lang="en-US" sz="1500" b="1" kern="0">
              <a:solidFill>
                <a:srgbClr val="000000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9" name="We Deliver Research Excellence, Making Breakthroughs in…"/>
          <p:cNvSpPr txBox="1"/>
          <p:nvPr/>
        </p:nvSpPr>
        <p:spPr>
          <a:xfrm>
            <a:off x="6329871" y="416912"/>
            <a:ext cx="5685972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 hangingPunct="0">
              <a:defRPr sz="82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excel and make breakthroughs in and across science, art, technology and business</a:t>
            </a:r>
          </a:p>
        </p:txBody>
      </p:sp>
      <p:sp>
        <p:nvSpPr>
          <p:cNvPr id="170" name="Circle"/>
          <p:cNvSpPr/>
          <p:nvPr/>
        </p:nvSpPr>
        <p:spPr>
          <a:xfrm rot="20598940">
            <a:off x="150130" y="158030"/>
            <a:ext cx="2513475" cy="251347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156F9-1281-144D-B30D-692B00AD252E}"/>
              </a:ext>
            </a:extLst>
          </p:cNvPr>
          <p:cNvSpPr/>
          <p:nvPr/>
        </p:nvSpPr>
        <p:spPr>
          <a:xfrm>
            <a:off x="176157" y="1183935"/>
            <a:ext cx="2461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fi-FI" sz="2700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Research</a:t>
            </a:r>
            <a:endParaRPr lang="en-US" sz="27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D13CAE81-9E23-7B4E-BA3D-D6E42E7DE28F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FFD73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hangingPunct="0"/>
            <a:endParaRPr lang="en-FI" sz="3600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3575FD-D8DA-C44F-B131-94135C4867A8}"/>
              </a:ext>
            </a:extLst>
          </p:cNvPr>
          <p:cNvSpPr/>
          <p:nvPr/>
        </p:nvSpPr>
        <p:spPr>
          <a:xfrm>
            <a:off x="0" y="465790"/>
            <a:ext cx="24614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fi-FI" sz="2700" b="1" kern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Research</a:t>
            </a:r>
            <a:endParaRPr lang="en-US" sz="2700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84C40-1553-1A40-B37C-9B9E5B2FE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60" y="877161"/>
            <a:ext cx="5526632" cy="54962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E831CA-9698-684F-B0E1-3A1BCC51E680}"/>
              </a:ext>
            </a:extLst>
          </p:cNvPr>
          <p:cNvCxnSpPr>
            <a:cxnSpLocks/>
          </p:cNvCxnSpPr>
          <p:nvPr/>
        </p:nvCxnSpPr>
        <p:spPr>
          <a:xfrm>
            <a:off x="6329871" y="2638334"/>
            <a:ext cx="702111" cy="0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1654534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10E7C86ED83E44F86D2121A239D33AC" ma:contentTypeVersion="7" ma:contentTypeDescription="Luo uusi asiakirja." ma:contentTypeScope="" ma:versionID="e6fe33b15287bbef5eb12323a27309ab">
  <xsd:schema xmlns:xsd="http://www.w3.org/2001/XMLSchema" xmlns:xs="http://www.w3.org/2001/XMLSchema" xmlns:p="http://schemas.microsoft.com/office/2006/metadata/properties" xmlns:ns2="a6733a50-08ca-4d65-bc9c-bf7f5fd08766" targetNamespace="http://schemas.microsoft.com/office/2006/metadata/properties" ma:root="true" ma:fieldsID="95a47d356687a721d55e1ba769b6b261" ns2:_="">
    <xsd:import namespace="a6733a50-08ca-4d65-bc9c-bf7f5fd087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33a50-08ca-4d65-bc9c-bf7f5fd08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D6ADAF-804E-47E4-B338-E66C52A62FB6}"/>
</file>

<file path=customXml/itemProps2.xml><?xml version="1.0" encoding="utf-8"?>
<ds:datastoreItem xmlns:ds="http://schemas.openxmlformats.org/officeDocument/2006/customXml" ds:itemID="{FD75917B-78F2-408B-83FE-F9A3F0B54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99933C-F781-4963-B510-5D1D3181DACE}">
  <ds:schemaRefs>
    <ds:schemaRef ds:uri="80ef4b6e-655e-4e5d-9dea-886d0480f82f"/>
    <ds:schemaRef ds:uri="8c4954df-db77-4faf-9845-cfa45c2ff1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Pönni Raili</dc:creator>
  <cp:revision>2</cp:revision>
  <cp:lastPrinted>2019-11-26T06:47:32Z</cp:lastPrinted>
  <dcterms:created xsi:type="dcterms:W3CDTF">2019-11-13T05:58:47Z</dcterms:created>
  <dcterms:modified xsi:type="dcterms:W3CDTF">2020-01-07T14:58:01Z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0x010100210E7C86ED83E44F86D2121A239D33AC</vt:lpwstr>
  </property>
</Properties>
</file>