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062" r:id="rId2"/>
    <p:sldId id="1065" r:id="rId3"/>
    <p:sldId id="1066" r:id="rId4"/>
    <p:sldId id="1068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 autoAdjust="0"/>
    <p:restoredTop sz="87143" autoAdjust="0"/>
  </p:normalViewPr>
  <p:slideViewPr>
    <p:cSldViewPr snapToGrid="0" snapToObjects="1">
      <p:cViewPr varScale="1">
        <p:scale>
          <a:sx n="148" d="100"/>
          <a:sy n="148" d="100"/>
        </p:scale>
        <p:origin x="13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3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ATTENTION: you can edit the time (below the clock icons) according to your own schedule.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ATTENTION: you can edit the time (below the clock icons) according to your own schedule.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1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AEAB1-155B-FB49-B2CE-11824AE53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7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A5409-BECA-BC45-AD94-75B0AC3A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954CB-74CC-D743-8405-8760DF8C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27E9F9-326F-E145-83CF-A884E5EFA6E6}"/>
              </a:ext>
            </a:extLst>
          </p:cNvPr>
          <p:cNvSpPr txBox="1"/>
          <p:nvPr/>
        </p:nvSpPr>
        <p:spPr>
          <a:xfrm>
            <a:off x="548639" y="2152996"/>
            <a:ext cx="1088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>
                <a:solidFill>
                  <a:srgbClr val="8CC64C"/>
                </a:solidFill>
                <a:latin typeface="Sentinel" pitchFamily="2" charset="0"/>
              </a:rPr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349046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72A86-DB32-C04A-B0E3-219DDC6BA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27E9F9-326F-E145-83CF-A884E5EFA6E6}"/>
              </a:ext>
            </a:extLst>
          </p:cNvPr>
          <p:cNvSpPr txBox="1"/>
          <p:nvPr/>
        </p:nvSpPr>
        <p:spPr>
          <a:xfrm>
            <a:off x="448887" y="2152996"/>
            <a:ext cx="129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>
                <a:solidFill>
                  <a:srgbClr val="8CC64C"/>
                </a:solidFill>
                <a:latin typeface="Sentinel" pitchFamily="2" charset="0"/>
              </a:rPr>
              <a:t>10 min</a:t>
            </a:r>
          </a:p>
          <a:p>
            <a:pPr algn="ctr"/>
            <a:r>
              <a:rPr lang="fi-FI" sz="900" b="1" i="1" spc="50">
                <a:solidFill>
                  <a:srgbClr val="8CC64C"/>
                </a:solidFill>
                <a:latin typeface="Sentinel" pitchFamily="2" charset="0"/>
              </a:rPr>
              <a:t>per team member</a:t>
            </a:r>
          </a:p>
        </p:txBody>
      </p:sp>
    </p:spTree>
    <p:extLst>
      <p:ext uri="{BB962C8B-B14F-4D97-AF65-F5344CB8AC3E}">
        <p14:creationId xmlns:p14="http://schemas.microsoft.com/office/powerpoint/2010/main" val="16956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8465</TotalTime>
  <Words>48</Words>
  <Application>Microsoft Macintosh PowerPoint</Application>
  <PresentationFormat>On-screen Show (16:9)</PresentationFormat>
  <Paragraphs>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</vt:lpstr>
      <vt:lpstr>Calibri</vt:lpstr>
      <vt:lpstr>Sentinel</vt:lpstr>
      <vt:lpstr>Office-teema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Atanassov George</cp:lastModifiedBy>
  <cp:revision>262</cp:revision>
  <cp:lastPrinted>2019-10-17T08:06:37Z</cp:lastPrinted>
  <dcterms:created xsi:type="dcterms:W3CDTF">2019-06-06T07:51:46Z</dcterms:created>
  <dcterms:modified xsi:type="dcterms:W3CDTF">2020-01-15T13:00:49Z</dcterms:modified>
</cp:coreProperties>
</file>