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4"/>
    <p:sldMasterId id="2147483753" r:id="rId5"/>
    <p:sldMasterId id="2147483908" r:id="rId6"/>
    <p:sldMasterId id="2147483940" r:id="rId7"/>
    <p:sldMasterId id="2147484002" r:id="rId8"/>
    <p:sldMasterId id="2147483822" r:id="rId9"/>
  </p:sldMasterIdLst>
  <p:notesMasterIdLst>
    <p:notesMasterId r:id="rId43"/>
  </p:notesMasterIdLst>
  <p:handoutMasterIdLst>
    <p:handoutMasterId r:id="rId44"/>
  </p:handoutMasterIdLst>
  <p:sldIdLst>
    <p:sldId id="6134" r:id="rId10"/>
    <p:sldId id="338" r:id="rId11"/>
    <p:sldId id="6139" r:id="rId12"/>
    <p:sldId id="342" r:id="rId13"/>
    <p:sldId id="6099" r:id="rId14"/>
    <p:sldId id="6100" r:id="rId15"/>
    <p:sldId id="6101" r:id="rId16"/>
    <p:sldId id="6137" r:id="rId17"/>
    <p:sldId id="6103" r:id="rId18"/>
    <p:sldId id="6104" r:id="rId19"/>
    <p:sldId id="6110" r:id="rId20"/>
    <p:sldId id="6114" r:id="rId21"/>
    <p:sldId id="6105" r:id="rId22"/>
    <p:sldId id="6111" r:id="rId23"/>
    <p:sldId id="6116" r:id="rId24"/>
    <p:sldId id="6106" r:id="rId25"/>
    <p:sldId id="6112" r:id="rId26"/>
    <p:sldId id="6117" r:id="rId27"/>
    <p:sldId id="6107" r:id="rId28"/>
    <p:sldId id="6118" r:id="rId29"/>
    <p:sldId id="6120" r:id="rId30"/>
    <p:sldId id="6121" r:id="rId31"/>
    <p:sldId id="6124" r:id="rId32"/>
    <p:sldId id="6119" r:id="rId33"/>
    <p:sldId id="6133" r:id="rId34"/>
    <p:sldId id="6127" r:id="rId35"/>
    <p:sldId id="6122" r:id="rId36"/>
    <p:sldId id="6123" r:id="rId37"/>
    <p:sldId id="6138" r:id="rId38"/>
    <p:sldId id="6126" r:id="rId39"/>
    <p:sldId id="6130" r:id="rId40"/>
    <p:sldId id="6129" r:id="rId41"/>
    <p:sldId id="336" r:id="rId4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EFB"/>
    <a:srgbClr val="FFFFFF"/>
    <a:srgbClr val="FDF6CD"/>
    <a:srgbClr val="FBF2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3FE0CC-E377-40EC-8B9B-FDB8CFAA1BC2}" v="1" dt="2026-10-08T21:16:49.5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91" autoAdjust="0"/>
    <p:restoredTop sz="67086" autoAdjust="0"/>
  </p:normalViewPr>
  <p:slideViewPr>
    <p:cSldViewPr snapToGrid="0">
      <p:cViewPr varScale="1">
        <p:scale>
          <a:sx n="46" d="100"/>
          <a:sy n="46" d="100"/>
        </p:scale>
        <p:origin x="1084" y="44"/>
      </p:cViewPr>
      <p:guideLst>
        <p:guide orient="horz" pos="2160"/>
        <p:guide pos="3840"/>
      </p:guideLst>
    </p:cSldViewPr>
  </p:slideViewPr>
  <p:notesTextViewPr>
    <p:cViewPr>
      <p:scale>
        <a:sx n="1" d="1"/>
        <a:sy n="1" d="1"/>
      </p:scale>
      <p:origin x="0" y="-56"/>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us Minna" userId="27ecc80d-7bad-4a32-baf8-a8a444f52dfb" providerId="ADAL" clId="{63BAE188-18AB-461C-93C5-C8641374F477}"/>
    <pc:docChg chg="undo custSel modSld">
      <pc:chgData name="Hannus Minna" userId="27ecc80d-7bad-4a32-baf8-a8a444f52dfb" providerId="ADAL" clId="{63BAE188-18AB-461C-93C5-C8641374F477}" dt="2026-10-08T21:17:18.142" v="619" actId="20577"/>
      <pc:docMkLst>
        <pc:docMk/>
      </pc:docMkLst>
      <pc:sldChg chg="modNotesTx">
        <pc:chgData name="Hannus Minna" userId="27ecc80d-7bad-4a32-baf8-a8a444f52dfb" providerId="ADAL" clId="{63BAE188-18AB-461C-93C5-C8641374F477}" dt="2026-09-23T06:34:27.930" v="167" actId="6549"/>
        <pc:sldMkLst>
          <pc:docMk/>
          <pc:sldMk cId="1563229714" sldId="342"/>
        </pc:sldMkLst>
      </pc:sldChg>
      <pc:sldChg chg="modSp mod modShow modNotesTx">
        <pc:chgData name="Hannus Minna" userId="27ecc80d-7bad-4a32-baf8-a8a444f52dfb" providerId="ADAL" clId="{63BAE188-18AB-461C-93C5-C8641374F477}" dt="2026-10-08T20:28:28.035" v="537" actId="34476"/>
        <pc:sldMkLst>
          <pc:docMk/>
          <pc:sldMk cId="438079435" sldId="6099"/>
        </pc:sldMkLst>
        <pc:spChg chg="mod">
          <ac:chgData name="Hannus Minna" userId="27ecc80d-7bad-4a32-baf8-a8a444f52dfb" providerId="ADAL" clId="{63BAE188-18AB-461C-93C5-C8641374F477}" dt="2026-09-23T06:35:07.289" v="181" actId="6549"/>
          <ac:spMkLst>
            <pc:docMk/>
            <pc:sldMk cId="438079435" sldId="6099"/>
            <ac:spMk id="9" creationId="{CC05C42D-1F81-269C-C016-59C8A5AFE5CB}"/>
          </ac:spMkLst>
        </pc:spChg>
      </pc:sldChg>
      <pc:sldChg chg="modNotesTx">
        <pc:chgData name="Hannus Minna" userId="27ecc80d-7bad-4a32-baf8-a8a444f52dfb" providerId="ADAL" clId="{63BAE188-18AB-461C-93C5-C8641374F477}" dt="2026-09-23T06:05:31.766" v="31" actId="20577"/>
        <pc:sldMkLst>
          <pc:docMk/>
          <pc:sldMk cId="578434292" sldId="6111"/>
        </pc:sldMkLst>
      </pc:sldChg>
      <pc:sldChg chg="addSp delSp modSp mod modNotesTx">
        <pc:chgData name="Hannus Minna" userId="27ecc80d-7bad-4a32-baf8-a8a444f52dfb" providerId="ADAL" clId="{63BAE188-18AB-461C-93C5-C8641374F477}" dt="2026-09-23T06:37:49.453" v="375" actId="12"/>
        <pc:sldMkLst>
          <pc:docMk/>
          <pc:sldMk cId="3463715636" sldId="6114"/>
        </pc:sldMkLst>
        <pc:spChg chg="add mod">
          <ac:chgData name="Hannus Minna" userId="27ecc80d-7bad-4a32-baf8-a8a444f52dfb" providerId="ADAL" clId="{63BAE188-18AB-461C-93C5-C8641374F477}" dt="2026-09-23T06:37:22.385" v="374" actId="20577"/>
          <ac:spMkLst>
            <pc:docMk/>
            <pc:sldMk cId="3463715636" sldId="6114"/>
            <ac:spMk id="11" creationId="{A5354C0C-9963-1F15-736B-D79CA8D80A54}"/>
          </ac:spMkLst>
        </pc:spChg>
      </pc:sldChg>
      <pc:sldChg chg="addSp delSp modSp mod modNotesTx">
        <pc:chgData name="Hannus Minna" userId="27ecc80d-7bad-4a32-baf8-a8a444f52dfb" providerId="ADAL" clId="{63BAE188-18AB-461C-93C5-C8641374F477}" dt="2026-09-23T06:39:11.075" v="473" actId="6549"/>
        <pc:sldMkLst>
          <pc:docMk/>
          <pc:sldMk cId="3598804951" sldId="6116"/>
        </pc:sldMkLst>
        <pc:spChg chg="add mod">
          <ac:chgData name="Hannus Minna" userId="27ecc80d-7bad-4a32-baf8-a8a444f52dfb" providerId="ADAL" clId="{63BAE188-18AB-461C-93C5-C8641374F477}" dt="2026-09-23T06:06:32.842" v="35"/>
          <ac:spMkLst>
            <pc:docMk/>
            <pc:sldMk cId="3598804951" sldId="6116"/>
            <ac:spMk id="7" creationId="{BC64512B-1C9E-B192-418F-7304E7635BDF}"/>
          </ac:spMkLst>
        </pc:spChg>
        <pc:spChg chg="add mod">
          <ac:chgData name="Hannus Minna" userId="27ecc80d-7bad-4a32-baf8-a8a444f52dfb" providerId="ADAL" clId="{63BAE188-18AB-461C-93C5-C8641374F477}" dt="2026-09-23T06:06:32.842" v="35"/>
          <ac:spMkLst>
            <pc:docMk/>
            <pc:sldMk cId="3598804951" sldId="6116"/>
            <ac:spMk id="8" creationId="{75CF53BF-8685-4923-A7F1-2451F51F89B0}"/>
          </ac:spMkLst>
        </pc:spChg>
      </pc:sldChg>
      <pc:sldChg chg="addSp delSp modSp mod modNotesTx">
        <pc:chgData name="Hannus Minna" userId="27ecc80d-7bad-4a32-baf8-a8a444f52dfb" providerId="ADAL" clId="{63BAE188-18AB-461C-93C5-C8641374F477}" dt="2026-09-23T06:40:09.298" v="504" actId="20577"/>
        <pc:sldMkLst>
          <pc:docMk/>
          <pc:sldMk cId="714844785" sldId="6117"/>
        </pc:sldMkLst>
        <pc:spChg chg="add mod">
          <ac:chgData name="Hannus Minna" userId="27ecc80d-7bad-4a32-baf8-a8a444f52dfb" providerId="ADAL" clId="{63BAE188-18AB-461C-93C5-C8641374F477}" dt="2026-09-23T06:08:09.855" v="43"/>
          <ac:spMkLst>
            <pc:docMk/>
            <pc:sldMk cId="714844785" sldId="6117"/>
            <ac:spMk id="10" creationId="{7BB5A425-2EB5-25A0-9C72-2CDB92E80F14}"/>
          </ac:spMkLst>
        </pc:spChg>
      </pc:sldChg>
      <pc:sldChg chg="modNotesTx">
        <pc:chgData name="Hannus Minna" userId="27ecc80d-7bad-4a32-baf8-a8a444f52dfb" providerId="ADAL" clId="{63BAE188-18AB-461C-93C5-C8641374F477}" dt="2026-09-23T06:41:10.161" v="532" actId="20577"/>
        <pc:sldMkLst>
          <pc:docMk/>
          <pc:sldMk cId="2189371868" sldId="6119"/>
        </pc:sldMkLst>
      </pc:sldChg>
      <pc:sldChg chg="modSp mod modNotesTx">
        <pc:chgData name="Hannus Minna" userId="27ecc80d-7bad-4a32-baf8-a8a444f52dfb" providerId="ADAL" clId="{63BAE188-18AB-461C-93C5-C8641374F477}" dt="2026-09-23T06:22:50.635" v="80" actId="207"/>
        <pc:sldMkLst>
          <pc:docMk/>
          <pc:sldMk cId="1476799604" sldId="6126"/>
        </pc:sldMkLst>
        <pc:spChg chg="mod">
          <ac:chgData name="Hannus Minna" userId="27ecc80d-7bad-4a32-baf8-a8a444f52dfb" providerId="ADAL" clId="{63BAE188-18AB-461C-93C5-C8641374F477}" dt="2026-09-23T06:22:50.635" v="80" actId="207"/>
          <ac:spMkLst>
            <pc:docMk/>
            <pc:sldMk cId="1476799604" sldId="6126"/>
            <ac:spMk id="3" creationId="{2CADE6AF-3C58-A451-5001-FE72CC255931}"/>
          </ac:spMkLst>
        </pc:spChg>
      </pc:sldChg>
      <pc:sldChg chg="modSp mod modNotesTx">
        <pc:chgData name="Hannus Minna" userId="27ecc80d-7bad-4a32-baf8-a8a444f52dfb" providerId="ADAL" clId="{63BAE188-18AB-461C-93C5-C8641374F477}" dt="2026-09-23T06:32:41.480" v="87"/>
        <pc:sldMkLst>
          <pc:docMk/>
          <pc:sldMk cId="3619429878" sldId="6130"/>
        </pc:sldMkLst>
        <pc:spChg chg="mod">
          <ac:chgData name="Hannus Minna" userId="27ecc80d-7bad-4a32-baf8-a8a444f52dfb" providerId="ADAL" clId="{63BAE188-18AB-461C-93C5-C8641374F477}" dt="2026-09-23T06:11:49.289" v="53" actId="20577"/>
          <ac:spMkLst>
            <pc:docMk/>
            <pc:sldMk cId="3619429878" sldId="6130"/>
            <ac:spMk id="3" creationId="{2CADE6AF-3C58-A451-5001-FE72CC255931}"/>
          </ac:spMkLst>
        </pc:spChg>
        <pc:spChg chg="mod">
          <ac:chgData name="Hannus Minna" userId="27ecc80d-7bad-4a32-baf8-a8a444f52dfb" providerId="ADAL" clId="{63BAE188-18AB-461C-93C5-C8641374F477}" dt="2026-09-23T06:32:41.480" v="87"/>
          <ac:spMkLst>
            <pc:docMk/>
            <pc:sldMk cId="3619429878" sldId="6130"/>
            <ac:spMk id="7" creationId="{AD8914D5-8769-0A2A-9D8D-02910E609BE1}"/>
          </ac:spMkLst>
        </pc:spChg>
      </pc:sldChg>
      <pc:sldChg chg="addSp delSp modSp mod modNotesTx">
        <pc:chgData name="Hannus Minna" userId="27ecc80d-7bad-4a32-baf8-a8a444f52dfb" providerId="ADAL" clId="{63BAE188-18AB-461C-93C5-C8641374F477}" dt="2026-10-08T21:17:18.142" v="619" actId="20577"/>
        <pc:sldMkLst>
          <pc:docMk/>
          <pc:sldMk cId="14250903" sldId="6138"/>
        </pc:sldMkLst>
        <pc:spChg chg="mod">
          <ac:chgData name="Hannus Minna" userId="27ecc80d-7bad-4a32-baf8-a8a444f52dfb" providerId="ADAL" clId="{63BAE188-18AB-461C-93C5-C8641374F477}" dt="2026-09-23T06:11:31.725" v="50" actId="20577"/>
          <ac:spMkLst>
            <pc:docMk/>
            <pc:sldMk cId="14250903" sldId="6138"/>
            <ac:spMk id="3" creationId="{595929D7-5EBA-C6D5-D982-9B51F01101E6}"/>
          </ac:spMkLst>
        </pc:spChg>
        <pc:spChg chg="add mod">
          <ac:chgData name="Hannus Minna" userId="27ecc80d-7bad-4a32-baf8-a8a444f52dfb" providerId="ADAL" clId="{63BAE188-18AB-461C-93C5-C8641374F477}" dt="2026-09-23T06:11:23.247" v="46"/>
          <ac:spMkLst>
            <pc:docMk/>
            <pc:sldMk cId="14250903" sldId="6138"/>
            <ac:spMk id="9" creationId="{EC14876A-D1FE-09B2-ED69-BDA209BCCA68}"/>
          </ac:spMkLst>
        </pc:spChg>
      </pc:sldChg>
      <pc:sldChg chg="modSp mod modNotesTx">
        <pc:chgData name="Hannus Minna" userId="27ecc80d-7bad-4a32-baf8-a8a444f52dfb" providerId="ADAL" clId="{63BAE188-18AB-461C-93C5-C8641374F477}" dt="2026-10-06T18:03:31.769" v="534" actId="1076"/>
        <pc:sldMkLst>
          <pc:docMk/>
          <pc:sldMk cId="2336052467" sldId="6139"/>
        </pc:sldMkLst>
        <pc:spChg chg="mod">
          <ac:chgData name="Hannus Minna" userId="27ecc80d-7bad-4a32-baf8-a8a444f52dfb" providerId="ADAL" clId="{63BAE188-18AB-461C-93C5-C8641374F477}" dt="2026-10-06T18:03:31.769" v="534" actId="1076"/>
          <ac:spMkLst>
            <pc:docMk/>
            <pc:sldMk cId="2336052467" sldId="6139"/>
            <ac:spMk id="9" creationId="{A377E9A0-6D54-34B0-82ED-6EE6A6ADCC5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4B5677-6D61-9DDB-18C5-EBCAA28203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sz="800"/>
          </a:p>
        </p:txBody>
      </p:sp>
      <p:sp>
        <p:nvSpPr>
          <p:cNvPr id="3" name="Date Placeholder 2">
            <a:extLst>
              <a:ext uri="{FF2B5EF4-FFF2-40B4-BE49-F238E27FC236}">
                <a16:creationId xmlns:a16="http://schemas.microsoft.com/office/drawing/2014/main" id="{B35BCFF4-2878-1D71-6624-7763B7DE1D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0F51D7-3634-45F6-A9CF-2D63CD0A5EAF}" type="datetimeFigureOut">
              <a:rPr lang="en-GB" sz="800" smtClean="0"/>
              <a:t>09/10/2026</a:t>
            </a:fld>
            <a:endParaRPr lang="en-GB" sz="800"/>
          </a:p>
        </p:txBody>
      </p:sp>
      <p:sp>
        <p:nvSpPr>
          <p:cNvPr id="4" name="Footer Placeholder 3">
            <a:extLst>
              <a:ext uri="{FF2B5EF4-FFF2-40B4-BE49-F238E27FC236}">
                <a16:creationId xmlns:a16="http://schemas.microsoft.com/office/drawing/2014/main" id="{02AD6701-6398-3522-3C53-55DC5E66D26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sz="800"/>
          </a:p>
        </p:txBody>
      </p:sp>
      <p:sp>
        <p:nvSpPr>
          <p:cNvPr id="5" name="Slide Number Placeholder 4">
            <a:extLst>
              <a:ext uri="{FF2B5EF4-FFF2-40B4-BE49-F238E27FC236}">
                <a16:creationId xmlns:a16="http://schemas.microsoft.com/office/drawing/2014/main" id="{4F80A865-D61F-8A30-C2FD-FF2303FBAF1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D72C6DF-08BF-4B87-8BCC-4ED8CC3899B8}" type="slidenum">
              <a:rPr lang="en-GB" sz="800" smtClean="0"/>
              <a:t>‹#›</a:t>
            </a:fld>
            <a:endParaRPr lang="en-GB" sz="800"/>
          </a:p>
        </p:txBody>
      </p:sp>
    </p:spTree>
    <p:extLst>
      <p:ext uri="{BB962C8B-B14F-4D97-AF65-F5344CB8AC3E}">
        <p14:creationId xmlns:p14="http://schemas.microsoft.com/office/powerpoint/2010/main" val="337212682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8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800"/>
            </a:lvl1pPr>
          </a:lstStyle>
          <a:p>
            <a:fld id="{64A5F74A-CD8A-4953-B106-B5BDE091D867}" type="datetimeFigureOut">
              <a:rPr lang="fi-FI" smtClean="0"/>
              <a:pPr/>
              <a:t>9.10.2026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8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800"/>
            </a:lvl1pPr>
          </a:lstStyle>
          <a:p>
            <a:fld id="{CB868C32-EF99-4F91-9ACD-FA27EAEF0DAD}" type="slidenum">
              <a:rPr lang="fi-FI" smtClean="0"/>
              <a:pPr/>
              <a:t>‹#›</a:t>
            </a:fld>
            <a:endParaRPr lang="fi-FI"/>
          </a:p>
        </p:txBody>
      </p:sp>
    </p:spTree>
    <p:extLst>
      <p:ext uri="{BB962C8B-B14F-4D97-AF65-F5344CB8AC3E}">
        <p14:creationId xmlns:p14="http://schemas.microsoft.com/office/powerpoint/2010/main" val="907443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ayy.fi/"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www.yths.fi/palvelut/suunterveys" TargetMode="External"/><Relationship Id="rId5" Type="http://schemas.openxmlformats.org/officeDocument/2006/relationships/hyperlink" Target="http://www.yths.fi/palvelut/mielenterveys" TargetMode="External"/><Relationship Id="rId4" Type="http://schemas.openxmlformats.org/officeDocument/2006/relationships/hyperlink" Target="http://www.yths.fi/palvelut/yleisterveys"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aalto.fi/fi/node/30286/"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www.aalto.fi/fi/node/105821/"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1" dirty="0"/>
              <a:t>Aallon kolme alaa</a:t>
            </a:r>
            <a:r>
              <a:rPr lang="fi-FI" sz="1200" b="1" baseline="0" dirty="0"/>
              <a:t> ovat</a:t>
            </a:r>
            <a:r>
              <a:rPr lang="fi-FI" sz="1200" b="1" dirty="0"/>
              <a:t> taiteet ja suunnittelu,</a:t>
            </a:r>
            <a:r>
              <a:rPr lang="fi-FI" sz="1200" b="1" baseline="0" dirty="0"/>
              <a:t> kauppatieteet ja tekniikka. </a:t>
            </a:r>
            <a:endParaRPr lang="fi-FI" sz="1200" b="0" baseline="0" dirty="0">
              <a:solidFill>
                <a:srgbClr val="FF0000"/>
              </a:solidFill>
            </a:endParaRPr>
          </a:p>
          <a:p>
            <a:pPr marL="171450" indent="-171450">
              <a:buFont typeface="Arial" panose="020B0604020202020204" pitchFamily="34" charset="0"/>
              <a:buChar char="•"/>
            </a:pPr>
            <a:r>
              <a:rPr lang="fi-FI" sz="1200" b="0" baseline="0" dirty="0"/>
              <a:t>Kuusi korkeakoulua: </a:t>
            </a:r>
            <a:r>
              <a:rPr lang="fi-FI" sz="1200" b="1" baseline="0" dirty="0"/>
              <a:t>Taiteiden ja suunnittelun korkeakoulu</a:t>
            </a:r>
            <a:r>
              <a:rPr lang="fi-FI" sz="1200" baseline="0" dirty="0"/>
              <a:t>, </a:t>
            </a:r>
            <a:r>
              <a:rPr lang="fi-FI" sz="1200" b="1" baseline="0" dirty="0"/>
              <a:t>Kauppakorkeakoulu</a:t>
            </a:r>
            <a:r>
              <a:rPr lang="fi-FI" sz="1200" baseline="0" dirty="0"/>
              <a:t> ja tekniikan alan neljä korkeakoulua </a:t>
            </a:r>
            <a:r>
              <a:rPr lang="fi-FI" sz="1200" b="1" baseline="0" dirty="0"/>
              <a:t>Insinööritieteiden korkeakoulu, Kemian tekniikan korkeakoulu, Perustieteiden korkeakoulu ja Sähkötekniikan korkeakoulu</a:t>
            </a:r>
          </a:p>
          <a:p>
            <a:endParaRPr lang="fi-FI"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3</a:t>
            </a:fld>
            <a:endParaRPr lang="fi-FI"/>
          </a:p>
        </p:txBody>
      </p:sp>
    </p:spTree>
    <p:extLst>
      <p:ext uri="{BB962C8B-B14F-4D97-AF65-F5344CB8AC3E}">
        <p14:creationId xmlns:p14="http://schemas.microsoft.com/office/powerpoint/2010/main" val="52256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dirty="0">
                <a:latin typeface="Arial" charset="0"/>
                <a:ea typeface="Arial" charset="0"/>
                <a:cs typeface="Arial" charset="0"/>
              </a:rPr>
              <a:t>Eri kouluilla ja pääaineilla omat opiskelijayhdistykset tai killat, jotka ajavat opiskelijoiden asiaa ja tarjoavat monipuolista harrastustoimintaa.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0" dirty="0"/>
              <a:t>Taiteet ja suunnittelu,</a:t>
            </a:r>
            <a:r>
              <a:rPr lang="fi-FI" sz="1200" b="0" baseline="0" dirty="0"/>
              <a:t> kauppatieteet ja tekniikka: </a:t>
            </a:r>
            <a:r>
              <a:rPr lang="fi-FI" sz="1200" b="0" baseline="0" dirty="0">
                <a:solidFill>
                  <a:srgbClr val="FF0000"/>
                </a:solidFill>
              </a:rPr>
              <a:t>Tämä on ainutlaatuinen yhdistelmä eri aloja Suomen yliopistomaailmassa ja samalla yhdellä kampuksella.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dirty="0">
                <a:latin typeface="Arial"/>
                <a:ea typeface="Arial" charset="0"/>
                <a:cs typeface="Arial"/>
              </a:rPr>
              <a:t>Aallosta valmistuneet ovat alasta riippumatta arvostettuja työmarkkinoilla ja onnistuvat löytämään koulutustaan vastaavaa työtä.</a:t>
            </a:r>
          </a:p>
        </p:txBody>
      </p:sp>
      <p:sp>
        <p:nvSpPr>
          <p:cNvPr id="4" name="Slide Number Placeholder 3"/>
          <p:cNvSpPr>
            <a:spLocks noGrp="1"/>
          </p:cNvSpPr>
          <p:nvPr>
            <p:ph type="sldNum" sz="quarter" idx="5"/>
          </p:nvPr>
        </p:nvSpPr>
        <p:spPr/>
        <p:txBody>
          <a:bodyPr/>
          <a:lstStyle/>
          <a:p>
            <a:fld id="{CB868C32-EF99-4F91-9ACD-FA27EAEF0DAD}" type="slidenum">
              <a:rPr lang="fi-FI" smtClean="0"/>
              <a:pPr/>
              <a:t>4</a:t>
            </a:fld>
            <a:endParaRPr lang="fi-FI"/>
          </a:p>
        </p:txBody>
      </p:sp>
    </p:spTree>
    <p:extLst>
      <p:ext uri="{BB962C8B-B14F-4D97-AF65-F5344CB8AC3E}">
        <p14:creationId xmlns:p14="http://schemas.microsoft.com/office/powerpoint/2010/main" val="1068162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US" b="0" i="0" u="none" strike="noStrike" dirty="0">
                <a:solidFill>
                  <a:srgbClr val="000000"/>
                </a:solidFill>
                <a:effectLst/>
                <a:latin typeface="Calibri"/>
                <a:cs typeface="Calibri"/>
              </a:rPr>
              <a:t>Kuva: Sun-powered textiles -</a:t>
            </a:r>
            <a:r>
              <a:rPr lang="en-US" b="0" i="0" u="none" strike="noStrike" dirty="0" err="1">
                <a:solidFill>
                  <a:srgbClr val="000000"/>
                </a:solidFill>
                <a:effectLst/>
                <a:latin typeface="Calibri"/>
                <a:cs typeface="Calibri"/>
              </a:rPr>
              <a:t>projektissa</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suunniteltiin</a:t>
            </a:r>
            <a:r>
              <a:rPr lang="en-US" b="0" i="0" u="none" strike="noStrike" dirty="0">
                <a:solidFill>
                  <a:srgbClr val="000000"/>
                </a:solidFill>
                <a:effectLst/>
                <a:latin typeface="Calibri"/>
                <a:cs typeface="Calibri"/>
              </a:rPr>
              <a:t> ja </a:t>
            </a:r>
            <a:r>
              <a:rPr lang="en-US" b="0" i="0" u="none" strike="noStrike" dirty="0" err="1">
                <a:solidFill>
                  <a:srgbClr val="000000"/>
                </a:solidFill>
                <a:effectLst/>
                <a:latin typeface="Calibri"/>
                <a:cs typeface="Calibri"/>
              </a:rPr>
              <a:t>kehitettiin</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aurinkoenergian</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talteenottoon</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sopiva</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tekstiilikokoelma</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Kuvassa</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oleva</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takki</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sisältää</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lämpötila</a:t>
            </a:r>
            <a:r>
              <a:rPr lang="en-US" b="0" i="0" u="none" strike="noStrike" dirty="0">
                <a:solidFill>
                  <a:srgbClr val="000000"/>
                </a:solidFill>
                <a:effectLst/>
                <a:latin typeface="Calibri"/>
                <a:cs typeface="Calibri"/>
              </a:rPr>
              <a:t>- ja </a:t>
            </a:r>
            <a:r>
              <a:rPr lang="en-US" b="0" i="0" u="none" strike="noStrike" dirty="0" err="1">
                <a:solidFill>
                  <a:srgbClr val="000000"/>
                </a:solidFill>
                <a:effectLst/>
                <a:latin typeface="Calibri"/>
                <a:cs typeface="Calibri"/>
              </a:rPr>
              <a:t>kosteusanturin</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joka</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saa</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virtansa</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tekstiiliin</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integroiduista</a:t>
            </a:r>
            <a:r>
              <a:rPr lang="en-US" b="0" i="0" u="none" strike="noStrike" dirty="0">
                <a:solidFill>
                  <a:srgbClr val="000000"/>
                </a:solidFill>
                <a:effectLst/>
                <a:latin typeface="Calibri"/>
                <a:cs typeface="Calibri"/>
              </a:rPr>
              <a:t> </a:t>
            </a:r>
            <a:r>
              <a:rPr lang="en-US" b="0" i="0" u="none" strike="noStrike" dirty="0" err="1">
                <a:solidFill>
                  <a:srgbClr val="000000"/>
                </a:solidFill>
                <a:effectLst/>
                <a:latin typeface="Calibri"/>
                <a:cs typeface="Calibri"/>
              </a:rPr>
              <a:t>aurinkokennoista</a:t>
            </a:r>
            <a:r>
              <a:rPr lang="en-US" b="0" i="0" u="none" strike="noStrike" dirty="0">
                <a:solidFill>
                  <a:srgbClr val="000000"/>
                </a:solidFill>
                <a:effectLst/>
                <a:latin typeface="Calibri"/>
                <a:cs typeface="Calibri"/>
              </a:rPr>
              <a:t>.</a:t>
            </a:r>
          </a:p>
          <a:p>
            <a:pPr defTabSz="990478">
              <a:defRPr/>
            </a:pPr>
            <a:endParaRPr lang="en-US" b="0" i="0" u="none" strike="noStrike" dirty="0">
              <a:solidFill>
                <a:srgbClr val="000000"/>
              </a:solidFill>
              <a:effectLst/>
              <a:latin typeface="Calibri"/>
              <a:cs typeface="Calibri"/>
            </a:endParaRPr>
          </a:p>
          <a:p>
            <a:pPr marL="171450" indent="-171450" defTabSz="990478">
              <a:buFont typeface="Arial" panose="020B0604020202020204" pitchFamily="34" charset="0"/>
              <a:buChar char="•"/>
              <a:defRPr/>
            </a:pPr>
            <a:r>
              <a:rPr lang="fi-FI" b="0" i="0" u="none" strike="noStrike" dirty="0">
                <a:solidFill>
                  <a:srgbClr val="000000"/>
                </a:solidFill>
                <a:effectLst/>
                <a:latin typeface="Calibri"/>
                <a:cs typeface="Calibri"/>
              </a:rPr>
              <a:t>Luovuudella haetaan täysin uudenlaisten lähestymistapojen omaksumista maailman suuriin haasteisiin. Tämä tarkoittaa käytännössä rohkeutta ajatella uudella tavalla ja rikkoa rajoja.</a:t>
            </a:r>
          </a:p>
          <a:p>
            <a:pPr marL="171450" indent="-171450" defTabSz="990478">
              <a:buFont typeface="Arial" panose="020B0604020202020204" pitchFamily="34" charset="0"/>
              <a:buChar char="•"/>
              <a:defRPr/>
            </a:pPr>
            <a:r>
              <a:rPr lang="fi-FI" b="0" i="0" u="none" strike="noStrike" dirty="0">
                <a:solidFill>
                  <a:srgbClr val="000000"/>
                </a:solidFill>
                <a:effectLst/>
                <a:latin typeface="Calibri"/>
                <a:cs typeface="Calibri"/>
              </a:rPr>
              <a:t>Toimintamme perustuu korkealaatuiseen tutkimukseen, koulutukseen, vaikuttavuuteen ja yhteisiin arvoihimme: vastuullisuuteen, rohkeuteen ja yhteistyöhön.</a:t>
            </a:r>
          </a:p>
          <a:p>
            <a:pPr marL="171450" indent="-171450" defTabSz="990478">
              <a:buFont typeface="Arial" panose="020B0604020202020204" pitchFamily="34" charset="0"/>
              <a:buChar char="•"/>
              <a:defRPr/>
            </a:pPr>
            <a:r>
              <a:rPr lang="fi-FI" b="0" i="0" u="none" strike="noStrike" dirty="0">
                <a:solidFill>
                  <a:srgbClr val="000000"/>
                </a:solidFill>
                <a:effectLst/>
                <a:latin typeface="Calibri"/>
                <a:cs typeface="Calibri"/>
              </a:rPr>
              <a:t>Ratkaisemme globaaleja haasteita yhdistämällä </a:t>
            </a:r>
            <a:r>
              <a:rPr lang="en-US" b="0" i="0" u="none" strike="noStrike" dirty="0" err="1">
                <a:solidFill>
                  <a:srgbClr val="000000"/>
                </a:solidFill>
                <a:effectLst/>
                <a:latin typeface="Calibri" panose="020F0502020204030204" pitchFamily="34" charset="0"/>
              </a:rPr>
              <a:t>tieteen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teknologian</a:t>
            </a:r>
            <a:r>
              <a:rPr lang="en-US" b="0" i="0" u="none" strike="noStrike" dirty="0">
                <a:solidFill>
                  <a:srgbClr val="000000"/>
                </a:solidFill>
                <a:effectLst/>
                <a:latin typeface="Calibri" panose="020F0502020204030204" pitchFamily="34" charset="0"/>
              </a:rPr>
              <a:t>, </a:t>
            </a:r>
            <a:r>
              <a:rPr lang="en-US" b="0" i="0" u="none" strike="noStrike" dirty="0" err="1">
                <a:solidFill>
                  <a:srgbClr val="000000"/>
                </a:solidFill>
                <a:effectLst/>
                <a:latin typeface="Calibri" panose="020F0502020204030204" pitchFamily="34" charset="0"/>
              </a:rPr>
              <a:t>taiteen</a:t>
            </a:r>
            <a:r>
              <a:rPr lang="en-US" b="0" i="0" u="none" strike="noStrike" dirty="0">
                <a:solidFill>
                  <a:srgbClr val="000000"/>
                </a:solidFill>
                <a:effectLst/>
                <a:latin typeface="Calibri" panose="020F0502020204030204" pitchFamily="34" charset="0"/>
              </a:rPr>
              <a:t> ja </a:t>
            </a:r>
            <a:r>
              <a:rPr lang="en-US" b="0" i="0" u="none" strike="noStrike" dirty="0" err="1">
                <a:solidFill>
                  <a:srgbClr val="000000"/>
                </a:solidFill>
                <a:effectLst/>
                <a:latin typeface="Calibri" panose="020F0502020204030204" pitchFamily="34" charset="0"/>
              </a:rPr>
              <a:t>talouden</a:t>
            </a:r>
            <a:r>
              <a:rPr lang="en-US" b="0" i="0" u="none" strike="noStrike" dirty="0">
                <a:solidFill>
                  <a:srgbClr val="000000"/>
                </a:solidFill>
                <a:effectLst/>
                <a:latin typeface="Calibri" panose="020F0502020204030204" pitchFamily="34" charset="0"/>
              </a:rPr>
              <a:t>.</a:t>
            </a:r>
            <a:endParaRPr lang="en-US" b="0" i="0" u="none" strike="noStrike" dirty="0">
              <a:solidFill>
                <a:srgbClr val="000000"/>
              </a:solidFill>
              <a:effectLst/>
              <a:latin typeface="Calibri"/>
              <a:cs typeface="Calibri"/>
            </a:endParaRPr>
          </a:p>
        </p:txBody>
      </p:sp>
      <p:sp>
        <p:nvSpPr>
          <p:cNvPr id="4" name="Slide Number Placeholder 3"/>
          <p:cNvSpPr>
            <a:spLocks noGrp="1"/>
          </p:cNvSpPr>
          <p:nvPr>
            <p:ph type="sldNum" sz="quarter" idx="5"/>
          </p:nvPr>
        </p:nvSpPr>
        <p:spPr/>
        <p:txBody>
          <a:bodyPr/>
          <a:lstStyle/>
          <a:p>
            <a:fld id="{CB868C32-EF99-4F91-9ACD-FA27EAEF0DAD}" type="slidenum">
              <a:rPr lang="fi-FI" smtClean="0"/>
              <a:pPr/>
              <a:t>5</a:t>
            </a:fld>
            <a:endParaRPr lang="fi-FI"/>
          </a:p>
        </p:txBody>
      </p:sp>
    </p:spTree>
    <p:extLst>
      <p:ext uri="{BB962C8B-B14F-4D97-AF65-F5344CB8AC3E}">
        <p14:creationId xmlns:p14="http://schemas.microsoft.com/office/powerpoint/2010/main" val="2706154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b="1" dirty="0"/>
              <a:t>Esittelijä: </a:t>
            </a:r>
          </a:p>
          <a:p>
            <a:r>
              <a:rPr lang="fi-FI" dirty="0"/>
              <a:t>Kerro tässä omista kokemuksistasi:</a:t>
            </a:r>
          </a:p>
          <a:p>
            <a:pPr marL="171450" indent="-171450">
              <a:buFont typeface="Arial" panose="020B0604020202020204" pitchFamily="34" charset="0"/>
              <a:buChar char="•"/>
            </a:pPr>
            <a:r>
              <a:rPr lang="fi-FI" dirty="0"/>
              <a:t>oma tarinasi siitä, miten ja miksi olet valinnut juuri Aalto-yliopiston ja tullut Aaltoon opiskelemaan</a:t>
            </a:r>
          </a:p>
          <a:p>
            <a:pPr marL="171450" indent="-171450">
              <a:buFont typeface="Arial" panose="020B0604020202020204" pitchFamily="34" charset="0"/>
              <a:buChar char="•"/>
            </a:pPr>
            <a:r>
              <a:rPr lang="fi-FI" dirty="0"/>
              <a:t>opinnoistasi Aallossa </a:t>
            </a:r>
          </a:p>
          <a:p>
            <a:pPr marL="171450" indent="-171450">
              <a:buFont typeface="Arial" panose="020B0604020202020204" pitchFamily="34" charset="0"/>
              <a:buChar char="•"/>
            </a:pPr>
            <a:r>
              <a:rPr lang="fi-FI" dirty="0"/>
              <a:t>tulevaisuudensuunnitelmistasi</a:t>
            </a:r>
          </a:p>
          <a:p>
            <a:endParaRPr lang="fi-FI" dirty="0"/>
          </a:p>
          <a:p>
            <a:r>
              <a:rPr lang="fi-FI" dirty="0"/>
              <a:t>Mieti etukäteen vastaukset alla oleviin kysymyksiin ja käytä kysymyslistaa vastauksesi runkona. Voit valita itse kysymyslistasta relevanteimmat aiheet, joista haluat kertoa – kaikkia kysymyksiä ei tarvitse käydä läpi.</a:t>
            </a:r>
          </a:p>
          <a:p>
            <a:pPr marL="171450" indent="-171450">
              <a:buFont typeface="Arial" panose="020B0604020202020204" pitchFamily="34" charset="0"/>
              <a:buChar char="•"/>
            </a:pPr>
            <a:r>
              <a:rPr lang="fi-FI" dirty="0"/>
              <a:t>Mikä ala kiinnosti sinua? Mikä aine kiinnosti eniten lukiossa?</a:t>
            </a:r>
          </a:p>
          <a:p>
            <a:pPr marL="171450" indent="-171450">
              <a:buFont typeface="Arial" panose="020B0604020202020204" pitchFamily="34" charset="0"/>
              <a:buChar char="•"/>
            </a:pPr>
            <a:r>
              <a:rPr lang="fi-FI" dirty="0"/>
              <a:t>Mistä kuulit Aallosta?</a:t>
            </a:r>
          </a:p>
          <a:p>
            <a:pPr marL="171450" indent="-171450">
              <a:buFont typeface="Arial" panose="020B0604020202020204" pitchFamily="34" charset="0"/>
              <a:buChar char="•"/>
            </a:pPr>
            <a:r>
              <a:rPr lang="fi-FI" dirty="0"/>
              <a:t>Mikä sai sinut valitsemaan Aallon? Miksi Aalto oli sinulle juuri oikea vaihtoehto?</a:t>
            </a:r>
          </a:p>
          <a:p>
            <a:pPr marL="171450" indent="-171450">
              <a:buFont typeface="Arial" panose="020B0604020202020204" pitchFamily="34" charset="0"/>
              <a:buChar char="•"/>
            </a:pPr>
            <a:r>
              <a:rPr lang="fi-FI" dirty="0"/>
              <a:t>Miten hait Aalto-yliopistoon? (todistusvalinta, valintakokeet, valintakokeisiin valmistautuminen/ennakkotehtävät)</a:t>
            </a:r>
          </a:p>
          <a:p>
            <a:pPr marL="171450" indent="-171450">
              <a:buFont typeface="Arial" panose="020B0604020202020204" pitchFamily="34" charset="0"/>
              <a:buChar char="•"/>
            </a:pPr>
            <a:r>
              <a:rPr lang="fi-FI" dirty="0"/>
              <a:t>Mistä olet kotoisin? Miten olet integroitunut Aallon opiskelijayhteisöön?</a:t>
            </a:r>
          </a:p>
          <a:p>
            <a:pPr marL="171450" indent="-171450">
              <a:buFont typeface="Arial" panose="020B0604020202020204" pitchFamily="34" charset="0"/>
              <a:buChar char="•"/>
            </a:pPr>
            <a:r>
              <a:rPr lang="fi-FI" dirty="0"/>
              <a:t>Mikä on parasta opiskelussa? Mitkä ovat olleet tähänastisia kohokohtia? Mitä vielä toivot opinnoiltasi?</a:t>
            </a:r>
          </a:p>
          <a:p>
            <a:pPr marL="171450" indent="-171450">
              <a:buFont typeface="Arial" panose="020B0604020202020204" pitchFamily="34" charset="0"/>
              <a:buChar char="•"/>
            </a:pPr>
            <a:r>
              <a:rPr lang="fi-FI" dirty="0"/>
              <a:t>Oletko töissä opintojen ohella?</a:t>
            </a:r>
          </a:p>
          <a:p>
            <a:pPr marL="171450" indent="-171450">
              <a:buFont typeface="Arial" panose="020B0604020202020204" pitchFamily="34" charset="0"/>
              <a:buChar char="•"/>
            </a:pPr>
            <a:r>
              <a:rPr lang="fi-FI" dirty="0"/>
              <a:t>Millaisia tulevaisuudensuunnitelmia sinulla on?</a:t>
            </a:r>
          </a:p>
          <a:p>
            <a:pPr marL="171450" indent="-171450">
              <a:buFont typeface="Arial" panose="020B0604020202020204" pitchFamily="34" charset="0"/>
              <a:buChar char="•"/>
            </a:pPr>
            <a:r>
              <a:rPr lang="fi-FI" dirty="0"/>
              <a:t>Haluatko kertoa vielä jotakin muuta opinnoistasi Aallossa?</a:t>
            </a:r>
          </a:p>
        </p:txBody>
      </p:sp>
      <p:sp>
        <p:nvSpPr>
          <p:cNvPr id="4" name="Slide Number Placeholder 3"/>
          <p:cNvSpPr>
            <a:spLocks noGrp="1"/>
          </p:cNvSpPr>
          <p:nvPr>
            <p:ph type="sldNum" sz="quarter" idx="5"/>
          </p:nvPr>
        </p:nvSpPr>
        <p:spPr/>
        <p:txBody>
          <a:bodyPr/>
          <a:lstStyle/>
          <a:p>
            <a:fld id="{CB868C32-EF99-4F91-9ACD-FA27EAEF0DAD}" type="slidenum">
              <a:rPr lang="fi-FI" smtClean="0"/>
              <a:pPr/>
              <a:t>6</a:t>
            </a:fld>
            <a:endParaRPr lang="fi-FI"/>
          </a:p>
        </p:txBody>
      </p:sp>
    </p:spTree>
    <p:extLst>
      <p:ext uri="{BB962C8B-B14F-4D97-AF65-F5344CB8AC3E}">
        <p14:creationId xmlns:p14="http://schemas.microsoft.com/office/powerpoint/2010/main" val="3244498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b="1" dirty="0"/>
              <a:t>Esittelijä: </a:t>
            </a:r>
          </a:p>
          <a:p>
            <a:r>
              <a:rPr lang="fi-FI" dirty="0"/>
              <a:t>Tyhjennä tästä lukujärjestyspohjasta malliesimerkin merkinnät ja täytä lukujärjestys omilla tiedoillasi. Voit täyttää lukujärjestykseen esimerkiksi kuluvan viikon kalenterimerkintäsi tai tyypillisen opiskeluviikkosi lukujärjestyksen. Lisää lukujärjestykseen luennot, harkat, tenttiin valmistautuminen, järjestöelämä, mahdolliset työt, liikuntavuorot, YTHS-käynnit, yms. Kerro myös, millä kampuksella opiskelet (Otaniemi, Mikkeli) sekä mitä yliopiston tiloja käytät (</a:t>
            </a:r>
            <a:r>
              <a:rPr lang="fi-FI" dirty="0" err="1"/>
              <a:t>hub</a:t>
            </a:r>
            <a:r>
              <a:rPr lang="fi-FI" dirty="0"/>
              <a:t>, oppimiskeskus, kirjasto, ryhmätyötilat, kahvilat). Tämän kuvan tarkoitus on antaa kuulijoille realistinen kuva opiskelijan ajankäytöstä ja osoittaa, että opiskelu ja opiskeluelämä on muutakin kuin luennoilla istumista.</a:t>
            </a:r>
          </a:p>
          <a:p>
            <a:endParaRPr lang="fi-FI" dirty="0"/>
          </a:p>
          <a:p>
            <a:r>
              <a:rPr lang="fi-FI" dirty="0"/>
              <a:t>Kerro tässä omista kokemuksistasi:</a:t>
            </a:r>
          </a:p>
          <a:p>
            <a:pPr marL="171450" indent="-171450">
              <a:buFont typeface="Arial" panose="020B0604020202020204" pitchFamily="34" charset="0"/>
              <a:buChar char="•"/>
            </a:pPr>
            <a:r>
              <a:rPr lang="fi-FI" dirty="0"/>
              <a:t>Mitä opiskelet? (Millaisia opintokokonaisuuksia olet suorittanut, mitä vielä aiot suorittaa?)</a:t>
            </a:r>
          </a:p>
          <a:p>
            <a:pPr marL="171450" indent="-171450">
              <a:buFont typeface="Arial" panose="020B0604020202020204" pitchFamily="34" charset="0"/>
              <a:buChar char="•"/>
            </a:pPr>
            <a:r>
              <a:rPr lang="fi-FI" dirty="0"/>
              <a:t>Miten opiskelet, kuuluvatko arkeesi luennot, harkat, tentit jne.?</a:t>
            </a:r>
          </a:p>
          <a:p>
            <a:pPr marL="171450" indent="-171450">
              <a:buFont typeface="Arial" panose="020B0604020202020204" pitchFamily="34" charset="0"/>
              <a:buChar char="•"/>
            </a:pPr>
            <a:r>
              <a:rPr lang="fi-FI" dirty="0"/>
              <a:t>Millaisissa projekteissa olet ollut mukana?</a:t>
            </a:r>
          </a:p>
          <a:p>
            <a:endParaRPr lang="fi-FI" dirty="0"/>
          </a:p>
          <a:p>
            <a:r>
              <a:rPr lang="fi-FI" dirty="0"/>
              <a:t>Lukujärjestyksen kohdalla taiteiden alan opiskelusta hyvä mainita:</a:t>
            </a:r>
          </a:p>
          <a:p>
            <a:pPr marL="171450" indent="-171450">
              <a:buFont typeface="Arial" panose="020B0604020202020204" pitchFamily="34" charset="0"/>
              <a:buChar char="•"/>
            </a:pPr>
            <a:r>
              <a:rPr lang="fi-FI" dirty="0"/>
              <a:t>Tenttejä äärimmäisen vähän, enemmän käytännön työskentelyä; projektit arvioidaan kritiikeissä</a:t>
            </a:r>
          </a:p>
          <a:p>
            <a:pPr marL="171450" indent="-171450">
              <a:buFont typeface="Arial" panose="020B0604020202020204" pitchFamily="34" charset="0"/>
              <a:buChar char="•"/>
            </a:pPr>
            <a:r>
              <a:rPr lang="fi-FI" dirty="0"/>
              <a:t>Suurin osa kursseista läsnäolopakollisia</a:t>
            </a:r>
          </a:p>
          <a:p>
            <a:pPr marL="171450" indent="-171450">
              <a:buFont typeface="Arial" panose="020B0604020202020204" pitchFamily="34" charset="0"/>
              <a:buChar char="•"/>
            </a:pPr>
            <a:r>
              <a:rPr lang="fi-FI" dirty="0"/>
              <a:t>Etenkin kandidaattiopinnoissa tyypillistä, että koulupäivä esim. 9-17 samaa kurssia</a:t>
            </a:r>
          </a:p>
        </p:txBody>
      </p:sp>
      <p:sp>
        <p:nvSpPr>
          <p:cNvPr id="4" name="Slide Number Placeholder 3"/>
          <p:cNvSpPr>
            <a:spLocks noGrp="1"/>
          </p:cNvSpPr>
          <p:nvPr>
            <p:ph type="sldNum" sz="quarter" idx="5"/>
          </p:nvPr>
        </p:nvSpPr>
        <p:spPr/>
        <p:txBody>
          <a:bodyPr/>
          <a:lstStyle/>
          <a:p>
            <a:fld id="{CB868C32-EF99-4F91-9ACD-FA27EAEF0DAD}" type="slidenum">
              <a:rPr lang="fi-FI" smtClean="0"/>
              <a:pPr/>
              <a:t>7</a:t>
            </a:fld>
            <a:endParaRPr lang="fi-FI"/>
          </a:p>
        </p:txBody>
      </p:sp>
    </p:spTree>
    <p:extLst>
      <p:ext uri="{BB962C8B-B14F-4D97-AF65-F5344CB8AC3E}">
        <p14:creationId xmlns:p14="http://schemas.microsoft.com/office/powerpoint/2010/main" val="1901424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b="1"/>
              <a:t>Esittelijä: </a:t>
            </a:r>
          </a:p>
          <a:p>
            <a:r>
              <a:rPr lang="fi-FI"/>
              <a:t>Vaihda kuvien paikalle omia kuviasi. </a:t>
            </a:r>
          </a:p>
          <a:p>
            <a:r>
              <a:rPr lang="fi-FI"/>
              <a:t>Kerro vapaasti opinnoistasi + projekteista, joissa olet ollut mukana + omista vaihto-opinnoistasi + harrastustoiminnasta + ainejärjestötoiminnasta</a:t>
            </a:r>
          </a:p>
        </p:txBody>
      </p:sp>
      <p:sp>
        <p:nvSpPr>
          <p:cNvPr id="4" name="Slide Number Placeholder 3"/>
          <p:cNvSpPr>
            <a:spLocks noGrp="1"/>
          </p:cNvSpPr>
          <p:nvPr>
            <p:ph type="sldNum" sz="quarter" idx="5"/>
          </p:nvPr>
        </p:nvSpPr>
        <p:spPr/>
        <p:txBody>
          <a:bodyPr/>
          <a:lstStyle/>
          <a:p>
            <a:fld id="{CB868C32-EF99-4F91-9ACD-FA27EAEF0DAD}" type="slidenum">
              <a:rPr lang="fi-FI" smtClean="0"/>
              <a:pPr/>
              <a:t>8</a:t>
            </a:fld>
            <a:endParaRPr lang="fi-FI"/>
          </a:p>
        </p:txBody>
      </p:sp>
    </p:spTree>
    <p:extLst>
      <p:ext uri="{BB962C8B-B14F-4D97-AF65-F5344CB8AC3E}">
        <p14:creationId xmlns:p14="http://schemas.microsoft.com/office/powerpoint/2010/main" val="4227856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b="1"/>
              <a:t>Esittelijä: </a:t>
            </a:r>
          </a:p>
          <a:p>
            <a:r>
              <a:rPr lang="fi-FI"/>
              <a:t>Vaihda kuvien paikalle omia kuviasi. Kuvat voivat olla mistä tahansa opiskeluprojektistasi ja miltä alalta tahansa (tekniikka, talous, taide)! Jos sinulla ei ole tähän sopivia kuvia, poista sivu.</a:t>
            </a:r>
          </a:p>
          <a:p>
            <a:r>
              <a:rPr lang="fi-FI"/>
              <a:t>Kerro vapaasti opiskeluprojekteista, joissa olet ollut.</a:t>
            </a:r>
          </a:p>
        </p:txBody>
      </p:sp>
      <p:sp>
        <p:nvSpPr>
          <p:cNvPr id="4" name="Slide Number Placeholder 3"/>
          <p:cNvSpPr>
            <a:spLocks noGrp="1"/>
          </p:cNvSpPr>
          <p:nvPr>
            <p:ph type="sldNum" sz="quarter" idx="5"/>
          </p:nvPr>
        </p:nvSpPr>
        <p:spPr/>
        <p:txBody>
          <a:bodyPr/>
          <a:lstStyle/>
          <a:p>
            <a:fld id="{CB868C32-EF99-4F91-9ACD-FA27EAEF0DAD}" type="slidenum">
              <a:rPr lang="fi-FI" smtClean="0"/>
              <a:pPr/>
              <a:t>9</a:t>
            </a:fld>
            <a:endParaRPr lang="fi-FI"/>
          </a:p>
        </p:txBody>
      </p:sp>
    </p:spTree>
    <p:extLst>
      <p:ext uri="{BB962C8B-B14F-4D97-AF65-F5344CB8AC3E}">
        <p14:creationId xmlns:p14="http://schemas.microsoft.com/office/powerpoint/2010/main" val="285344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Arvostettu tutkinto, joka avaa lukuisia ovia yhteiskunnan kehittämiseen liiketoiminnallisesta näkökulmasta.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dirty="0"/>
              <a:t>Voit yhdistää tekniikan, taiteen ja muotoilun opintoja kauppatieteiden opintojen kanssa.​</a:t>
            </a:r>
          </a:p>
          <a:p>
            <a:pPr marL="171450" indent="-171450">
              <a:buFont typeface="Arial" panose="020B0604020202020204" pitchFamily="34" charset="0"/>
              <a:buChar char="•"/>
            </a:pPr>
            <a:r>
              <a:rPr lang="fi-FI" dirty="0"/>
              <a:t>Sosiaalisen median kanavistamme löydät mielenkiintoista sisältöä ja inspiroivia tarinoita opiskelusta, opiskelijaelämästä ja alumneistamme.​</a:t>
            </a:r>
          </a:p>
          <a:p>
            <a:pPr marL="171450" indent="-171450">
              <a:buFont typeface="Arial" panose="020B0604020202020204" pitchFamily="34" charset="0"/>
              <a:buChar char="•"/>
            </a:pPr>
            <a:r>
              <a:rPr lang="fi-FI" dirty="0"/>
              <a:t>Opiskelijaelämää voi seurata etenkin </a:t>
            </a:r>
            <a:r>
              <a:rPr lang="fi-FI" dirty="0" err="1"/>
              <a:t>Kauppiksen</a:t>
            </a:r>
            <a:r>
              <a:rPr lang="fi-FI" dirty="0"/>
              <a:t> </a:t>
            </a:r>
            <a:r>
              <a:rPr lang="fi-FI" dirty="0" err="1"/>
              <a:t>IG:ssä</a:t>
            </a:r>
            <a:r>
              <a:rPr lang="fi-FI" dirty="0"/>
              <a:t>, jossa on paljon eri ohjelmissa opiskelevien </a:t>
            </a:r>
            <a:r>
              <a:rPr lang="fi-FI" dirty="0" err="1"/>
              <a:t>takeovereita</a:t>
            </a:r>
            <a:r>
              <a:rPr lang="fi-FI" dirty="0"/>
              <a:t>, jotka liittyvät ajankohtaisiin asioihin</a:t>
            </a:r>
          </a:p>
          <a:p>
            <a:endParaRPr lang="fi-FI" dirty="0"/>
          </a:p>
          <a:p>
            <a:r>
              <a:rPr lang="fi-FI" dirty="0"/>
              <a:t>Opiskelu kauppatieteellisellä alalla on:</a:t>
            </a:r>
          </a:p>
          <a:p>
            <a:pPr marL="171450" indent="-171450">
              <a:buFont typeface="Arial" panose="020B0604020202020204" pitchFamily="34" charset="0"/>
              <a:buChar char="•"/>
            </a:pPr>
            <a:r>
              <a:rPr lang="fi-FI" b="1" dirty="0"/>
              <a:t>Itsenäistä ja joustavaa</a:t>
            </a:r>
            <a:br>
              <a:rPr lang="fi-FI" dirty="0"/>
            </a:br>
            <a:r>
              <a:rPr lang="fi-FI" dirty="0"/>
              <a:t>Kurssit koostuvat luennoista, ryhmätöistä ja joissakin tapauksissa myös laskuharjoituksista ja lopputenteistä. Jokainen voi opiskella omalla tavallaan.​</a:t>
            </a:r>
          </a:p>
          <a:p>
            <a:pPr marL="171450" indent="-171450">
              <a:buFont typeface="Arial" panose="020B0604020202020204" pitchFamily="34" charset="0"/>
              <a:buChar char="•"/>
            </a:pPr>
            <a:r>
              <a:rPr lang="fi-FI" b="1" dirty="0"/>
              <a:t>Ratkaisukeskeistä</a:t>
            </a:r>
            <a:br>
              <a:rPr lang="fi-FI" dirty="0"/>
            </a:br>
            <a:r>
              <a:rPr lang="fi-FI" dirty="0"/>
              <a:t>Kursseilla käsitellään ja ratkotaan oikeita yritysmaailman ja yhteiskunnan haasteita globaalilla tasolla. </a:t>
            </a:r>
          </a:p>
          <a:p>
            <a:pPr marL="171450" indent="-171450">
              <a:buFont typeface="Arial" panose="020B0604020202020204" pitchFamily="34" charset="0"/>
              <a:buChar char="•"/>
            </a:pPr>
            <a:r>
              <a:rPr lang="fi-FI" b="1" dirty="0"/>
              <a:t>Yhteisöllistä</a:t>
            </a:r>
            <a:br>
              <a:rPr lang="fi-FI" dirty="0"/>
            </a:br>
            <a:r>
              <a:rPr lang="fi-FI" dirty="0" err="1"/>
              <a:t>Kauppiksen</a:t>
            </a:r>
            <a:r>
              <a:rPr lang="fi-FI" dirty="0"/>
              <a:t> oma opiskelijayhdistys, KY, ajaa opiskelijoiden asiaa ja tarjoaa monipuolista harrastustoimintaa. Vahva ryhmähenki ja kannustus näkyvät luentosalien lisäksi vapaa-ajan toiminnassa. </a:t>
            </a:r>
          </a:p>
          <a:p>
            <a:pPr marL="171450" indent="-171450">
              <a:buFont typeface="Arial" panose="020B0604020202020204" pitchFamily="34" charset="0"/>
              <a:buChar char="•"/>
            </a:pPr>
            <a:r>
              <a:rPr lang="fi-FI" b="1" dirty="0"/>
              <a:t>Asiantuntijuuteen tähtäävää​</a:t>
            </a:r>
            <a:br>
              <a:rPr lang="fi-FI" dirty="0"/>
            </a:br>
            <a:r>
              <a:rPr lang="fi-FI" dirty="0"/>
              <a:t>Saat työkalut toimia asiantuntija- ja johtotehtävissä. </a:t>
            </a:r>
            <a:r>
              <a:rPr lang="fi-FI" dirty="0" err="1"/>
              <a:t>Kauppiksesta</a:t>
            </a:r>
            <a:r>
              <a:rPr lang="fi-FI" dirty="0"/>
              <a:t> valmistuneet ovat arvostettuja työmarkkinoilla ja onnistuvat löytämään koulutustaan vastaavaa työtä.</a:t>
            </a:r>
          </a:p>
        </p:txBody>
      </p:sp>
      <p:sp>
        <p:nvSpPr>
          <p:cNvPr id="4" name="Slide Number Placeholder 3"/>
          <p:cNvSpPr>
            <a:spLocks noGrp="1"/>
          </p:cNvSpPr>
          <p:nvPr>
            <p:ph type="sldNum" sz="quarter" idx="5"/>
          </p:nvPr>
        </p:nvSpPr>
        <p:spPr/>
        <p:txBody>
          <a:bodyPr/>
          <a:lstStyle/>
          <a:p>
            <a:fld id="{CB868C32-EF99-4F91-9ACD-FA27EAEF0DAD}" type="slidenum">
              <a:rPr lang="fi-FI" smtClean="0"/>
              <a:pPr/>
              <a:t>11</a:t>
            </a:fld>
            <a:endParaRPr lang="fi-FI"/>
          </a:p>
        </p:txBody>
      </p:sp>
    </p:spTree>
    <p:extLst>
      <p:ext uri="{BB962C8B-B14F-4D97-AF65-F5344CB8AC3E}">
        <p14:creationId xmlns:p14="http://schemas.microsoft.com/office/powerpoint/2010/main" val="3587304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Pääaine: Valitaan ensimmäisen vuoden päätteeksi. Uutena pääaineena vuonna 2026 aloitti vastuu ja vaikuttavuus. </a:t>
            </a:r>
          </a:p>
          <a:p>
            <a:pPr marL="171450" indent="-171450">
              <a:buFont typeface="Arial" panose="020B0604020202020204" pitchFamily="34" charset="0"/>
              <a:buChar char="•"/>
            </a:pPr>
            <a:r>
              <a:rPr lang="fi-FI" dirty="0"/>
              <a:t>Vuonna 2027 aloittavat uudet englanninkieliset ohjelmat Finance ja Technology, Business and Design (monitieteinen).</a:t>
            </a:r>
          </a:p>
          <a:p>
            <a:pPr marL="171450" indent="-171450">
              <a:buFont typeface="Arial" panose="020B0604020202020204" pitchFamily="34" charset="0"/>
              <a:buChar char="•"/>
            </a:pPr>
            <a:r>
              <a:rPr lang="fi-FI" dirty="0"/>
              <a:t>Ensimmäisenä vuonna yhteistä. Perusopintojen jälkeen erikoistutaan ja syvennytään valittuihin pääaineisiin.​</a:t>
            </a:r>
            <a:endParaRPr lang="fi-FI" dirty="0">
              <a:cs typeface="Arial"/>
            </a:endParaRPr>
          </a:p>
          <a:p>
            <a:endParaRPr lang="fi-FI"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12</a:t>
            </a:fld>
            <a:endParaRPr lang="fi-FI"/>
          </a:p>
        </p:txBody>
      </p:sp>
    </p:spTree>
    <p:extLst>
      <p:ext uri="{BB962C8B-B14F-4D97-AF65-F5344CB8AC3E}">
        <p14:creationId xmlns:p14="http://schemas.microsoft.com/office/powerpoint/2010/main" val="400446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Suomen ja Pohjoismaiden johtava korkeakoulu muotoilun, muodin, pelien, digitaalisen median, arkkitehtuurin, elokuvan, taidekasvatuksen ja taiteen alalla. </a:t>
            </a:r>
          </a:p>
          <a:p>
            <a:pPr marL="171450" indent="-171450">
              <a:buFont typeface="Arial" panose="020B0604020202020204" pitchFamily="34" charset="0"/>
              <a:buChar char="•"/>
            </a:pPr>
            <a:r>
              <a:rPr lang="fi-FI" dirty="0"/>
              <a:t>QS World University 2026 -</a:t>
            </a:r>
            <a:r>
              <a:rPr lang="fi-FI" dirty="0" err="1"/>
              <a:t>rankingissä</a:t>
            </a:r>
            <a:r>
              <a:rPr lang="fi-FI" dirty="0"/>
              <a:t> korkeakoulu on arvioitu maailman 9. parhaaksi (taiteen ja muotoilun ala).</a:t>
            </a:r>
          </a:p>
          <a:p>
            <a:pPr marL="171450" indent="-171450">
              <a:buFont typeface="Arial" panose="020B0604020202020204" pitchFamily="34" charset="0"/>
              <a:buChar char="•"/>
            </a:pPr>
            <a:r>
              <a:rPr lang="fi-FI" dirty="0"/>
              <a:t>Koulutamme opiskelijoitamme maailmankansalaisiksi, jotka luovat mielikuvituksellisia, yhteistyökykyisiä ja epätavanomaisia lähestymistapoja monimutkaisiin yhteiskunnallisiin haasteisiin.</a:t>
            </a:r>
          </a:p>
          <a:p>
            <a:pPr marL="171450" indent="-171450">
              <a:buFont typeface="Arial" panose="020B0604020202020204" pitchFamily="34" charset="0"/>
              <a:buChar char="•"/>
            </a:pPr>
            <a:r>
              <a:rPr lang="fi-FI" dirty="0"/>
              <a:t>95% valmistuneista on työelämässä tai toimii yrittäjänä viisi vuotta valmistumisesta (vuonna 2018 valmistuneille maistereille toteutettu uraseurantakysely, 2023) .</a:t>
            </a:r>
          </a:p>
          <a:p>
            <a:pPr marL="171450" indent="-171450">
              <a:buFont typeface="Arial" panose="020B0604020202020204" pitchFamily="34" charset="0"/>
              <a:buChar char="•"/>
            </a:pPr>
            <a:endParaRPr lang="fi-FI" dirty="0"/>
          </a:p>
          <a:p>
            <a:r>
              <a:rPr lang="fi-FI" dirty="0"/>
              <a:t>Opiskelu taiteiden alalla on:</a:t>
            </a:r>
          </a:p>
          <a:p>
            <a:pPr marL="171450" indent="-171450">
              <a:buFont typeface="Arial" panose="020B0604020202020204" pitchFamily="34" charset="0"/>
              <a:buChar char="•"/>
            </a:pPr>
            <a:r>
              <a:rPr lang="fi-FI" b="1" dirty="0"/>
              <a:t>Yhteisöllistä kehittymistä</a:t>
            </a:r>
            <a:br>
              <a:rPr lang="fi-FI" b="1" dirty="0"/>
            </a:br>
            <a:r>
              <a:rPr lang="fi-FI" b="0" dirty="0"/>
              <a:t>Pienet ryhmäkoot mahdollistavat tiiviin ryhmähengen, vertaisoppimisen ja henkilökohtaisen palautteen. Tenttien sijaan pidetään kritiikkejä eli yhteisiä palautetilaisuuksia.</a:t>
            </a:r>
          </a:p>
          <a:p>
            <a:pPr marL="171450" indent="-171450">
              <a:buFont typeface="Arial" panose="020B0604020202020204" pitchFamily="34" charset="0"/>
              <a:buChar char="•"/>
            </a:pPr>
            <a:r>
              <a:rPr lang="fi-FI" b="1" dirty="0"/>
              <a:t>Käytännönläheistä</a:t>
            </a:r>
            <a:br>
              <a:rPr lang="fi-FI" b="1" dirty="0"/>
            </a:br>
            <a:r>
              <a:rPr lang="fi-FI" b="0" dirty="0"/>
              <a:t>Projektit ovat konkreettisia harjoitustöitä ja edellyttävät läsnäoloa. Työtilat vaihtelevat luokkahuoneista pajoihin ja studioihin.</a:t>
            </a:r>
          </a:p>
          <a:p>
            <a:pPr marL="171450" indent="-171450">
              <a:buFont typeface="Arial" panose="020B0604020202020204" pitchFamily="34" charset="0"/>
              <a:buChar char="•"/>
            </a:pPr>
            <a:r>
              <a:rPr lang="fi-FI" b="1" dirty="0"/>
              <a:t>Soveltavaa</a:t>
            </a:r>
            <a:br>
              <a:rPr lang="fi-FI" b="1" dirty="0"/>
            </a:br>
            <a:r>
              <a:rPr lang="fi-FI" b="0" dirty="0"/>
              <a:t>Opintojen aikana tehdään paljon yhteistyötä alan toimijoiden ja yritysten kanssa.</a:t>
            </a:r>
          </a:p>
          <a:p>
            <a:pPr marL="171450" indent="-171450">
              <a:buFont typeface="Arial" panose="020B0604020202020204" pitchFamily="34" charset="0"/>
              <a:buChar char="•"/>
            </a:pPr>
            <a:r>
              <a:rPr lang="fi-FI" b="1" dirty="0"/>
              <a:t>Monialaista</a:t>
            </a:r>
            <a:br>
              <a:rPr lang="fi-FI" b="1" dirty="0"/>
            </a:br>
            <a:r>
              <a:rPr lang="fi-FI" b="0" dirty="0"/>
              <a:t>Kauppatieteet, taide ja tekniikka on mahdollista yhdistää ja rakentaa itselleen sopivia kokonaisuuksia.</a:t>
            </a:r>
          </a:p>
        </p:txBody>
      </p:sp>
      <p:sp>
        <p:nvSpPr>
          <p:cNvPr id="4" name="Slide Number Placeholder 3"/>
          <p:cNvSpPr>
            <a:spLocks noGrp="1"/>
          </p:cNvSpPr>
          <p:nvPr>
            <p:ph type="sldNum" sz="quarter" idx="5"/>
          </p:nvPr>
        </p:nvSpPr>
        <p:spPr/>
        <p:txBody>
          <a:bodyPr/>
          <a:lstStyle/>
          <a:p>
            <a:fld id="{CB868C32-EF99-4F91-9ACD-FA27EAEF0DAD}" type="slidenum">
              <a:rPr lang="fi-FI" smtClean="0"/>
              <a:pPr/>
              <a:t>14</a:t>
            </a:fld>
            <a:endParaRPr lang="fi-FI"/>
          </a:p>
        </p:txBody>
      </p:sp>
    </p:spTree>
    <p:extLst>
      <p:ext uri="{BB962C8B-B14F-4D97-AF65-F5344CB8AC3E}">
        <p14:creationId xmlns:p14="http://schemas.microsoft.com/office/powerpoint/2010/main" val="4251272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i-FI" baseline="0" noProof="0" dirty="0"/>
              <a:t>Arkkitehtuurin ja maisema-arkkitehtuurin koulutukset ovat opiskelijaksi hakeuduttaessa osana tekniikan alaa, vaikka ne ovat opetuksellisesti osa Taiteiden ja suunnittelun korkeakoulun koulutustarjontaa. </a:t>
            </a:r>
          </a:p>
          <a:p>
            <a:pPr marL="0" marR="0" lvl="0" indent="0" algn="l" defTabSz="685800" rtl="0" eaLnBrk="1" fontAlgn="auto" latinLnBrk="0" hangingPunct="1">
              <a:lnSpc>
                <a:spcPct val="100000"/>
              </a:lnSpc>
              <a:spcBef>
                <a:spcPts val="0"/>
              </a:spcBef>
              <a:spcAft>
                <a:spcPts val="0"/>
              </a:spcAft>
              <a:buClrTx/>
              <a:buSzTx/>
              <a:buFontTx/>
              <a:buNone/>
              <a:tabLst/>
              <a:defRPr/>
            </a:pPr>
            <a:endParaRPr lang="fi-FI"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15</a:t>
            </a:fld>
            <a:endParaRPr lang="fi-FI"/>
          </a:p>
        </p:txBody>
      </p:sp>
    </p:spTree>
    <p:extLst>
      <p:ext uri="{BB962C8B-B14F-4D97-AF65-F5344CB8AC3E}">
        <p14:creationId xmlns:p14="http://schemas.microsoft.com/office/powerpoint/2010/main" val="4286430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Tekniikan alan opiskelu antaa mahdollisuudet monenlaisiin tulevaisuuden työtehtäviin. Voit kehittää ratkaisuja ilmastonmuutosta vastaan, edistää ihmisten hyvinvointia teknologian avulla ja suunnitella kestävämpiä kaupunkeja, ympäristöjä ja laitteita.</a:t>
            </a:r>
          </a:p>
          <a:p>
            <a:pPr marL="171450" indent="-171450">
              <a:buFont typeface="Arial" panose="020B0604020202020204" pitchFamily="34" charset="0"/>
              <a:buChar char="•"/>
            </a:pPr>
            <a:r>
              <a:rPr lang="fi-FI" dirty="0"/>
              <a:t>Tekniikan alan opinnot antavat laajan pohjan ajankohtaisille ja kehittyville aloille kuten koneoppiminen, robotiikka, teollisuusautomaatio, hyvinvointiteknologia, biotuotteet, ympäristö- ja energiatekniikka sekä mobiiliteknologia. </a:t>
            </a:r>
          </a:p>
          <a:p>
            <a:pPr marL="171450" indent="-171450">
              <a:buFont typeface="Arial" panose="020B0604020202020204" pitchFamily="34" charset="0"/>
              <a:buChar char="•"/>
            </a:pPr>
            <a:r>
              <a:rPr lang="fi-FI" dirty="0"/>
              <a:t>Aalto-yliopiston tekniikan alalta valmistuneet työllistyvät hyvin koulutustaan vastaaviin tehtäviin ja moni saa oman alansa työkokemusta jo opintojen aikana. </a:t>
            </a:r>
          </a:p>
          <a:p>
            <a:pPr marL="171450" indent="-171450">
              <a:buFont typeface="Arial" panose="020B0604020202020204" pitchFamily="34" charset="0"/>
              <a:buChar char="•"/>
            </a:pPr>
            <a:r>
              <a:rPr lang="fi-FI" dirty="0"/>
              <a:t>Tutustu opiskelijaelämään ja opiskelijoiden tarinoihin:</a:t>
            </a:r>
          </a:p>
          <a:p>
            <a:pPr marL="628650" lvl="1" indent="-171450">
              <a:buFont typeface="Arial" panose="020B0604020202020204" pitchFamily="34" charset="0"/>
              <a:buChar char="•"/>
            </a:pPr>
            <a:r>
              <a:rPr lang="fi-FI" dirty="0"/>
              <a:t>Insinööritieteiden korkeakoulu:	@aalto.eng</a:t>
            </a:r>
          </a:p>
          <a:p>
            <a:pPr marL="628650" lvl="1" indent="-171450">
              <a:buFont typeface="Arial" panose="020B0604020202020204" pitchFamily="34" charset="0"/>
              <a:buChar char="•"/>
            </a:pPr>
            <a:r>
              <a:rPr lang="fi-FI" dirty="0"/>
              <a:t>Kemian tekniikan korkeakoulu:	@aaltochem</a:t>
            </a:r>
          </a:p>
          <a:p>
            <a:pPr marL="628650" lvl="1" indent="-171450">
              <a:buFont typeface="Arial" panose="020B0604020202020204" pitchFamily="34" charset="0"/>
              <a:buChar char="•"/>
            </a:pPr>
            <a:r>
              <a:rPr lang="fi-FI" dirty="0"/>
              <a:t>Sähkötekniikan korkeakoulu:	@aaltoelec</a:t>
            </a:r>
          </a:p>
          <a:p>
            <a:pPr marL="628650" lvl="1" indent="-171450">
              <a:buFont typeface="Arial" panose="020B0604020202020204" pitchFamily="34" charset="0"/>
              <a:buChar char="•"/>
            </a:pPr>
            <a:r>
              <a:rPr lang="fi-FI" dirty="0"/>
              <a:t>Perustieteiden korkeakoulu: 	aalto.fi/fi/opiskelu-aallossa/tutustu-perustieteiden-korkeakoulun-tekniikan-opiskeluvaihtoehtoihin#5-tutustu-opiskelijoidemme-ja-alumniemme-tarinoihin-</a:t>
            </a:r>
          </a:p>
          <a:p>
            <a:pPr marL="628650" lvl="1" indent="-171450">
              <a:buFont typeface="Arial" panose="020B0604020202020204" pitchFamily="34" charset="0"/>
              <a:buChar char="•"/>
            </a:pPr>
            <a:endParaRPr lang="fi-FI" dirty="0"/>
          </a:p>
          <a:p>
            <a:r>
              <a:rPr lang="fi-FI" dirty="0"/>
              <a:t>Opiskelu tekniikan alalla on:</a:t>
            </a:r>
          </a:p>
          <a:p>
            <a:pPr marL="171450" indent="-171450">
              <a:buFont typeface="Arial" panose="020B0604020202020204" pitchFamily="34" charset="0"/>
              <a:buChar char="•"/>
            </a:pPr>
            <a:r>
              <a:rPr lang="fi-FI" b="1" dirty="0"/>
              <a:t>Joustavaa ja monipuolista</a:t>
            </a:r>
            <a:br>
              <a:rPr lang="fi-FI" dirty="0"/>
            </a:br>
            <a:r>
              <a:rPr lang="fi-FI" dirty="0"/>
              <a:t>Kurssien koostumus vaihtelee itsenäisemmistä luennoista ja laskuharjoituksista yhteistyöpainotteisempiin labratehtäviin ja ryhmätöihin.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b="1" dirty="0"/>
              <a:t>Korkeatasoisen infrastruktuurin tukemaa</a:t>
            </a:r>
            <a:br>
              <a:rPr lang="fi-FI" dirty="0"/>
            </a:br>
            <a:r>
              <a:rPr lang="fi-FI" dirty="0"/>
              <a:t>Opiskelijoilla on käytössään huippuluokan työpajat, laboratoriot ja oppimisympäristöt.</a:t>
            </a:r>
          </a:p>
          <a:p>
            <a:pPr marL="171450" indent="-171450">
              <a:buFont typeface="Arial" panose="020B0604020202020204" pitchFamily="34" charset="0"/>
              <a:buChar char="•"/>
            </a:pPr>
            <a:r>
              <a:rPr lang="fi-FI" b="1" dirty="0"/>
              <a:t>Yhteisöllistä</a:t>
            </a:r>
            <a:br>
              <a:rPr lang="fi-FI" dirty="0"/>
            </a:br>
            <a:r>
              <a:rPr lang="en-US" sz="1200" dirty="0" err="1">
                <a:solidFill>
                  <a:srgbClr val="000000"/>
                </a:solidFill>
                <a:latin typeface="Calibri" panose="020F0502020204030204" pitchFamily="34" charset="0"/>
              </a:rPr>
              <a:t>Tekniikan</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alan</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killat</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tarjoavat</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mahdollisuuden</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verkottua</a:t>
            </a:r>
            <a:r>
              <a:rPr lang="en-US" sz="1200" dirty="0">
                <a:solidFill>
                  <a:srgbClr val="000000"/>
                </a:solidFill>
                <a:latin typeface="Calibri" panose="020F0502020204030204" pitchFamily="34" charset="0"/>
              </a:rPr>
              <a:t> ja </a:t>
            </a:r>
            <a:r>
              <a:rPr lang="en-US" sz="1200" dirty="0" err="1">
                <a:solidFill>
                  <a:srgbClr val="000000"/>
                </a:solidFill>
                <a:latin typeface="Calibri" panose="020F0502020204030204" pitchFamily="34" charset="0"/>
              </a:rPr>
              <a:t>kiinnittyä</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osaksi</a:t>
            </a:r>
            <a:r>
              <a:rPr lang="en-US" sz="1200" dirty="0">
                <a:solidFill>
                  <a:srgbClr val="000000"/>
                </a:solidFill>
                <a:latin typeface="Calibri" panose="020F0502020204030204" pitchFamily="34" charset="0"/>
              </a:rPr>
              <a:t> Aalto-</a:t>
            </a:r>
            <a:r>
              <a:rPr lang="en-US" sz="1200" dirty="0" err="1">
                <a:solidFill>
                  <a:srgbClr val="000000"/>
                </a:solidFill>
                <a:latin typeface="Calibri" panose="020F0502020204030204" pitchFamily="34" charset="0"/>
              </a:rPr>
              <a:t>yhteisöä</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vapaa-ajan</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toimintaa</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unohtamatta</a:t>
            </a:r>
            <a:r>
              <a:rPr lang="en-US" sz="1200" dirty="0">
                <a:solidFill>
                  <a:srgbClr val="000000"/>
                </a:solidFill>
                <a:latin typeface="Calibri" panose="020F0502020204030204" pitchFamily="34" charset="0"/>
              </a:rPr>
              <a:t>.</a:t>
            </a:r>
            <a:r>
              <a:rPr lang="fi-FI" dirty="0"/>
              <a:t> </a:t>
            </a:r>
          </a:p>
          <a:p>
            <a:pPr marL="171450" indent="-171450">
              <a:buFont typeface="Arial" panose="020B0604020202020204" pitchFamily="34" charset="0"/>
              <a:buChar char="•"/>
            </a:pPr>
            <a:r>
              <a:rPr lang="fi-FI" b="1" dirty="0"/>
              <a:t>Asiantuntijuuteen tähtäävää​</a:t>
            </a:r>
            <a:br>
              <a:rPr lang="fi-FI" dirty="0"/>
            </a:br>
            <a:r>
              <a:rPr lang="fi-FI" dirty="0"/>
              <a:t>Koulutus antaa valmiudet toimia vaativissa asiantuntija- ja johtotehtävissä niin teollisuudessa, tutkimuksessa kuin yrittäjänäkin.</a:t>
            </a:r>
          </a:p>
        </p:txBody>
      </p:sp>
      <p:sp>
        <p:nvSpPr>
          <p:cNvPr id="4" name="Slide Number Placeholder 3"/>
          <p:cNvSpPr>
            <a:spLocks noGrp="1"/>
          </p:cNvSpPr>
          <p:nvPr>
            <p:ph type="sldNum" sz="quarter" idx="5"/>
          </p:nvPr>
        </p:nvSpPr>
        <p:spPr/>
        <p:txBody>
          <a:bodyPr/>
          <a:lstStyle/>
          <a:p>
            <a:fld id="{CB868C32-EF99-4F91-9ACD-FA27EAEF0DAD}" type="slidenum">
              <a:rPr lang="fi-FI" smtClean="0"/>
              <a:pPr/>
              <a:t>17</a:t>
            </a:fld>
            <a:endParaRPr lang="fi-FI"/>
          </a:p>
        </p:txBody>
      </p:sp>
    </p:spTree>
    <p:extLst>
      <p:ext uri="{BB962C8B-B14F-4D97-AF65-F5344CB8AC3E}">
        <p14:creationId xmlns:p14="http://schemas.microsoft.com/office/powerpoint/2010/main" val="3468667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Ensimmäisenä vuonna perusopintoja. Perusopintojen jälkeen erikoistutaan ja syvennytään valittuihin pääaineisiin.​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dirty="0"/>
              <a:t>Tekniikan alaan kuuluvat myös Taiteiden ja suunnittelun korkeakoulun arkkitehtuurin ja maisema-arkkitehtuurin hakukohteet.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dirty="0" err="1"/>
              <a:t>Computational</a:t>
            </a:r>
            <a:r>
              <a:rPr lang="fi-FI" sz="1200" dirty="0"/>
              <a:t> Engineering –ohjelman nimi vaihtunut hakukierrokselle 2027; ohjelman uusi nimi on </a:t>
            </a:r>
            <a:r>
              <a:rPr lang="fi-FI" sz="1200" dirty="0" err="1"/>
              <a:t>Mechanical</a:t>
            </a:r>
            <a:r>
              <a:rPr lang="fi-FI" sz="1200" dirty="0"/>
              <a:t> and </a:t>
            </a:r>
            <a:r>
              <a:rPr lang="fi-FI" sz="1200" dirty="0" err="1"/>
              <a:t>Civil</a:t>
            </a:r>
            <a:r>
              <a:rPr lang="fi-FI" sz="1200" dirty="0"/>
              <a:t> Engineering.</a:t>
            </a: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18</a:t>
            </a:fld>
            <a:endParaRPr lang="fi-FI"/>
          </a:p>
        </p:txBody>
      </p:sp>
    </p:spTree>
    <p:extLst>
      <p:ext uri="{BB962C8B-B14F-4D97-AF65-F5344CB8AC3E}">
        <p14:creationId xmlns:p14="http://schemas.microsoft.com/office/powerpoint/2010/main" val="2606787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Kampus Espoon Otaniemessä</a:t>
            </a:r>
          </a:p>
          <a:p>
            <a:pPr marL="171450" indent="-171450">
              <a:buFont typeface="Arial" panose="020B0604020202020204" pitchFamily="34" charset="0"/>
              <a:buChar char="•"/>
            </a:pPr>
            <a:r>
              <a:rPr lang="fi-FI" dirty="0"/>
              <a:t>Kampus Aalto-yhteisön kohtaamispaikka: Aallon suurin vahvuus ovat aaltolaiset. Opiskeluaikana luodaan arvokkaat kontaktit ja verkostot.</a:t>
            </a:r>
          </a:p>
          <a:p>
            <a:pPr marL="171450" indent="-171450">
              <a:buFont typeface="Arial" panose="020B0604020202020204" pitchFamily="34" charset="0"/>
              <a:buChar char="•"/>
            </a:pPr>
            <a:r>
              <a:rPr lang="fi-FI" dirty="0"/>
              <a:t>Infrastruktuuri kampuksella: Aalto-yliopiston infrastruktuuri tarjoaa erinomaiset olosuhteet ja edellytykset niin huippututkimukselle kuin oppimisellekin.</a:t>
            </a:r>
          </a:p>
        </p:txBody>
      </p:sp>
      <p:sp>
        <p:nvSpPr>
          <p:cNvPr id="4" name="Slide Number Placeholder 3"/>
          <p:cNvSpPr>
            <a:spLocks noGrp="1"/>
          </p:cNvSpPr>
          <p:nvPr>
            <p:ph type="sldNum" sz="quarter" idx="5"/>
          </p:nvPr>
        </p:nvSpPr>
        <p:spPr/>
        <p:txBody>
          <a:bodyPr/>
          <a:lstStyle/>
          <a:p>
            <a:fld id="{CB868C32-EF99-4F91-9ACD-FA27EAEF0DAD}" type="slidenum">
              <a:rPr lang="fi-FI" smtClean="0"/>
              <a:pPr/>
              <a:t>20</a:t>
            </a:fld>
            <a:endParaRPr lang="fi-FI"/>
          </a:p>
        </p:txBody>
      </p:sp>
    </p:spTree>
    <p:extLst>
      <p:ext uri="{BB962C8B-B14F-4D97-AF65-F5344CB8AC3E}">
        <p14:creationId xmlns:p14="http://schemas.microsoft.com/office/powerpoint/2010/main" val="2175763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b="1" dirty="0"/>
              <a:t>Esittelijä: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Voit kertoa tässä omista kokemuksistasi.</a:t>
            </a:r>
          </a:p>
          <a:p>
            <a:pPr marL="171450" indent="-171450">
              <a:buFont typeface="Arial" panose="020B0604020202020204" pitchFamily="34" charset="0"/>
              <a:buChar char="•"/>
            </a:pPr>
            <a:r>
              <a:rPr lang="fi-FI" dirty="0"/>
              <a:t>Oletko itse ollut vaihdossa tai suunnitteletko vaihtoon lähtöä? Missä olit ja millaista vaihto-opiskelu oli?</a:t>
            </a:r>
          </a:p>
          <a:p>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b="1" dirty="0"/>
              <a:t>Vaihto-opiskelu</a:t>
            </a:r>
          </a:p>
          <a:p>
            <a:pPr marL="171450" indent="-171450">
              <a:buFont typeface="Arial" panose="020B0604020202020204" pitchFamily="34" charset="0"/>
              <a:buChar char="•"/>
            </a:pPr>
            <a:r>
              <a:rPr lang="fi-FI" dirty="0"/>
              <a:t>Vaihto kestää 3–6 kk. Vaihdossa suoritetut opinnot </a:t>
            </a:r>
            <a:r>
              <a:rPr lang="fi-FI" dirty="0" err="1"/>
              <a:t>hyväksiluetaan</a:t>
            </a:r>
            <a:r>
              <a:rPr lang="fi-FI" dirty="0"/>
              <a:t> tutkintoon.</a:t>
            </a:r>
          </a:p>
          <a:p>
            <a:pPr marL="171450" indent="-171450">
              <a:buFont typeface="Arial" panose="020B0604020202020204" pitchFamily="34" charset="0"/>
              <a:buChar char="•"/>
            </a:pPr>
            <a:r>
              <a:rPr lang="fi-FI" dirty="0"/>
              <a:t>Noin 130 yhteistyöyliopistoa eri puolilla maailmaa: esim. Australia, Brasilia, Chile, Hongkong, Italia, Irlanti, Japani, Kanada, Meksiko, Ranska, Saksa, Singapore, Sveitsi, USA.</a:t>
            </a:r>
          </a:p>
          <a:p>
            <a:endParaRPr lang="fi-FI" dirty="0"/>
          </a:p>
          <a:p>
            <a:r>
              <a:rPr lang="fi-FI" b="1" dirty="0"/>
              <a:t>Kansainvälisyys</a:t>
            </a:r>
          </a:p>
          <a:p>
            <a:pPr marL="171450" indent="-171450">
              <a:buFont typeface="Arial" panose="020B0604020202020204" pitchFamily="34" charset="0"/>
              <a:buChar char="•"/>
            </a:pPr>
            <a:r>
              <a:rPr lang="fi-FI" dirty="0"/>
              <a:t>Aallolla on laaja kansainvälinen kumppaniverkosto ja yhteistyötä yli 400 yliopiston kanssa. </a:t>
            </a:r>
          </a:p>
          <a:p>
            <a:pPr marL="171450" indent="-171450">
              <a:buFont typeface="Arial" panose="020B0604020202020204" pitchFamily="34" charset="0"/>
              <a:buChar char="•"/>
            </a:pPr>
            <a:r>
              <a:rPr lang="fi-FI" dirty="0"/>
              <a:t>Erilaisten kansainvälisten vaihto-, harjoittelu- ja projektimahdollisuuksien valikoima on erittäin kattava. </a:t>
            </a:r>
          </a:p>
          <a:p>
            <a:endParaRPr lang="fi-FI" dirty="0"/>
          </a:p>
          <a:p>
            <a:r>
              <a:rPr lang="fi-FI" b="1" dirty="0"/>
              <a:t>Kaksoistutkinnot</a:t>
            </a:r>
          </a:p>
          <a:p>
            <a:pPr marL="171450" indent="-171450">
              <a:buFont typeface="Arial" panose="020B0604020202020204" pitchFamily="34" charset="0"/>
              <a:buChar char="•"/>
            </a:pPr>
            <a:r>
              <a:rPr lang="fi-FI" dirty="0"/>
              <a:t>Kaksoistutkinto-ohjelmissa opiskellaan vuosi yhdessä ja toinen vuosi toisessa yliopistossa.</a:t>
            </a:r>
          </a:p>
          <a:p>
            <a:pPr marL="171450" indent="-171450">
              <a:buFont typeface="Arial" panose="020B0604020202020204" pitchFamily="34" charset="0"/>
              <a:buChar char="•"/>
            </a:pPr>
            <a:r>
              <a:rPr lang="fi-FI" dirty="0"/>
              <a:t>Ohjelmissa saat yhden tutkinnon työllä kaksi tutkintotodistusta, kansainvälistä kokemusta ja mahdollisesti vielä ylimääräistä taloudellista tukea.</a:t>
            </a:r>
          </a:p>
          <a:p>
            <a:pPr marL="171450" indent="-171450">
              <a:buFont typeface="Arial" panose="020B0604020202020204" pitchFamily="34" charset="0"/>
              <a:buChar char="•"/>
            </a:pPr>
            <a:r>
              <a:rPr lang="fi-FI" dirty="0"/>
              <a:t>Useita kansainvälisessä yhteistyössä toteutettuja maisteriohjelmia, joissa valmistut samalla sekä Aallosta että toisesta eurooppalaisesta huippuyliopistosta.</a:t>
            </a:r>
          </a:p>
        </p:txBody>
      </p:sp>
      <p:sp>
        <p:nvSpPr>
          <p:cNvPr id="4" name="Slide Number Placeholder 3"/>
          <p:cNvSpPr>
            <a:spLocks noGrp="1"/>
          </p:cNvSpPr>
          <p:nvPr>
            <p:ph type="sldNum" sz="quarter" idx="5"/>
          </p:nvPr>
        </p:nvSpPr>
        <p:spPr/>
        <p:txBody>
          <a:bodyPr/>
          <a:lstStyle/>
          <a:p>
            <a:fld id="{CB868C32-EF99-4F91-9ACD-FA27EAEF0DAD}" type="slidenum">
              <a:rPr lang="fi-FI" smtClean="0"/>
              <a:pPr/>
              <a:t>21</a:t>
            </a:fld>
            <a:endParaRPr lang="fi-FI"/>
          </a:p>
        </p:txBody>
      </p:sp>
    </p:spTree>
    <p:extLst>
      <p:ext uri="{BB962C8B-B14F-4D97-AF65-F5344CB8AC3E}">
        <p14:creationId xmlns:p14="http://schemas.microsoft.com/office/powerpoint/2010/main" val="3827214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Esittelijä</a:t>
            </a:r>
            <a:r>
              <a:rPr lang="en-US" b="1" dirty="0"/>
              <a:t>:</a:t>
            </a:r>
          </a:p>
          <a:p>
            <a:pPr marL="0" indent="0">
              <a:buFont typeface="Arial" panose="020B0604020202020204" pitchFamily="34" charset="0"/>
              <a:buNone/>
            </a:pPr>
            <a:r>
              <a:rPr lang="fi-FI" sz="1200" kern="1200" noProof="0" dirty="0">
                <a:solidFill>
                  <a:schemeClr val="tx1"/>
                </a:solidFill>
                <a:latin typeface="+mn-lt"/>
                <a:ea typeface="+mn-ea"/>
                <a:cs typeface="+mn-cs"/>
              </a:rPr>
              <a:t>Voit kertoa tässä omia kokemuksiasi järjestöelämästä ja opiskelijaelämästä luentosalien ulkopuolella: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err="1">
                <a:cs typeface="Calibri"/>
              </a:rPr>
              <a:t>Minkälaisessa</a:t>
            </a:r>
            <a:r>
              <a:rPr lang="en-US" sz="1200" dirty="0">
                <a:cs typeface="Calibri"/>
              </a:rPr>
              <a:t> </a:t>
            </a:r>
            <a:r>
              <a:rPr lang="en-US" sz="1200" dirty="0" err="1">
                <a:cs typeface="Calibri"/>
              </a:rPr>
              <a:t>toiminnassa</a:t>
            </a:r>
            <a:r>
              <a:rPr lang="en-US" sz="1200" dirty="0">
                <a:cs typeface="Calibri"/>
              </a:rPr>
              <a:t> </a:t>
            </a:r>
            <a:r>
              <a:rPr lang="en-US" sz="1200" dirty="0" err="1">
                <a:cs typeface="Calibri"/>
              </a:rPr>
              <a:t>olet</a:t>
            </a:r>
            <a:r>
              <a:rPr lang="en-US" sz="1200" dirty="0">
                <a:cs typeface="Calibri"/>
              </a:rPr>
              <a:t> </a:t>
            </a:r>
            <a:r>
              <a:rPr lang="en-US" sz="1200" dirty="0" err="1">
                <a:cs typeface="Calibri"/>
              </a:rPr>
              <a:t>ollut</a:t>
            </a:r>
            <a:r>
              <a:rPr lang="en-US" sz="1200" dirty="0">
                <a:cs typeface="Calibri"/>
              </a:rPr>
              <a:t> </a:t>
            </a:r>
            <a:r>
              <a:rPr lang="en-US" sz="1200" dirty="0" err="1">
                <a:cs typeface="Calibri"/>
              </a:rPr>
              <a:t>mukana</a:t>
            </a:r>
            <a:r>
              <a:rPr lang="en-US" sz="1200" dirty="0">
                <a:cs typeface="Calibri"/>
              </a:rPr>
              <a:t>? (</a:t>
            </a:r>
            <a:r>
              <a:rPr lang="fi-FI" sz="1200" kern="1200" noProof="0" dirty="0">
                <a:solidFill>
                  <a:schemeClr val="tx1"/>
                </a:solidFill>
                <a:latin typeface="+mn-lt"/>
                <a:ea typeface="+mn-ea"/>
                <a:cs typeface="+mn-cs"/>
              </a:rPr>
              <a:t>ylioppilaskunta-/järjestö-/kiltatoiminta)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err="1">
                <a:cs typeface="Calibri" panose="020F0502020204030204"/>
              </a:rPr>
              <a:t>Mikä</a:t>
            </a:r>
            <a:r>
              <a:rPr lang="en-US" sz="1200" dirty="0">
                <a:cs typeface="Calibri" panose="020F0502020204030204"/>
              </a:rPr>
              <a:t> on </a:t>
            </a:r>
            <a:r>
              <a:rPr lang="en-US" sz="1200" dirty="0" err="1">
                <a:cs typeface="Calibri" panose="020F0502020204030204"/>
              </a:rPr>
              <a:t>ollut</a:t>
            </a:r>
            <a:r>
              <a:rPr lang="en-US" sz="1200" dirty="0">
                <a:cs typeface="Calibri" panose="020F0502020204030204"/>
              </a:rPr>
              <a:t> </a:t>
            </a:r>
            <a:r>
              <a:rPr lang="en-US" sz="1200" dirty="0" err="1">
                <a:cs typeface="Calibri" panose="020F0502020204030204"/>
              </a:rPr>
              <a:t>kohokohtasi</a:t>
            </a:r>
            <a:r>
              <a:rPr lang="en-US" sz="1200" dirty="0">
                <a:cs typeface="Calibri" panose="020F0502020204030204"/>
              </a:rPr>
              <a:t> </a:t>
            </a:r>
            <a:r>
              <a:rPr lang="en-US" sz="1200" dirty="0" err="1">
                <a:cs typeface="Calibri" panose="020F0502020204030204"/>
              </a:rPr>
              <a:t>opiskelijatoiminnassa</a:t>
            </a:r>
            <a:r>
              <a:rPr lang="en-US" sz="1200" dirty="0">
                <a:cs typeface="Calibri" panose="020F0502020204030204"/>
              </a:rPr>
              <a:t>?</a:t>
            </a:r>
            <a:endParaRPr lang="en-US" sz="1200"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dirty="0">
                <a:solidFill>
                  <a:schemeClr val="tx1"/>
                </a:solidFill>
                <a:latin typeface="+mn-lt"/>
                <a:ea typeface="+mn-ea"/>
                <a:cs typeface="+mn-cs"/>
              </a:rPr>
              <a:t>Miten järjestötoiminta tukee sosiaalisia suhteitasi?</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dirty="0">
                <a:solidFill>
                  <a:schemeClr val="tx1"/>
                </a:solidFill>
                <a:latin typeface="+mn-lt"/>
                <a:ea typeface="+mn-ea"/>
                <a:cs typeface="+mn-cs"/>
              </a:rPr>
              <a:t>Miten järjestötoiminta hyödyttää sinua ammatillisesti: oletko saanut järjestötoiminnasta työkokemusta tai osallistunut esimerkiksi yritysvierailuille?</a:t>
            </a:r>
          </a:p>
          <a:p>
            <a:endParaRPr lang="fi-FI" dirty="0"/>
          </a:p>
          <a:p>
            <a:r>
              <a:rPr lang="fi-FI" b="1" dirty="0"/>
              <a:t>AYY ja opiskelijajärjestöt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dirty="0">
                <a:solidFill>
                  <a:schemeClr val="tx1"/>
                </a:solidFill>
                <a:latin typeface="+mn-lt"/>
                <a:ea typeface="+mn-ea"/>
                <a:cs typeface="+mn-cs"/>
              </a:rPr>
              <a:t>AYY edustaa noin 14 000 Aalto-yliopiston taiteen, talouden ja tekniikan opiskelijaa.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dirty="0"/>
              <a:t>AYY tarjoaa mm. edunvalvontaa, tapahtumia, opiskelija-asuntoja ja oikeuden </a:t>
            </a:r>
            <a:r>
              <a:rPr lang="fi-FI" sz="1200" dirty="0" err="1"/>
              <a:t>YTHS:n</a:t>
            </a:r>
            <a:r>
              <a:rPr lang="fi-FI" sz="1200" dirty="0"/>
              <a:t> ja </a:t>
            </a:r>
            <a:r>
              <a:rPr lang="fi-FI" sz="1200" dirty="0" err="1"/>
              <a:t>UniSportin</a:t>
            </a:r>
            <a:r>
              <a:rPr lang="fi-FI" sz="1200" dirty="0"/>
              <a:t> palveluiden käyttöön.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0" dirty="0" err="1"/>
              <a:t>AYY:n</a:t>
            </a:r>
            <a:r>
              <a:rPr lang="fi-FI" sz="1200" b="0" dirty="0"/>
              <a:t> piirissä toimivien yhdistysten parista löydät tekemistä ja tapahtumia vuoden jokaiselle päivälle. Lisätietoa: </a:t>
            </a:r>
            <a:r>
              <a:rPr lang="fi-FI" sz="1200" b="0" dirty="0">
                <a:hlinkClick r:id="rId3">
                  <a:extLst>
                    <a:ext uri="{A12FA001-AC4F-418D-AE19-62706E023703}">
                      <ahyp:hlinkClr xmlns:ahyp="http://schemas.microsoft.com/office/drawing/2018/hyperlinkcolor" val="tx"/>
                    </a:ext>
                  </a:extLst>
                </a:hlinkClick>
              </a:rPr>
              <a:t>ayy.fi</a:t>
            </a:r>
            <a:endParaRPr lang="fi-FI"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dirty="0">
                <a:solidFill>
                  <a:schemeClr val="tx1"/>
                </a:solidFill>
                <a:latin typeface="+mn-lt"/>
                <a:ea typeface="+mn-ea"/>
                <a:cs typeface="+mn-cs"/>
              </a:rPr>
              <a:t>Opiskelijajärjestöt aloittain: KY = </a:t>
            </a:r>
            <a:r>
              <a:rPr lang="fi-FI" sz="1200" dirty="0"/>
              <a:t>Aalto-yliopiston kauppatieteiden ylioppilaat, </a:t>
            </a:r>
            <a:r>
              <a:rPr lang="fi-FI" sz="1200" kern="1200" noProof="0" dirty="0">
                <a:solidFill>
                  <a:schemeClr val="tx1"/>
                </a:solidFill>
                <a:latin typeface="+mn-lt"/>
                <a:ea typeface="+mn-ea"/>
                <a:cs typeface="+mn-cs"/>
              </a:rPr>
              <a:t>TOKYO = Aalto-yliopiston Taiteiden ja suunnittelun ylioppilaat sekä Teekkarijaosto.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dirty="0">
                <a:solidFill>
                  <a:schemeClr val="tx1"/>
                </a:solidFill>
                <a:latin typeface="+mn-lt"/>
                <a:ea typeface="+mn-ea"/>
                <a:cs typeface="+mn-cs"/>
              </a:rPr>
              <a:t>Ainejärjestöt ja killat pääaineittain: </a:t>
            </a:r>
            <a:r>
              <a:rPr lang="fi-FI" sz="2000" dirty="0"/>
              <a:t>pääaineilla on omat ainejärjestönsä, joiden kautta voit tutustua saman pääaineen opiskelijoihin myös kurssien ulkopuolella.</a:t>
            </a:r>
            <a:endParaRPr lang="fi-FI" sz="1200" kern="120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b="1" noProof="0" dirty="0">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sz="1200" b="1" noProof="0" dirty="0" err="1">
                <a:latin typeface="Arial" charset="0"/>
                <a:ea typeface="Arial" charset="0"/>
                <a:cs typeface="Arial" charset="0"/>
              </a:rPr>
              <a:t>Opiskelijaedut</a:t>
            </a:r>
            <a:r>
              <a:rPr lang="en-US" altLang="en-US" sz="1200" b="1" noProof="0" dirty="0">
                <a:latin typeface="Arial" charset="0"/>
                <a:ea typeface="Arial" charset="0"/>
                <a:cs typeface="Arial" charset="0"/>
              </a:rPr>
              <a:t>:</a:t>
            </a:r>
            <a:endParaRPr lang="fi-FI" sz="1200" b="1" u="sng" kern="1200" noProof="0" dirty="0">
              <a:solidFill>
                <a:schemeClr val="tx1"/>
              </a:solidFill>
              <a:latin typeface="+mn-lt"/>
              <a:ea typeface="+mn-ea"/>
              <a:cs typeface="+mn-cs"/>
            </a:endParaRPr>
          </a:p>
          <a:p>
            <a:pPr marL="171450" lvl="0" indent="-171450" defTabSz="914400">
              <a:buFont typeface="Arial" panose="020B0604020202020204" pitchFamily="34" charset="0"/>
              <a:buChar char="•"/>
              <a:defRPr/>
            </a:pPr>
            <a:r>
              <a:rPr lang="fi-FI" sz="1200" b="1" u="none" kern="1200" baseline="0" noProof="0" dirty="0">
                <a:solidFill>
                  <a:schemeClr val="tx1"/>
                </a:solidFill>
                <a:latin typeface="+mn-lt"/>
                <a:ea typeface="+mn-ea"/>
                <a:cs typeface="+mn-cs"/>
              </a:rPr>
              <a:t>Edunvalvonta:</a:t>
            </a:r>
            <a:r>
              <a:rPr lang="fi-FI" sz="1200" b="1" i="0" u="none" kern="1200" baseline="0" noProof="0" dirty="0">
                <a:solidFill>
                  <a:schemeClr val="tx1"/>
                </a:solidFill>
                <a:effectLst/>
                <a:latin typeface="+mn-lt"/>
                <a:ea typeface="+mn-ea"/>
                <a:cs typeface="+mn-cs"/>
              </a:rPr>
              <a:t> </a:t>
            </a:r>
            <a:r>
              <a:rPr lang="fi-FI" sz="1200" b="0" i="0" kern="1200" dirty="0">
                <a:solidFill>
                  <a:schemeClr val="tx1"/>
                </a:solidFill>
                <a:effectLst/>
                <a:latin typeface="+mn-lt"/>
                <a:ea typeface="+mn-ea"/>
                <a:cs typeface="+mn-cs"/>
              </a:rPr>
              <a:t>Aalto-yliopiston ylioppilaskunta AYY ajaa opiskelijoiden etua koulutukseen ja opiskelijaelämään </a:t>
            </a:r>
            <a:r>
              <a:rPr lang="fi-FI" sz="1200" b="0" i="0" u="none" kern="1200" baseline="0" noProof="0" dirty="0">
                <a:solidFill>
                  <a:schemeClr val="tx1"/>
                </a:solidFill>
                <a:effectLst/>
                <a:latin typeface="+mn-lt"/>
                <a:ea typeface="+mn-ea"/>
                <a:cs typeface="+mn-cs"/>
              </a:rPr>
              <a:t>(h</a:t>
            </a:r>
            <a:r>
              <a:rPr lang="fi-FI" sz="1200" b="0" i="0" kern="1200" dirty="0" err="1">
                <a:solidFill>
                  <a:schemeClr val="tx1"/>
                </a:solidFill>
                <a:effectLst/>
                <a:latin typeface="+mn-lt"/>
                <a:ea typeface="+mn-ea"/>
                <a:cs typeface="+mn-cs"/>
              </a:rPr>
              <a:t>yvinvointi</a:t>
            </a:r>
            <a:r>
              <a:rPr lang="fi-FI" sz="1200" b="0" i="0" kern="1200" dirty="0">
                <a:solidFill>
                  <a:schemeClr val="tx1"/>
                </a:solidFill>
                <a:effectLst/>
                <a:latin typeface="+mn-lt"/>
                <a:ea typeface="+mn-ea"/>
                <a:cs typeface="+mn-cs"/>
              </a:rPr>
              <a:t>, terveys, toimeentulo, asuminen ja liikunta) liittyvissä asioissa.</a:t>
            </a:r>
            <a:r>
              <a:rPr lang="fi-FI" sz="1200" dirty="0"/>
              <a:t> </a:t>
            </a:r>
            <a:endParaRPr lang="fi-FI" sz="1200" b="1" i="0" u="none" kern="1200" baseline="0" noProof="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1" u="none" kern="1200" baseline="0" noProof="0" dirty="0">
                <a:solidFill>
                  <a:schemeClr val="tx1"/>
                </a:solidFill>
                <a:latin typeface="+mn-lt"/>
                <a:ea typeface="+mn-ea"/>
                <a:cs typeface="+mn-cs"/>
              </a:rPr>
              <a:t>Asuminen: </a:t>
            </a:r>
            <a:r>
              <a:rPr lang="fi-FI" sz="1200" b="0" u="none" kern="1200" baseline="0" noProof="0" dirty="0" err="1">
                <a:solidFill>
                  <a:schemeClr val="tx1"/>
                </a:solidFill>
                <a:latin typeface="+mn-lt"/>
                <a:ea typeface="+mn-ea"/>
                <a:cs typeface="+mn-cs"/>
              </a:rPr>
              <a:t>AYY:llä</a:t>
            </a:r>
            <a:r>
              <a:rPr lang="fi-FI" sz="1200" b="0" u="none" kern="1200" baseline="0" noProof="0" dirty="0">
                <a:solidFill>
                  <a:schemeClr val="tx1"/>
                </a:solidFill>
                <a:latin typeface="+mn-lt"/>
                <a:ea typeface="+mn-ea"/>
                <a:cs typeface="+mn-cs"/>
              </a:rPr>
              <a:t> on noin 2500 asuntoa, joita vuokrataan edullisesti ylioppilaskunnan jäsenille. Suurin osa asunnoista sijaitsee Otaniemessä. Lisätietoa: https://www.aalto.fi/fi/palvelut/opiskelijoiden-asuminen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1" u="none" kern="1200" baseline="0" noProof="0" dirty="0">
                <a:solidFill>
                  <a:schemeClr val="tx1"/>
                </a:solidFill>
                <a:latin typeface="+mn-lt"/>
                <a:ea typeface="+mn-ea"/>
                <a:cs typeface="+mn-cs"/>
              </a:rPr>
              <a:t>Terveydenhuolto: </a:t>
            </a:r>
            <a:r>
              <a:rPr lang="fi-FI" dirty="0"/>
              <a:t>Ylioppilaiden terveydenhoitosäätiö YTHS </a:t>
            </a:r>
            <a:r>
              <a:rPr lang="fi-FI" sz="900" kern="1200" dirty="0">
                <a:solidFill>
                  <a:schemeClr val="tx1"/>
                </a:solidFill>
                <a:latin typeface="+mn-lt"/>
                <a:ea typeface="+mn-ea"/>
                <a:cs typeface="+mn-cs"/>
              </a:rPr>
              <a:t>tarjoaa </a:t>
            </a:r>
            <a:r>
              <a:rPr lang="fi-FI" sz="1200" b="0" u="none" kern="1200" baseline="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yleisterveyden</a:t>
            </a:r>
            <a:r>
              <a:rPr lang="fi-FI" sz="1200" b="0" u="none" kern="1200" baseline="0" dirty="0">
                <a:solidFill>
                  <a:schemeClr val="tx1"/>
                </a:solidFill>
                <a:latin typeface="+mn-lt"/>
                <a:ea typeface="+mn-ea"/>
                <a:cs typeface="+mn-cs"/>
              </a:rPr>
              <a:t>, </a:t>
            </a:r>
            <a:r>
              <a:rPr lang="fi-FI" sz="1200" b="0" u="none" kern="1200" baseline="0" dirty="0">
                <a:solidFill>
                  <a:schemeClr val="tx1"/>
                </a:solidFill>
                <a:latin typeface="+mn-lt"/>
                <a:ea typeface="+mn-ea"/>
                <a:cs typeface="+mn-cs"/>
                <a:hlinkClick r:id="rId5">
                  <a:extLst>
                    <a:ext uri="{A12FA001-AC4F-418D-AE19-62706E023703}">
                      <ahyp:hlinkClr xmlns:ahyp="http://schemas.microsoft.com/office/drawing/2018/hyperlinkcolor" val="tx"/>
                    </a:ext>
                  </a:extLst>
                </a:hlinkClick>
              </a:rPr>
              <a:t>mielenterveyden</a:t>
            </a:r>
            <a:r>
              <a:rPr lang="fi-FI" sz="1200" b="0" u="none" kern="1200" baseline="0" dirty="0">
                <a:solidFill>
                  <a:schemeClr val="tx1"/>
                </a:solidFill>
                <a:latin typeface="+mn-lt"/>
                <a:ea typeface="+mn-ea"/>
                <a:cs typeface="+mn-cs"/>
              </a:rPr>
              <a:t> ja </a:t>
            </a:r>
            <a:r>
              <a:rPr lang="fi-FI" sz="1200" b="0" u="none" kern="1200" baseline="0" dirty="0">
                <a:solidFill>
                  <a:schemeClr val="tx1"/>
                </a:solidFill>
                <a:latin typeface="+mn-lt"/>
                <a:ea typeface="+mn-ea"/>
                <a:cs typeface="+mn-cs"/>
                <a:hlinkClick r:id="rId6">
                  <a:extLst>
                    <a:ext uri="{A12FA001-AC4F-418D-AE19-62706E023703}">
                      <ahyp:hlinkClr xmlns:ahyp="http://schemas.microsoft.com/office/drawing/2018/hyperlinkcolor" val="tx"/>
                    </a:ext>
                  </a:extLst>
                </a:hlinkClick>
              </a:rPr>
              <a:t>suunterveyden</a:t>
            </a:r>
            <a:r>
              <a:rPr lang="fi-FI" sz="1200" b="0" u="none" kern="1200" baseline="0" dirty="0">
                <a:solidFill>
                  <a:schemeClr val="tx1"/>
                </a:solidFill>
                <a:latin typeface="+mn-lt"/>
                <a:ea typeface="+mn-ea"/>
                <a:cs typeface="+mn-cs"/>
              </a:rPr>
              <a:t> </a:t>
            </a:r>
            <a:r>
              <a:rPr lang="fi-FI" sz="900" kern="1200" dirty="0">
                <a:solidFill>
                  <a:schemeClr val="tx1"/>
                </a:solidFill>
                <a:latin typeface="+mn-lt"/>
                <a:ea typeface="+mn-ea"/>
                <a:cs typeface="+mn-cs"/>
              </a:rPr>
              <a:t>palveluja </a:t>
            </a:r>
            <a:r>
              <a:rPr lang="fi-FI" dirty="0"/>
              <a:t>yliopisto-opiskelijoille. Yksi toimipisteistä on Otaniemessä.</a:t>
            </a:r>
            <a:endParaRPr lang="fi-FI" sz="1200" b="1" u="none" kern="1200" baseline="0" noProof="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1" u="none" kern="1200" baseline="0" noProof="0" dirty="0">
                <a:solidFill>
                  <a:schemeClr val="tx1"/>
                </a:solidFill>
                <a:latin typeface="+mn-lt"/>
                <a:ea typeface="+mn-ea"/>
                <a:cs typeface="+mn-cs"/>
              </a:rPr>
              <a:t>Liikuntapalvelut: </a:t>
            </a:r>
            <a:r>
              <a:rPr lang="fi-FI" dirty="0" err="1"/>
              <a:t>UniSport</a:t>
            </a:r>
            <a:r>
              <a:rPr lang="fi-FI" dirty="0"/>
              <a:t> on yliopistolaisten oma liikuntakeskus kuudella kampuksella Espoossa ja Helsingissä.</a:t>
            </a:r>
            <a:r>
              <a:rPr lang="fi-FI" baseline="0" dirty="0"/>
              <a:t> Yksi näistä on Otaniemessä. </a:t>
            </a:r>
            <a:r>
              <a:rPr lang="fi-FI" dirty="0"/>
              <a:t>Tarjolla on laaja valikoima lajeja sekä tiloja monenlaiseen yksilö- ja joukkueliikuntaan. Aktiivisen liikkujan paras treenikaveri on </a:t>
            </a:r>
            <a:r>
              <a:rPr lang="fi-FI" dirty="0" err="1"/>
              <a:t>UniSportin</a:t>
            </a:r>
            <a:r>
              <a:rPr lang="fi-FI" dirty="0"/>
              <a:t> kausikortti, jonka opiskelijat voivat hankkia edulliseen opiskelijahintaan. Lisätietoa: https://www.unisport.fi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b="1" dirty="0"/>
              <a:t>Opiskelija-alennukset: </a:t>
            </a:r>
            <a:r>
              <a:rPr lang="fi-FI" dirty="0"/>
              <a:t>Lounasetu, julkisen liikenteen alennus, kuntosalit, kaupat, museot ja paljon muuta.</a:t>
            </a:r>
          </a:p>
          <a:p>
            <a:endParaRPr lang="fi-FI"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22</a:t>
            </a:fld>
            <a:endParaRPr lang="fi-FI"/>
          </a:p>
        </p:txBody>
      </p:sp>
    </p:spTree>
    <p:extLst>
      <p:ext uri="{BB962C8B-B14F-4D97-AF65-F5344CB8AC3E}">
        <p14:creationId xmlns:p14="http://schemas.microsoft.com/office/powerpoint/2010/main" val="3834129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a:t>Käyttämällä aalto.fi-sivujen hakutoimintoa ja hakusanoja 'Opiskelijaelämää Aallossa' löydät sivun helposti.</a:t>
            </a:r>
          </a:p>
        </p:txBody>
      </p:sp>
      <p:sp>
        <p:nvSpPr>
          <p:cNvPr id="4" name="Slide Number Placeholder 3"/>
          <p:cNvSpPr>
            <a:spLocks noGrp="1"/>
          </p:cNvSpPr>
          <p:nvPr>
            <p:ph type="sldNum" sz="quarter" idx="5"/>
          </p:nvPr>
        </p:nvSpPr>
        <p:spPr/>
        <p:txBody>
          <a:bodyPr/>
          <a:lstStyle/>
          <a:p>
            <a:fld id="{CB868C32-EF99-4F91-9ACD-FA27EAEF0DAD}" type="slidenum">
              <a:rPr lang="fi-FI" smtClean="0"/>
              <a:pPr/>
              <a:t>23</a:t>
            </a:fld>
            <a:endParaRPr lang="fi-FI"/>
          </a:p>
        </p:txBody>
      </p:sp>
    </p:spTree>
    <p:extLst>
      <p:ext uri="{BB962C8B-B14F-4D97-AF65-F5344CB8AC3E}">
        <p14:creationId xmlns:p14="http://schemas.microsoft.com/office/powerpoint/2010/main" val="1424483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b="1" dirty="0"/>
              <a:t>Esittelijä: </a:t>
            </a:r>
            <a:endParaRPr lang="fi-FI" sz="1200" kern="1200" noProof="0" dirty="0">
              <a:solidFill>
                <a:schemeClr val="tx1"/>
              </a:solidFill>
              <a:latin typeface="+mn-lt"/>
              <a:ea typeface="+mn-ea"/>
              <a:cs typeface="+mn-cs"/>
            </a:endParaRPr>
          </a:p>
          <a:p>
            <a:r>
              <a:rPr lang="fi-FI" sz="1200" kern="1200" noProof="0" dirty="0">
                <a:solidFill>
                  <a:schemeClr val="tx1"/>
                </a:solidFill>
                <a:latin typeface="+mn-lt"/>
                <a:ea typeface="+mn-ea"/>
                <a:cs typeface="+mn-cs"/>
              </a:rPr>
              <a:t>Voit kertoa tässä omista kokemuksistasi ja tulevaisuudensuunnitelmistasi:</a:t>
            </a: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noProof="0" dirty="0"/>
              <a:t>Mitä urasuunnitelmia</a:t>
            </a:r>
            <a:r>
              <a:rPr lang="fi-FI" baseline="0" noProof="0" dirty="0"/>
              <a:t> sinulla on? </a:t>
            </a:r>
            <a:r>
              <a:rPr lang="fi-FI" noProof="0" dirty="0"/>
              <a:t>Mitä haluat tehdä Aallon</a:t>
            </a:r>
            <a:r>
              <a:rPr lang="fi-FI" baseline="0" noProof="0" dirty="0"/>
              <a:t> jälkeen?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baseline="0" noProof="0" dirty="0"/>
              <a:t>Millaisia töitä haluaisit tehdä? Millaisen uran haluaisit?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baseline="0" noProof="0" dirty="0"/>
              <a:t>Haluatko työskennellä Suomessa vai ehkä jossain muualla?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baseline="0" noProof="0" dirty="0"/>
              <a:t>Miten näet, että opiskelu Aallossa auttaa sinua näiden tavoitteiden saavuttamisessa? (opinnot, verkostot, monialaisuus)</a:t>
            </a:r>
          </a:p>
          <a:p>
            <a:endParaRPr lang="fi-FI" dirty="0"/>
          </a:p>
          <a:p>
            <a:pPr marL="285750" lvl="1" indent="-285750">
              <a:lnSpc>
                <a:spcPct val="100000"/>
              </a:lnSpc>
              <a:spcBef>
                <a:spcPts val="400"/>
              </a:spcBef>
            </a:pPr>
            <a:r>
              <a:rPr lang="fi-FI" sz="1200" b="1" dirty="0"/>
              <a:t>Aallosta huippu-uralle</a:t>
            </a:r>
          </a:p>
          <a:p>
            <a:pPr marL="285750" lvl="1" indent="-285750">
              <a:lnSpc>
                <a:spcPct val="100000"/>
              </a:lnSpc>
              <a:spcBef>
                <a:spcPts val="400"/>
              </a:spcBef>
              <a:buFont typeface="Arial" panose="020B0604020202020204" pitchFamily="34" charset="0"/>
              <a:buChar char="•"/>
            </a:pPr>
            <a:r>
              <a:rPr lang="fi-FI" sz="1100" dirty="0"/>
              <a:t>Saat parhaat edellytykset työllistyä koulutustasi vastaaviin tehtäviin, joissa luot tulevaisuuden tuotteita, palveluita ja innovaatioita. </a:t>
            </a:r>
          </a:p>
          <a:p>
            <a:pPr marL="285750" lvl="1" indent="-285750">
              <a:lnSpc>
                <a:spcPct val="100000"/>
              </a:lnSpc>
              <a:spcBef>
                <a:spcPts val="400"/>
              </a:spcBef>
              <a:buFont typeface="Arial" panose="020B0604020202020204" pitchFamily="34" charset="0"/>
              <a:buChar char="•"/>
            </a:pPr>
            <a:r>
              <a:rPr lang="fi-FI" sz="1100" dirty="0"/>
              <a:t>Pääset näköalapaikoille kehittämään yhteiskuntaa ja ratkomaan globaaleja haasteita. </a:t>
            </a:r>
          </a:p>
          <a:p>
            <a:pPr marL="0" lvl="1" indent="0">
              <a:lnSpc>
                <a:spcPct val="100000"/>
              </a:lnSpc>
              <a:spcBef>
                <a:spcPts val="400"/>
              </a:spcBef>
              <a:buFont typeface="Arial" panose="020B0604020202020204" pitchFamily="34" charset="0"/>
              <a:buNone/>
            </a:pPr>
            <a:endParaRPr lang="fi-FI" sz="1100" dirty="0"/>
          </a:p>
          <a:p>
            <a:pPr marL="285750" lvl="1" indent="-285750">
              <a:lnSpc>
                <a:spcPct val="100000"/>
              </a:lnSpc>
              <a:spcBef>
                <a:spcPts val="400"/>
              </a:spcBef>
            </a:pPr>
            <a:r>
              <a:rPr lang="en-US" sz="1000" b="1" dirty="0" err="1"/>
              <a:t>Yritysyhteistyö</a:t>
            </a:r>
            <a:endParaRPr lang="en-US" sz="1000" b="1" dirty="0"/>
          </a:p>
          <a:p>
            <a:pPr marL="285750" lvl="1" indent="-285750">
              <a:lnSpc>
                <a:spcPct val="100000"/>
              </a:lnSpc>
              <a:spcBef>
                <a:spcPts val="400"/>
              </a:spcBef>
              <a:buFont typeface="Arial" panose="020B0604020202020204" pitchFamily="34" charset="0"/>
              <a:buChar char="•"/>
            </a:pPr>
            <a:r>
              <a:rPr lang="fi-FI" altLang="en-US" sz="900" dirty="0"/>
              <a:t>Pääset opintojesi aikana mukaan kiinnostaviin käytännön projekteihin, joissa on mukana yritysmaailman edustajia. Verkotut myös kesätöiden, työ</a:t>
            </a:r>
            <a:r>
              <a:rPr lang="en-US" sz="900" dirty="0" err="1"/>
              <a:t>harjoittelujen</a:t>
            </a:r>
            <a:r>
              <a:rPr lang="en-US" sz="900" dirty="0"/>
              <a:t>, </a:t>
            </a:r>
            <a:r>
              <a:rPr lang="en-US" sz="900" dirty="0" err="1"/>
              <a:t>yritysvierailujen</a:t>
            </a:r>
            <a:r>
              <a:rPr lang="en-US" sz="900" dirty="0"/>
              <a:t> ja </a:t>
            </a:r>
            <a:r>
              <a:rPr lang="en-US" sz="900" dirty="0" err="1"/>
              <a:t>opinnäyteprojektien</a:t>
            </a:r>
            <a:r>
              <a:rPr lang="en-US" sz="900" dirty="0"/>
              <a:t> </a:t>
            </a:r>
            <a:r>
              <a:rPr lang="en-US" sz="900" dirty="0" err="1"/>
              <a:t>myötä</a:t>
            </a:r>
            <a:r>
              <a:rPr lang="en-US" sz="900" dirty="0"/>
              <a:t>.</a:t>
            </a:r>
          </a:p>
          <a:p>
            <a:endParaRPr lang="fi-FI" dirty="0"/>
          </a:p>
          <a:p>
            <a:r>
              <a:rPr lang="fi-FI" b="1" dirty="0"/>
              <a:t>Työharjoittelut</a:t>
            </a:r>
          </a:p>
          <a:p>
            <a:pPr marL="285750" indent="-285750">
              <a:lnSpc>
                <a:spcPct val="100000"/>
              </a:lnSpc>
              <a:buFont typeface="Arial,Sans-Serif"/>
              <a:buChar char="•"/>
            </a:pPr>
            <a:r>
              <a:rPr lang="en-US" sz="900" b="0" dirty="0" err="1">
                <a:latin typeface="Arial"/>
                <a:cs typeface="Arial"/>
              </a:rPr>
              <a:t>Opiskeluaikana</a:t>
            </a:r>
            <a:r>
              <a:rPr lang="en-US" sz="900" b="0" dirty="0">
                <a:latin typeface="Arial"/>
                <a:cs typeface="Arial"/>
              </a:rPr>
              <a:t> </a:t>
            </a:r>
            <a:r>
              <a:rPr lang="en-US" sz="900" b="0" dirty="0" err="1">
                <a:latin typeface="Arial"/>
                <a:cs typeface="Arial"/>
              </a:rPr>
              <a:t>kotimaassa</a:t>
            </a:r>
            <a:r>
              <a:rPr lang="en-US" sz="900" b="0" dirty="0">
                <a:latin typeface="Arial"/>
                <a:cs typeface="Arial"/>
              </a:rPr>
              <a:t> tai </a:t>
            </a:r>
            <a:r>
              <a:rPr lang="en-US" sz="900" b="0" dirty="0" err="1">
                <a:latin typeface="Arial"/>
                <a:cs typeface="Arial"/>
              </a:rPr>
              <a:t>ulkomailta</a:t>
            </a:r>
            <a:r>
              <a:rPr lang="en-US" sz="900" b="0" dirty="0">
                <a:latin typeface="Arial"/>
                <a:cs typeface="Arial"/>
              </a:rPr>
              <a:t> </a:t>
            </a:r>
            <a:r>
              <a:rPr lang="en-US" sz="900" b="0" dirty="0" err="1">
                <a:latin typeface="Arial"/>
                <a:cs typeface="Arial"/>
              </a:rPr>
              <a:t>hankittu</a:t>
            </a:r>
            <a:r>
              <a:rPr lang="en-US" sz="900" b="0" dirty="0">
                <a:latin typeface="Arial"/>
                <a:cs typeface="Arial"/>
              </a:rPr>
              <a:t> </a:t>
            </a:r>
            <a:r>
              <a:rPr lang="en-US" sz="900" b="0" dirty="0" err="1">
                <a:latin typeface="Arial"/>
                <a:cs typeface="Arial"/>
              </a:rPr>
              <a:t>työkokemus</a:t>
            </a:r>
            <a:r>
              <a:rPr lang="en-US" sz="900" b="0" dirty="0">
                <a:latin typeface="Arial"/>
                <a:cs typeface="Arial"/>
              </a:rPr>
              <a:t> on </a:t>
            </a:r>
            <a:r>
              <a:rPr lang="en-US" sz="900" b="0" dirty="0" err="1">
                <a:latin typeface="Arial"/>
                <a:cs typeface="Arial"/>
              </a:rPr>
              <a:t>tärkeä</a:t>
            </a:r>
            <a:r>
              <a:rPr lang="en-US" sz="900" b="0" dirty="0">
                <a:latin typeface="Arial"/>
                <a:cs typeface="Arial"/>
              </a:rPr>
              <a:t> </a:t>
            </a:r>
            <a:r>
              <a:rPr lang="en-US" sz="900" b="0" dirty="0" err="1">
                <a:latin typeface="Arial"/>
                <a:cs typeface="Arial"/>
              </a:rPr>
              <a:t>osa</a:t>
            </a:r>
            <a:r>
              <a:rPr lang="en-US" sz="900" b="0" dirty="0">
                <a:latin typeface="Arial"/>
                <a:cs typeface="Arial"/>
              </a:rPr>
              <a:t> </a:t>
            </a:r>
            <a:r>
              <a:rPr lang="en-US" sz="900" b="0" dirty="0" err="1">
                <a:latin typeface="Arial"/>
                <a:cs typeface="Arial"/>
              </a:rPr>
              <a:t>opintojasi</a:t>
            </a:r>
            <a:r>
              <a:rPr lang="en-US" sz="900" b="0" dirty="0">
                <a:latin typeface="Arial"/>
                <a:cs typeface="Arial"/>
              </a:rPr>
              <a:t>. </a:t>
            </a:r>
          </a:p>
          <a:p>
            <a:pPr marL="285750" indent="-285750">
              <a:lnSpc>
                <a:spcPct val="100000"/>
              </a:lnSpc>
              <a:buFont typeface="Arial,Sans-Serif"/>
              <a:buChar char="•"/>
            </a:pPr>
            <a:r>
              <a:rPr lang="en-US" sz="900" b="0" dirty="0" err="1">
                <a:latin typeface="Arial"/>
                <a:cs typeface="Arial"/>
              </a:rPr>
              <a:t>Työkokemuksen</a:t>
            </a:r>
            <a:r>
              <a:rPr lang="en-US" sz="900" b="0" dirty="0">
                <a:latin typeface="Arial"/>
                <a:cs typeface="Arial"/>
              </a:rPr>
              <a:t> </a:t>
            </a:r>
            <a:r>
              <a:rPr lang="en-US" sz="900" b="0" dirty="0" err="1">
                <a:latin typeface="Arial"/>
                <a:cs typeface="Arial"/>
              </a:rPr>
              <a:t>kautta</a:t>
            </a:r>
            <a:r>
              <a:rPr lang="en-US" sz="900" b="0" dirty="0">
                <a:latin typeface="Arial"/>
                <a:cs typeface="Arial"/>
              </a:rPr>
              <a:t> </a:t>
            </a:r>
            <a:r>
              <a:rPr lang="en-US" sz="900" b="0" dirty="0" err="1">
                <a:latin typeface="Arial"/>
                <a:cs typeface="Arial"/>
              </a:rPr>
              <a:t>parannat</a:t>
            </a:r>
            <a:r>
              <a:rPr lang="en-US" sz="900" b="0" dirty="0">
                <a:latin typeface="Arial"/>
                <a:cs typeface="Arial"/>
              </a:rPr>
              <a:t> </a:t>
            </a:r>
            <a:r>
              <a:rPr lang="en-US" sz="900" b="0" dirty="0" err="1">
                <a:latin typeface="Arial"/>
                <a:cs typeface="Arial"/>
              </a:rPr>
              <a:t>mahdollisuuksiasi</a:t>
            </a:r>
            <a:r>
              <a:rPr lang="en-US" sz="900" b="0" dirty="0">
                <a:latin typeface="Arial"/>
                <a:cs typeface="Arial"/>
              </a:rPr>
              <a:t> </a:t>
            </a:r>
            <a:r>
              <a:rPr lang="en-US" sz="900" b="0" dirty="0" err="1">
                <a:latin typeface="Arial"/>
                <a:cs typeface="Arial"/>
              </a:rPr>
              <a:t>päästä</a:t>
            </a:r>
            <a:r>
              <a:rPr lang="en-US" sz="900" b="0" dirty="0">
                <a:latin typeface="Arial"/>
                <a:cs typeface="Arial"/>
              </a:rPr>
              <a:t> </a:t>
            </a:r>
            <a:r>
              <a:rPr lang="en-US" sz="900" b="0" dirty="0" err="1">
                <a:latin typeface="Arial"/>
                <a:cs typeface="Arial"/>
              </a:rPr>
              <a:t>haluamallesi</a:t>
            </a:r>
            <a:r>
              <a:rPr lang="en-US" sz="900" b="0" dirty="0">
                <a:latin typeface="Arial"/>
                <a:cs typeface="Arial"/>
              </a:rPr>
              <a:t> </a:t>
            </a:r>
            <a:r>
              <a:rPr lang="en-US" sz="900" b="0" dirty="0" err="1">
                <a:latin typeface="Arial"/>
                <a:cs typeface="Arial"/>
              </a:rPr>
              <a:t>uralle</a:t>
            </a:r>
            <a:r>
              <a:rPr lang="en-US" sz="900" b="0" dirty="0">
                <a:latin typeface="Arial"/>
                <a:cs typeface="Arial"/>
              </a:rPr>
              <a:t> </a:t>
            </a:r>
            <a:r>
              <a:rPr lang="en-US" sz="900" b="0" dirty="0" err="1">
                <a:latin typeface="Arial"/>
                <a:cs typeface="Arial"/>
              </a:rPr>
              <a:t>valmistumisesi</a:t>
            </a:r>
            <a:r>
              <a:rPr lang="en-US" sz="900" b="0" dirty="0">
                <a:latin typeface="Arial"/>
                <a:cs typeface="Arial"/>
              </a:rPr>
              <a:t> </a:t>
            </a:r>
            <a:r>
              <a:rPr lang="en-US" sz="900" b="0" dirty="0" err="1">
                <a:latin typeface="Arial"/>
                <a:cs typeface="Arial"/>
              </a:rPr>
              <a:t>jälkeen</a:t>
            </a:r>
            <a:r>
              <a:rPr lang="en-US" sz="900" b="0" dirty="0">
                <a:latin typeface="Arial"/>
                <a:cs typeface="Arial"/>
              </a:rPr>
              <a:t>. </a:t>
            </a:r>
          </a:p>
          <a:p>
            <a:pPr marL="285750" indent="-285750">
              <a:lnSpc>
                <a:spcPct val="100000"/>
              </a:lnSpc>
              <a:buFont typeface="Arial,Sans-Serif"/>
              <a:buChar char="•"/>
            </a:pPr>
            <a:r>
              <a:rPr lang="en-US" sz="900" b="0" dirty="0" err="1">
                <a:latin typeface="Arial"/>
                <a:cs typeface="Arial"/>
              </a:rPr>
              <a:t>Suurimmassa</a:t>
            </a:r>
            <a:r>
              <a:rPr lang="en-US" sz="900" b="0" dirty="0">
                <a:latin typeface="Arial"/>
                <a:cs typeface="Arial"/>
              </a:rPr>
              <a:t> </a:t>
            </a:r>
            <a:r>
              <a:rPr lang="en-US" sz="900" b="0" dirty="0" err="1">
                <a:latin typeface="Arial"/>
                <a:cs typeface="Arial"/>
              </a:rPr>
              <a:t>osassa</a:t>
            </a:r>
            <a:r>
              <a:rPr lang="en-US" sz="900" b="0" dirty="0">
                <a:latin typeface="Arial"/>
                <a:cs typeface="Arial"/>
              </a:rPr>
              <a:t> </a:t>
            </a:r>
            <a:r>
              <a:rPr lang="en-US" sz="900" b="0" dirty="0" err="1">
                <a:latin typeface="Arial"/>
                <a:cs typeface="Arial"/>
              </a:rPr>
              <a:t>koulutusohjelmia</a:t>
            </a:r>
            <a:r>
              <a:rPr lang="en-US" sz="900" b="0" dirty="0">
                <a:latin typeface="Arial"/>
                <a:cs typeface="Arial"/>
              </a:rPr>
              <a:t> on </a:t>
            </a:r>
            <a:r>
              <a:rPr lang="en-US" sz="900" b="0" dirty="0" err="1">
                <a:latin typeface="Arial"/>
                <a:cs typeface="Arial"/>
              </a:rPr>
              <a:t>mahdollisuus</a:t>
            </a:r>
            <a:r>
              <a:rPr lang="en-US" sz="900" b="0" dirty="0">
                <a:latin typeface="Arial"/>
                <a:cs typeface="Arial"/>
              </a:rPr>
              <a:t> </a:t>
            </a:r>
            <a:r>
              <a:rPr lang="en-US" sz="900" b="0" dirty="0" err="1">
                <a:latin typeface="Arial"/>
                <a:cs typeface="Arial"/>
              </a:rPr>
              <a:t>sisällyttää</a:t>
            </a:r>
            <a:r>
              <a:rPr lang="en-US" sz="900" b="0" dirty="0">
                <a:latin typeface="Arial"/>
                <a:cs typeface="Arial"/>
              </a:rPr>
              <a:t> </a:t>
            </a:r>
            <a:r>
              <a:rPr lang="en-US" sz="900" b="0" dirty="0" err="1">
                <a:latin typeface="Arial"/>
                <a:cs typeface="Arial"/>
              </a:rPr>
              <a:t>harjoittelu</a:t>
            </a:r>
            <a:r>
              <a:rPr lang="en-US" sz="900" b="0" dirty="0">
                <a:latin typeface="Arial"/>
                <a:cs typeface="Arial"/>
              </a:rPr>
              <a:t> </a:t>
            </a:r>
            <a:r>
              <a:rPr lang="en-US" sz="900" b="0" dirty="0" err="1">
                <a:latin typeface="Arial"/>
                <a:cs typeface="Arial"/>
              </a:rPr>
              <a:t>osaksi</a:t>
            </a:r>
            <a:r>
              <a:rPr lang="en-US" sz="900" b="0" dirty="0">
                <a:latin typeface="Arial"/>
                <a:cs typeface="Arial"/>
              </a:rPr>
              <a:t> </a:t>
            </a:r>
            <a:r>
              <a:rPr lang="en-US" sz="900" b="0" dirty="0" err="1">
                <a:latin typeface="Arial"/>
                <a:cs typeface="Arial"/>
              </a:rPr>
              <a:t>tutkintoa</a:t>
            </a:r>
            <a:r>
              <a:rPr lang="en-US" sz="900" b="0" dirty="0">
                <a:latin typeface="Arial"/>
                <a:cs typeface="Arial"/>
              </a:rPr>
              <a:t>.</a:t>
            </a:r>
          </a:p>
          <a:p>
            <a:pPr marL="285750" indent="-285750">
              <a:lnSpc>
                <a:spcPct val="100000"/>
              </a:lnSpc>
              <a:buFont typeface="Arial,Sans-Serif"/>
              <a:buChar char="•"/>
            </a:pPr>
            <a:r>
              <a:rPr lang="en-US" sz="900" b="0" dirty="0">
                <a:latin typeface="Arial"/>
                <a:cs typeface="Arial"/>
              </a:rPr>
              <a:t>Aalto </a:t>
            </a:r>
            <a:r>
              <a:rPr lang="en-US" sz="900" b="0" dirty="0" err="1">
                <a:latin typeface="Arial"/>
                <a:cs typeface="Arial"/>
              </a:rPr>
              <a:t>tukee</a:t>
            </a:r>
            <a:r>
              <a:rPr lang="en-US" sz="900" b="0" dirty="0">
                <a:latin typeface="Arial"/>
                <a:cs typeface="Arial"/>
              </a:rPr>
              <a:t> </a:t>
            </a:r>
            <a:r>
              <a:rPr lang="en-US" sz="900" b="0" dirty="0" err="1">
                <a:latin typeface="Arial"/>
                <a:cs typeface="Arial"/>
              </a:rPr>
              <a:t>työharjoitteluja</a:t>
            </a:r>
            <a:r>
              <a:rPr lang="en-US" sz="900" b="0" dirty="0">
                <a:latin typeface="Arial"/>
                <a:cs typeface="Arial"/>
              </a:rPr>
              <a:t> </a:t>
            </a:r>
            <a:r>
              <a:rPr lang="en-US" sz="900" b="0" dirty="0" err="1">
                <a:latin typeface="Arial"/>
                <a:cs typeface="Arial"/>
              </a:rPr>
              <a:t>harjoittelutuilla</a:t>
            </a:r>
            <a:r>
              <a:rPr lang="en-US" sz="900" b="0" dirty="0">
                <a:latin typeface="Arial"/>
                <a:cs typeface="Arial"/>
              </a:rPr>
              <a:t> </a:t>
            </a:r>
            <a:r>
              <a:rPr lang="en-US" sz="900" b="0" dirty="0" err="1">
                <a:latin typeface="Arial"/>
                <a:cs typeface="Arial"/>
              </a:rPr>
              <a:t>sekä</a:t>
            </a:r>
            <a:r>
              <a:rPr lang="en-US" sz="900" b="0" dirty="0">
                <a:latin typeface="Arial"/>
                <a:cs typeface="Arial"/>
              </a:rPr>
              <a:t> </a:t>
            </a:r>
            <a:r>
              <a:rPr lang="en-US" sz="900" b="0" dirty="0" err="1">
                <a:latin typeface="Arial"/>
                <a:cs typeface="Arial"/>
              </a:rPr>
              <a:t>apurahoilla</a:t>
            </a:r>
            <a:r>
              <a:rPr lang="en-US" sz="900" b="0" dirty="0">
                <a:latin typeface="Arial"/>
                <a:cs typeface="Arial"/>
              </a:rPr>
              <a:t>.</a:t>
            </a:r>
          </a:p>
          <a:p>
            <a:pPr marL="285750" indent="-285750">
              <a:lnSpc>
                <a:spcPct val="100000"/>
              </a:lnSpc>
              <a:buFont typeface="Arial,Sans-Serif"/>
              <a:buChar char="•"/>
            </a:pPr>
            <a:endParaRPr lang="en-US" sz="900" b="0" dirty="0">
              <a:latin typeface="Arial"/>
              <a:cs typeface="Arial"/>
            </a:endParaRPr>
          </a:p>
          <a:p>
            <a:pPr marL="285750" lvl="1" indent="-285750">
              <a:lnSpc>
                <a:spcPct val="100000"/>
              </a:lnSpc>
              <a:spcBef>
                <a:spcPts val="400"/>
              </a:spcBef>
            </a:pPr>
            <a:r>
              <a:rPr lang="fi-FI" altLang="en-US" sz="1200" b="1" noProof="0" dirty="0">
                <a:latin typeface="Arial" charset="0"/>
                <a:ea typeface="Arial" charset="0"/>
                <a:cs typeface="Arial" charset="0"/>
              </a:rPr>
              <a:t>Aalto-yhteisö</a:t>
            </a:r>
          </a:p>
          <a:p>
            <a:pPr marL="285750" lvl="2" indent="-285750" algn="l" defTabSz="914400" rtl="0" eaLnBrk="1" latinLnBrk="0" hangingPunct="1">
              <a:lnSpc>
                <a:spcPct val="100000"/>
              </a:lnSpc>
              <a:spcBef>
                <a:spcPts val="400"/>
              </a:spcBef>
              <a:buFont typeface="Arial,Sans-Serif"/>
              <a:buChar char="•"/>
            </a:pPr>
            <a:r>
              <a:rPr lang="fi-FI" altLang="en-US" sz="900" b="0" kern="1200" dirty="0">
                <a:solidFill>
                  <a:schemeClr val="tx1"/>
                </a:solidFill>
                <a:latin typeface="Arial"/>
                <a:ea typeface="+mn-ea"/>
                <a:cs typeface="Arial"/>
              </a:rPr>
              <a:t>Opiskeluaikana saat kontaktit ja verkostot, jotka kantavat pitkään opintojen jo päätyttyä.</a:t>
            </a:r>
            <a:endParaRPr lang="en-US" sz="900" b="0" kern="1200" dirty="0">
              <a:solidFill>
                <a:schemeClr val="tx1"/>
              </a:solidFill>
              <a:latin typeface="Arial"/>
              <a:ea typeface="+mn-ea"/>
              <a:cs typeface="Arial"/>
            </a:endParaRPr>
          </a:p>
          <a:p>
            <a:endParaRPr lang="fi-FI" dirty="0"/>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altLang="en-US" sz="900" b="1" kern="1200" noProof="0" dirty="0">
                <a:solidFill>
                  <a:schemeClr val="tx1"/>
                </a:solidFill>
                <a:latin typeface="+mn-lt"/>
                <a:ea typeface="+mn-ea"/>
                <a:cs typeface="+mn-cs"/>
              </a:rPr>
              <a:t>Aalto Innovation (</a:t>
            </a:r>
            <a:r>
              <a:rPr lang="fi-FI" altLang="en-US" sz="900" b="1" kern="1200" noProof="0" dirty="0" err="1">
                <a:solidFill>
                  <a:schemeClr val="tx1"/>
                </a:solidFill>
                <a:latin typeface="+mn-lt"/>
                <a:ea typeface="+mn-ea"/>
                <a:cs typeface="+mn-cs"/>
              </a:rPr>
              <a:t>Start</a:t>
            </a:r>
            <a:r>
              <a:rPr lang="fi-FI" altLang="en-US" sz="900" b="1" kern="1200" noProof="0" dirty="0">
                <a:solidFill>
                  <a:schemeClr val="tx1"/>
                </a:solidFill>
                <a:latin typeface="+mn-lt"/>
                <a:ea typeface="+mn-ea"/>
                <a:cs typeface="+mn-cs"/>
              </a:rPr>
              <a:t> </a:t>
            </a:r>
            <a:r>
              <a:rPr lang="fi-FI" altLang="en-US" sz="900" b="1" kern="1200" noProof="0" dirty="0" err="1">
                <a:solidFill>
                  <a:schemeClr val="tx1"/>
                </a:solidFill>
                <a:latin typeface="+mn-lt"/>
                <a:ea typeface="+mn-ea"/>
                <a:cs typeface="+mn-cs"/>
              </a:rPr>
              <a:t>up</a:t>
            </a:r>
            <a:r>
              <a:rPr lang="fi-FI" altLang="en-US" sz="900" b="1" kern="1200" noProof="0" dirty="0">
                <a:solidFill>
                  <a:schemeClr val="tx1"/>
                </a:solidFill>
                <a:latin typeface="+mn-lt"/>
                <a:ea typeface="+mn-ea"/>
                <a:cs typeface="+mn-cs"/>
              </a:rPr>
              <a:t> –kulttuuri)</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altLang="en-US" sz="900" dirty="0"/>
              <a:t>Pääset mukaan aitoon, opiskelijavetoiseen </a:t>
            </a:r>
            <a:r>
              <a:rPr lang="fi-FI" altLang="en-US" sz="900" dirty="0" err="1"/>
              <a:t>start</a:t>
            </a:r>
            <a:r>
              <a:rPr lang="fi-FI" altLang="en-US" sz="900" dirty="0"/>
              <a:t> </a:t>
            </a:r>
            <a:r>
              <a:rPr lang="fi-FI" altLang="en-US" sz="900" dirty="0" err="1"/>
              <a:t>up</a:t>
            </a:r>
            <a:r>
              <a:rPr lang="fi-FI" altLang="en-US" sz="900" dirty="0"/>
              <a:t> -toimintaan. </a:t>
            </a:r>
            <a:r>
              <a:rPr lang="fi-FI" altLang="en-US" sz="900" noProof="0" dirty="0">
                <a:latin typeface="Arial"/>
                <a:ea typeface="Arial" charset="0"/>
                <a:cs typeface="Arial"/>
              </a:rPr>
              <a:t>Aalto-yliopistossa syntyy 70-100 uutta yritystä vuosittain.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altLang="en-US" sz="900" kern="1200" noProof="0" dirty="0">
                <a:solidFill>
                  <a:schemeClr val="tx1"/>
                </a:solidFill>
                <a:latin typeface="+mn-lt"/>
                <a:ea typeface="+mn-ea"/>
                <a:cs typeface="+mn-cs"/>
              </a:rPr>
              <a:t>Aallosta ovat lähtöisin mm. Startup Sauna, Aalto Entrepreneur </a:t>
            </a:r>
            <a:r>
              <a:rPr lang="fi-FI" altLang="en-US" sz="900" kern="1200" noProof="0" dirty="0" err="1">
                <a:solidFill>
                  <a:schemeClr val="tx1"/>
                </a:solidFill>
                <a:latin typeface="+mn-lt"/>
                <a:ea typeface="+mn-ea"/>
                <a:cs typeface="+mn-cs"/>
              </a:rPr>
              <a:t>Society</a:t>
            </a:r>
            <a:r>
              <a:rPr lang="fi-FI" altLang="en-US" sz="900" kern="1200" noProof="0" dirty="0">
                <a:solidFill>
                  <a:schemeClr val="tx1"/>
                </a:solidFill>
                <a:latin typeface="+mn-lt"/>
                <a:ea typeface="+mn-ea"/>
                <a:cs typeface="+mn-cs"/>
              </a:rPr>
              <a:t> (</a:t>
            </a:r>
            <a:r>
              <a:rPr lang="fi-FI" altLang="en-US" sz="900" kern="1200" noProof="0" dirty="0" err="1">
                <a:solidFill>
                  <a:schemeClr val="tx1"/>
                </a:solidFill>
                <a:latin typeface="+mn-lt"/>
                <a:ea typeface="+mn-ea"/>
                <a:cs typeface="+mn-cs"/>
              </a:rPr>
              <a:t>AaltoES</a:t>
            </a:r>
            <a:r>
              <a:rPr lang="fi-FI" altLang="en-US" sz="900" kern="1200" noProof="0" dirty="0">
                <a:solidFill>
                  <a:schemeClr val="tx1"/>
                </a:solidFill>
                <a:latin typeface="+mn-lt"/>
                <a:ea typeface="+mn-ea"/>
                <a:cs typeface="+mn-cs"/>
              </a:rPr>
              <a:t>), sekä kansainvälistä huomiota herättäneet </a:t>
            </a:r>
            <a:r>
              <a:rPr lang="fi-FI" altLang="en-US" sz="900" kern="1200" noProof="0" dirty="0" err="1">
                <a:solidFill>
                  <a:schemeClr val="tx1"/>
                </a:solidFill>
                <a:latin typeface="+mn-lt"/>
                <a:ea typeface="+mn-ea"/>
                <a:cs typeface="+mn-cs"/>
              </a:rPr>
              <a:t>Slush</a:t>
            </a:r>
            <a:r>
              <a:rPr lang="fi-FI" altLang="en-US" sz="900" kern="1200" noProof="0" dirty="0">
                <a:solidFill>
                  <a:schemeClr val="tx1"/>
                </a:solidFill>
                <a:latin typeface="+mn-lt"/>
                <a:ea typeface="+mn-ea"/>
                <a:cs typeface="+mn-cs"/>
              </a:rPr>
              <a:t> ja Summer of </a:t>
            </a:r>
            <a:r>
              <a:rPr lang="fi-FI" altLang="en-US" sz="900" kern="1200" noProof="0" dirty="0" err="1">
                <a:solidFill>
                  <a:schemeClr val="tx1"/>
                </a:solidFill>
                <a:latin typeface="+mn-lt"/>
                <a:ea typeface="+mn-ea"/>
                <a:cs typeface="+mn-cs"/>
              </a:rPr>
              <a:t>Startups</a:t>
            </a:r>
            <a:r>
              <a:rPr lang="fi-FI" altLang="en-US" sz="900" kern="1200" noProof="0" dirty="0">
                <a:solidFill>
                  <a:schemeClr val="tx1"/>
                </a:solidFill>
                <a:latin typeface="+mn-lt"/>
                <a:ea typeface="+mn-ea"/>
                <a:cs typeface="+mn-cs"/>
              </a:rPr>
              <a:t>. </a:t>
            </a:r>
            <a:endParaRPr lang="en-US" sz="900" dirty="0"/>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i-FI" altLang="en-US" sz="900" kern="1200" noProof="0" dirty="0">
              <a:solidFill>
                <a:schemeClr val="tx1"/>
              </a:solidFill>
              <a:latin typeface="+mn-lt"/>
              <a:ea typeface="+mn-ea"/>
              <a:cs typeface="+mn-cs"/>
            </a:endParaRPr>
          </a:p>
          <a:p>
            <a:pPr marL="0" lvl="1" indent="0">
              <a:lnSpc>
                <a:spcPct val="100000"/>
              </a:lnSpc>
              <a:spcBef>
                <a:spcPts val="400"/>
              </a:spcBef>
              <a:buFont typeface="Arial" panose="020B0604020202020204" pitchFamily="34" charset="0"/>
              <a:buNone/>
            </a:pPr>
            <a:r>
              <a:rPr lang="fi-FI" sz="1200" b="1" dirty="0"/>
              <a:t>Rekrytointitapahtumat ja urapalvelut</a:t>
            </a:r>
          </a:p>
          <a:p>
            <a:pPr marL="171450" lvl="1" indent="-171450">
              <a:lnSpc>
                <a:spcPct val="100000"/>
              </a:lnSpc>
              <a:spcBef>
                <a:spcPts val="400"/>
              </a:spcBef>
              <a:buFont typeface="Arial" panose="020B0604020202020204" pitchFamily="34" charset="0"/>
              <a:buChar char="•"/>
            </a:pPr>
            <a:r>
              <a:rPr lang="fi-FI" sz="1100" dirty="0"/>
              <a:t>Aalto </a:t>
            </a:r>
            <a:r>
              <a:rPr lang="fi-FI" sz="1100" dirty="0" err="1"/>
              <a:t>Talent</a:t>
            </a:r>
            <a:r>
              <a:rPr lang="fi-FI" sz="1100" dirty="0"/>
              <a:t> Expo ja Summer Job Day tuovat vuosittain yhteen työnantajat ja opiskelijat</a:t>
            </a:r>
          </a:p>
          <a:p>
            <a:pPr marL="171450" lvl="1" indent="-171450">
              <a:lnSpc>
                <a:spcPct val="100000"/>
              </a:lnSpc>
              <a:spcBef>
                <a:spcPts val="400"/>
              </a:spcBef>
              <a:buFont typeface="Arial" panose="020B0604020202020204" pitchFamily="34" charset="0"/>
              <a:buChar char="•"/>
            </a:pPr>
            <a:r>
              <a:rPr lang="fi-FI" altLang="en-US" sz="1100" kern="1200" noProof="0" dirty="0">
                <a:solidFill>
                  <a:schemeClr val="tx1"/>
                </a:solidFill>
                <a:latin typeface="+mn-lt"/>
                <a:ea typeface="+mn-ea"/>
                <a:cs typeface="+mn-cs"/>
              </a:rPr>
              <a:t>Aalto-yliopiston ura- ja rekrytointipalvelut </a:t>
            </a:r>
            <a:r>
              <a:rPr lang="en-gb" sz="1100" b="0" i="0" u="none" kern="1200" baseline="0" dirty="0">
                <a:solidFill>
                  <a:schemeClr val="tx1"/>
                </a:solidFill>
                <a:latin typeface="+mn-lt"/>
                <a:ea typeface="+mn-ea"/>
                <a:cs typeface="+mn-cs"/>
              </a:rPr>
              <a:t>(Career Design Lab) </a:t>
            </a:r>
            <a:r>
              <a:rPr lang="fi-FI" sz="1100" b="0" i="0" u="none" kern="1200" baseline="0" noProof="0" dirty="0">
                <a:solidFill>
                  <a:schemeClr val="tx1"/>
                </a:solidFill>
                <a:latin typeface="+mn-lt"/>
                <a:ea typeface="+mn-ea"/>
                <a:cs typeface="+mn-cs"/>
              </a:rPr>
              <a:t>auttaa</a:t>
            </a:r>
            <a:r>
              <a:rPr lang="fi-FI" altLang="en-US" sz="1100" kern="1200" noProof="0" dirty="0">
                <a:solidFill>
                  <a:schemeClr val="tx1"/>
                </a:solidFill>
                <a:latin typeface="+mn-lt"/>
                <a:ea typeface="+mn-ea"/>
                <a:cs typeface="+mn-cs"/>
              </a:rPr>
              <a:t> opiskelijoita työelämätaitojen kartuttamisessa, tarjoaa kanavia työnhakuun ja järjestää rekrytointimessuja. </a:t>
            </a:r>
            <a:endParaRPr lang="en-gb" altLang="en-US" sz="1100" b="0" i="0" u="none" kern="1200" baseline="0" noProof="0" dirty="0">
              <a:solidFill>
                <a:schemeClr val="tx1"/>
              </a:solidFill>
              <a:latin typeface="+mn-lt"/>
              <a:ea typeface="+mn-ea"/>
              <a:cs typeface="+mn-cs"/>
            </a:endParaRPr>
          </a:p>
          <a:p>
            <a:pPr marL="171450" lvl="1" indent="-171450">
              <a:lnSpc>
                <a:spcPct val="100000"/>
              </a:lnSpc>
              <a:spcBef>
                <a:spcPts val="400"/>
              </a:spcBef>
              <a:buFont typeface="Arial" panose="020B0604020202020204" pitchFamily="34" charset="0"/>
              <a:buChar char="•"/>
            </a:pPr>
            <a:r>
              <a:rPr lang="fi-FI" sz="1100" dirty="0" err="1"/>
              <a:t>Career</a:t>
            </a:r>
            <a:r>
              <a:rPr lang="fi-FI" sz="1100" dirty="0"/>
              <a:t> Design </a:t>
            </a:r>
            <a:r>
              <a:rPr lang="fi-FI" sz="1100" dirty="0" err="1"/>
              <a:t>Lab</a:t>
            </a:r>
            <a:r>
              <a:rPr lang="fi-FI" sz="1100" dirty="0"/>
              <a:t> tarjoaa palveluita ja työkaluja uratarpeisiisi sekä opintojen aikana että valmistuttuasi.</a:t>
            </a:r>
            <a:endParaRPr lang="fi-FI" dirty="0"/>
          </a:p>
          <a:p>
            <a:endParaRPr lang="fi-FI"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24</a:t>
            </a:fld>
            <a:endParaRPr lang="fi-FI"/>
          </a:p>
        </p:txBody>
      </p:sp>
    </p:spTree>
    <p:extLst>
      <p:ext uri="{BB962C8B-B14F-4D97-AF65-F5344CB8AC3E}">
        <p14:creationId xmlns:p14="http://schemas.microsoft.com/office/powerpoint/2010/main" val="1229615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Viisi vuotta sitten maisterin tutkinnon Aalto-yliopistossa suorittaneista alumneista 91 prosenttia oli työuransa näkökulmasta tyytyväisiä tutkintoonsa. </a:t>
            </a:r>
          </a:p>
          <a:p>
            <a:pPr marL="171450" indent="-171450">
              <a:buFont typeface="Arial" panose="020B0604020202020204" pitchFamily="34" charset="0"/>
              <a:buChar char="•"/>
            </a:pPr>
            <a:r>
              <a:rPr lang="fi-FI" dirty="0"/>
              <a:t>Vastanneista 84 prosenttia pystyy hyödyntämään oppimiaan tietoja ja taitoja hyvin nykyisessä työssään ja 92 prosenttia suosittelisi koulutustaan muille. </a:t>
            </a:r>
          </a:p>
          <a:p>
            <a:pPr marL="171450" indent="-171450">
              <a:buFont typeface="Arial" panose="020B0604020202020204" pitchFamily="34" charset="0"/>
              <a:buChar char="•"/>
            </a:pPr>
            <a:r>
              <a:rPr lang="fi-FI" dirty="0"/>
              <a:t>92 prosenttia Aalto-yliopistosta valmistuneista maistereista oli samaa mieltä väittämän ”työnantajat arvostavat tutkintoa” kanssa. </a:t>
            </a:r>
          </a:p>
          <a:p>
            <a:pPr marL="171450" indent="-171450">
              <a:buFont typeface="Arial" panose="020B0604020202020204" pitchFamily="34" charset="0"/>
              <a:buChar char="•"/>
            </a:pPr>
            <a:r>
              <a:rPr lang="fi-FI" sz="1200" dirty="0"/>
              <a:t>Työllistyminen kaikilta aloilta on 95–99 %.</a:t>
            </a:r>
            <a:r>
              <a:rPr lang="fi-FI" dirty="0"/>
              <a:t>*</a:t>
            </a:r>
          </a:p>
          <a:p>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*Vuonna 2018 valmistuneille maistereille toteutettu uraseurantakysely (2023) (https://www.aalto.fi/fi/yhteistyo/aalto-yliopistosta-valmistuneet-tyoelamassa)</a:t>
            </a:r>
          </a:p>
          <a:p>
            <a:endParaRPr lang="fi-FI"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25</a:t>
            </a:fld>
            <a:endParaRPr lang="fi-FI"/>
          </a:p>
        </p:txBody>
      </p:sp>
    </p:spTree>
    <p:extLst>
      <p:ext uri="{BB962C8B-B14F-4D97-AF65-F5344CB8AC3E}">
        <p14:creationId xmlns:p14="http://schemas.microsoft.com/office/powerpoint/2010/main" val="2815387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i-FI" dirty="0"/>
              <a:t>Käyttämällä aalto.fi-sivujen hakutoimintoa ja hakusanoja ’</a:t>
            </a:r>
            <a:r>
              <a:rPr lang="fi-FI" b="0" dirty="0"/>
              <a:t>Aalto-yliopistosta valmistuneet työelämässä' löydät sivun </a:t>
            </a:r>
            <a:r>
              <a:rPr lang="fi-FI" dirty="0"/>
              <a:t>helposti.</a:t>
            </a:r>
          </a:p>
          <a:p>
            <a:pPr marL="0" marR="0" lvl="0" indent="0" algn="l" defTabSz="6858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685800" rtl="0" eaLnBrk="1" fontAlgn="auto" latinLnBrk="0" hangingPunct="1">
              <a:lnSpc>
                <a:spcPct val="100000"/>
              </a:lnSpc>
              <a:spcBef>
                <a:spcPts val="0"/>
              </a:spcBef>
              <a:spcAft>
                <a:spcPts val="0"/>
              </a:spcAft>
              <a:buClrTx/>
              <a:buSzTx/>
              <a:buFontTx/>
              <a:buNone/>
              <a:tabLst/>
              <a:defRPr/>
            </a:pPr>
            <a:r>
              <a:rPr lang="fi-FI" dirty="0"/>
              <a:t>Lisätietoa työllistymisestä kouluittain (linkit löytyvät yllä mainitulta verkkosivulta): </a:t>
            </a:r>
          </a:p>
          <a:p>
            <a:pPr marL="0" marR="0" lvl="0" indent="0" algn="l" defTabSz="685800" rtl="0" eaLnBrk="1" fontAlgn="auto" latinLnBrk="0" hangingPunct="1">
              <a:lnSpc>
                <a:spcPct val="100000"/>
              </a:lnSpc>
              <a:spcBef>
                <a:spcPts val="0"/>
              </a:spcBef>
              <a:spcAft>
                <a:spcPts val="0"/>
              </a:spcAft>
              <a:buClrTx/>
              <a:buSzTx/>
              <a:buFontTx/>
              <a:buNone/>
              <a:tabLst/>
              <a:defRPr/>
            </a:pPr>
            <a:r>
              <a:rPr lang="fi-FI" dirty="0"/>
              <a:t>-https://www.aalto.fi/fi/kauppakorkeakoulu/kauppakorkeakoulusta-valmistuneet-tyoelamassa</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cs typeface="Calibri"/>
              </a:rPr>
              <a:t>-https://www.aalto.fi/fi/taiteiden-ja-suunnittelun-korkeakoulu/taiteiden-ja-suunnittelun-korkeakoulusta-valmistuneet-tyoelamassa</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-https://www.aalto.fi/fi/perustieteiden-korkeakoulu/perustieteiden-korkeakoulusta-valmistuneet-tyoelamassa</a:t>
            </a:r>
          </a:p>
          <a:p>
            <a:pPr marL="0" marR="0" lvl="0" indent="0" algn="l" defTabSz="685800" rtl="0" eaLnBrk="1" fontAlgn="auto" latinLnBrk="0" hangingPunct="1">
              <a:lnSpc>
                <a:spcPct val="100000"/>
              </a:lnSpc>
              <a:spcBef>
                <a:spcPts val="0"/>
              </a:spcBef>
              <a:spcAft>
                <a:spcPts val="0"/>
              </a:spcAft>
              <a:buClrTx/>
              <a:buSzTx/>
              <a:buFontTx/>
              <a:buNone/>
              <a:tabLst/>
              <a:defRPr/>
            </a:pPr>
            <a:r>
              <a:rPr lang="fi-FI" b="0" dirty="0"/>
              <a:t>-https://www.aalto.fi/fi/kemian-tekniikan-korkeakoulu/kemian-tekniikan-korkeakoulusta-valmistuneet-tyoelamassa</a:t>
            </a:r>
          </a:p>
          <a:p>
            <a:pPr marL="0" marR="0" lvl="0" indent="0" algn="l" defTabSz="685800" rtl="0" eaLnBrk="1" fontAlgn="auto" latinLnBrk="0" hangingPunct="1">
              <a:lnSpc>
                <a:spcPct val="100000"/>
              </a:lnSpc>
              <a:spcBef>
                <a:spcPts val="0"/>
              </a:spcBef>
              <a:spcAft>
                <a:spcPts val="0"/>
              </a:spcAft>
              <a:buClrTx/>
              <a:buSzTx/>
              <a:buFontTx/>
              <a:buNone/>
              <a:tabLst/>
              <a:defRPr/>
            </a:pPr>
            <a:r>
              <a:rPr lang="en-US" b="0" dirty="0"/>
              <a:t>-https://www.aalto.fi/fi/sahkotekniikan-korkeakoulu/sahkotekniikan-korkeakoulusta-valmistuneet-tyoelamassa</a:t>
            </a:r>
          </a:p>
          <a:p>
            <a:pPr marL="0" marR="0" lvl="0" indent="0" algn="l" defTabSz="685800" rtl="0" eaLnBrk="1" fontAlgn="auto" latinLnBrk="0" hangingPunct="1">
              <a:lnSpc>
                <a:spcPct val="100000"/>
              </a:lnSpc>
              <a:spcBef>
                <a:spcPts val="0"/>
              </a:spcBef>
              <a:spcAft>
                <a:spcPts val="0"/>
              </a:spcAft>
              <a:buClrTx/>
              <a:buSzTx/>
              <a:buFontTx/>
              <a:buNone/>
              <a:tabLst/>
              <a:defRPr/>
            </a:pPr>
            <a:r>
              <a:rPr lang="en-US" b="0" dirty="0"/>
              <a:t>-https://www.aalto.fi/fi/insinooritieteiden-korkeakoulu/insinooritieteiden-korkeakoulusta-valmistuneet-tyoelamassa</a:t>
            </a:r>
          </a:p>
          <a:p>
            <a:endParaRPr lang="fi-FI"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26</a:t>
            </a:fld>
            <a:endParaRPr lang="fi-FI"/>
          </a:p>
        </p:txBody>
      </p:sp>
    </p:spTree>
    <p:extLst>
      <p:ext uri="{BB962C8B-B14F-4D97-AF65-F5344CB8AC3E}">
        <p14:creationId xmlns:p14="http://schemas.microsoft.com/office/powerpoint/2010/main" val="3317401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i-FI" sz="900" b="1" dirty="0"/>
              <a:t>Kandidaattiopinnot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b="0" dirty="0"/>
              <a:t>Kandidaatin tutkintoon sisältyy sivuaine: opiskelija voi hakea itseään kiinnostavaan sivuainekokonaisuuteen Aallon sisältä tai muista yliopistoista. Tutkintoon sisältyy myös vapaasti valittavia opintoja.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Kandidaatin ja maisterin opinnot yhteensä 300 op (5 vuotta)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b="0" dirty="0"/>
              <a:t>1 opintopiste vastaa n. 27 tunnin työpanosta.</a:t>
            </a:r>
          </a:p>
          <a:p>
            <a:pPr marL="0" marR="0" lvl="0" indent="0" algn="l" defTabSz="685800" rtl="0" eaLnBrk="1" fontAlgn="auto" latinLnBrk="0" hangingPunct="1">
              <a:lnSpc>
                <a:spcPct val="100000"/>
              </a:lnSpc>
              <a:spcBef>
                <a:spcPts val="0"/>
              </a:spcBef>
              <a:spcAft>
                <a:spcPts val="0"/>
              </a:spcAft>
              <a:buClrTx/>
              <a:buSzTx/>
              <a:buFontTx/>
              <a:buNone/>
              <a:tabLst/>
              <a:defRPr/>
            </a:pPr>
            <a:endParaRPr lang="fi-FI" sz="900" b="1" dirty="0"/>
          </a:p>
          <a:p>
            <a:pPr marL="0" marR="0" lvl="0" indent="0" algn="l" defTabSz="685800" rtl="0" eaLnBrk="1" fontAlgn="auto" latinLnBrk="0" hangingPunct="1">
              <a:lnSpc>
                <a:spcPct val="100000"/>
              </a:lnSpc>
              <a:spcBef>
                <a:spcPts val="0"/>
              </a:spcBef>
              <a:spcAft>
                <a:spcPts val="0"/>
              </a:spcAft>
              <a:buClrTx/>
              <a:buSzTx/>
              <a:buFontTx/>
              <a:buNone/>
              <a:tabLst/>
              <a:defRPr/>
            </a:pPr>
            <a:r>
              <a:rPr lang="fi-FI" sz="900" b="1" dirty="0"/>
              <a:t>Maisteriopinnot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Kandidaattiopinnot Aallossa suoritettuaan opiskelijalla on oikeus jatkaa opiskelua ennalta määritellyssä maisteriohjelmassa/ohjelmissa.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Maisteriohjelmiin on myös erillinen opiskelijavalinta, jossa hakija pyrkii kandidaattitason tutkinnon perusteella haluamaansa maisteritason hakukohteeseen.</a:t>
            </a:r>
          </a:p>
          <a:p>
            <a:pPr marL="628650" marR="0" lvl="1"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Maisteriohjelmiin voivat hakea kandidaatin tutkinnon ammattikorkeakoulussa tai yliopistossa suorittaneet.</a:t>
            </a:r>
          </a:p>
          <a:p>
            <a:pPr marL="628650" marR="0" lvl="1"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Kandidaatin tutkinnon jälkeen myös Aallon opiskelijoilla on mahdollisuus hakea eri maisteriohjelmiin.</a:t>
            </a:r>
          </a:p>
          <a:p>
            <a:pPr marL="628650" marR="0" lvl="1"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Arviointikriteerit: ohjelmasta riippuen esim. aiempi opintomenestys, motivaatiokirje, portfolio, haastattelut. Ei valintakokeita. </a:t>
            </a:r>
          </a:p>
          <a:p>
            <a:endParaRPr lang="fi-FI" dirty="0"/>
          </a:p>
          <a:p>
            <a:pPr marL="0" indent="0">
              <a:buFont typeface="Arial" panose="020B0604020202020204" pitchFamily="34" charset="0"/>
              <a:buNone/>
            </a:pPr>
            <a:r>
              <a:rPr lang="fi-FI" sz="1400" b="1" dirty="0">
                <a:latin typeface="Arial" charset="0"/>
                <a:ea typeface="Arial" charset="0"/>
                <a:cs typeface="Arial" charset="0"/>
              </a:rPr>
              <a:t>Tohtoriopinnot</a:t>
            </a:r>
          </a:p>
          <a:p>
            <a:pPr marL="285750" indent="-285750">
              <a:buFont typeface="Arial" panose="020B0604020202020204" pitchFamily="34" charset="0"/>
              <a:buChar char="•"/>
            </a:pPr>
            <a:r>
              <a:rPr lang="fi-FI" sz="1400" dirty="0">
                <a:latin typeface="Arial" charset="0"/>
                <a:ea typeface="Arial" charset="0"/>
                <a:cs typeface="Arial" charset="0"/>
              </a:rPr>
              <a:t>Aalto-yliopiston kuuden korkeakoulun tohtoriohjelmat</a:t>
            </a:r>
          </a:p>
          <a:p>
            <a:pPr marL="285750" lvl="1" indent="-285750">
              <a:buFont typeface="Arial" panose="020B0604020202020204" pitchFamily="34" charset="0"/>
              <a:buChar char="•"/>
            </a:pPr>
            <a:r>
              <a:rPr lang="fi-FI" sz="1400" dirty="0">
                <a:latin typeface="Arial" charset="0"/>
                <a:ea typeface="Arial" charset="0"/>
                <a:cs typeface="Arial" charset="0"/>
              </a:rPr>
              <a:t>Päätoimiset tohtoriopinnot (4 vuotta), sivutoimiset tohtoriopinnot (4-8 vuotta)</a:t>
            </a:r>
          </a:p>
        </p:txBody>
      </p:sp>
      <p:sp>
        <p:nvSpPr>
          <p:cNvPr id="4" name="Slide Number Placeholder 3"/>
          <p:cNvSpPr>
            <a:spLocks noGrp="1"/>
          </p:cNvSpPr>
          <p:nvPr>
            <p:ph type="sldNum" sz="quarter" idx="5"/>
          </p:nvPr>
        </p:nvSpPr>
        <p:spPr/>
        <p:txBody>
          <a:bodyPr/>
          <a:lstStyle/>
          <a:p>
            <a:fld id="{CB868C32-EF99-4F91-9ACD-FA27EAEF0DAD}" type="slidenum">
              <a:rPr lang="fi-FI" smtClean="0"/>
              <a:pPr/>
              <a:t>28</a:t>
            </a:fld>
            <a:endParaRPr lang="fi-FI"/>
          </a:p>
        </p:txBody>
      </p:sp>
    </p:spTree>
    <p:extLst>
      <p:ext uri="{BB962C8B-B14F-4D97-AF65-F5344CB8AC3E}">
        <p14:creationId xmlns:p14="http://schemas.microsoft.com/office/powerpoint/2010/main" val="3688412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t>Lisäksi:</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dirty="0"/>
              <a:t>Haku Aalto-yliopiston maisterikoulutuksiin </a:t>
            </a:r>
            <a:br>
              <a:rPr lang="fi-FI" sz="1200" dirty="0"/>
            </a:br>
            <a:r>
              <a:rPr lang="fi-FI" sz="1200" dirty="0"/>
              <a:t>7.12.2026–5.1.2027</a:t>
            </a:r>
          </a:p>
          <a:p>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b="1" dirty="0"/>
              <a:t>Aalto-​yliopiston avoimen väylän haku 2027</a:t>
            </a:r>
          </a:p>
          <a:p>
            <a:pPr marL="0" marR="0" lvl="0" indent="0" algn="l" defTabSz="914400" rtl="0" eaLnBrk="1" fontAlgn="auto" latinLnBrk="0" hangingPunct="1">
              <a:lnSpc>
                <a:spcPct val="100000"/>
              </a:lnSpc>
              <a:spcBef>
                <a:spcPts val="0"/>
              </a:spcBef>
              <a:spcAft>
                <a:spcPts val="0"/>
              </a:spcAft>
              <a:buClrTx/>
              <a:buSzTx/>
              <a:buFontTx/>
              <a:buNone/>
              <a:tabLst/>
              <a:defRPr/>
            </a:pPr>
            <a:r>
              <a:rPr lang="fi-FI" b="0" dirty="0"/>
              <a:t>Syksy 2026: 31.8.-10.9.2026</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Kevät 2027: 9.-23.3.2027</a:t>
            </a:r>
          </a:p>
          <a:p>
            <a:pPr marL="0" marR="0" lvl="0" indent="0" algn="l" defTabSz="914400" rtl="0" eaLnBrk="1" fontAlgn="auto" latinLnBrk="0" hangingPunct="1">
              <a:lnSpc>
                <a:spcPct val="100000"/>
              </a:lnSpc>
              <a:spcBef>
                <a:spcPts val="0"/>
              </a:spcBef>
              <a:spcAft>
                <a:spcPts val="0"/>
              </a:spcAft>
              <a:buClrTx/>
              <a:buSzTx/>
              <a:buFontTx/>
              <a:buNone/>
              <a:tabLst/>
              <a:defRPr/>
            </a:pPr>
            <a:br>
              <a:rPr lang="fi-FI" i="1" dirty="0"/>
            </a:br>
            <a:r>
              <a:rPr lang="fi-FI" i="1" dirty="0"/>
              <a:t>Voit hakea avoimen väylän haussa vain Aalto-yliopiston avoimessa yliopistossa suoritettujen kauppatieteiden tai tekniikan alan väyläopintojen perusteella. Tekniikan alan koulutuksiin voit hakea kevään tai syksyn haussa. Kauppatieteisiin voit hakea vain kevään haussa</a:t>
            </a:r>
            <a:r>
              <a:rPr lang="fi-FI" i="1"/>
              <a:t>. </a:t>
            </a:r>
            <a:endParaRPr lang="fi-FI" i="1"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29</a:t>
            </a:fld>
            <a:endParaRPr lang="fi-FI"/>
          </a:p>
        </p:txBody>
      </p:sp>
    </p:spTree>
    <p:extLst>
      <p:ext uri="{BB962C8B-B14F-4D97-AF65-F5344CB8AC3E}">
        <p14:creationId xmlns:p14="http://schemas.microsoft.com/office/powerpoint/2010/main" val="2326763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sz="1200" b="1" i="0" noProof="0" dirty="0">
                <a:solidFill>
                  <a:schemeClr val="tx1"/>
                </a:solidFill>
                <a:latin typeface="Arial"/>
                <a:ea typeface="Arial" charset="0"/>
                <a:cs typeface="Arial"/>
              </a:rPr>
              <a:t>Kauppatieteet</a:t>
            </a:r>
          </a:p>
          <a:p>
            <a:pPr marL="171450" lvl="0" indent="-171450">
              <a:buFont typeface="Arial" panose="020B0604020202020204" pitchFamily="34" charset="0"/>
              <a:buChar char="•"/>
            </a:pPr>
            <a:r>
              <a:rPr lang="fi-FI" sz="1200" kern="1200" dirty="0">
                <a:solidFill>
                  <a:schemeClr val="tx1"/>
                </a:solidFill>
                <a:effectLst/>
                <a:latin typeface="+mn-lt"/>
                <a:ea typeface="+mn-ea"/>
                <a:cs typeface="+mn-cs"/>
              </a:rPr>
              <a:t>Todistusvalinnassa kynnysehtona on, että joko pitkän tai lyhyen matematiikan ylioppilaskoe on suoritettu hyväksyttävästi. </a:t>
            </a:r>
          </a:p>
          <a:p>
            <a:pPr marL="171450" lvl="0" indent="-171450">
              <a:buFont typeface="Arial" panose="020B0604020202020204" pitchFamily="34" charset="0"/>
              <a:buChar char="•"/>
            </a:pPr>
            <a:r>
              <a:rPr lang="fi-FI" sz="1200" kern="1200" dirty="0">
                <a:solidFill>
                  <a:schemeClr val="tx1"/>
                </a:solidFill>
                <a:effectLst/>
                <a:latin typeface="+mn-lt"/>
                <a:ea typeface="+mn-ea"/>
                <a:cs typeface="+mn-cs"/>
              </a:rPr>
              <a:t>Hakija voi saada pisteitä viidestä aineesta: äidinkieli ja kirjallisuus, matematiikka (pitkä tai lyhyt, pitkänä kirjoitetusta matematiikasta saa enemmän pisteitä kuin lyhyenä kirjoitetusta), sekä kolme muuta hakijalle parhaat pisteet tuottavaa ainetta. </a:t>
            </a:r>
            <a:r>
              <a:rPr lang="fi-FI" dirty="0" err="1"/>
              <a:t>Huom</a:t>
            </a:r>
            <a:r>
              <a:rPr lang="fi-FI" dirty="0"/>
              <a:t>! Voit saada pisteitä useammasta saman tasoisesta kielestä.</a:t>
            </a:r>
            <a:r>
              <a:rPr lang="fi-FI" sz="1200" kern="1200" dirty="0">
                <a:solidFill>
                  <a:schemeClr val="tx1"/>
                </a:solidFill>
                <a:effectLst/>
                <a:latin typeface="+mn-lt"/>
                <a:ea typeface="+mn-ea"/>
                <a:cs typeface="+mn-cs"/>
              </a:rPr>
              <a:t> (Lisätietoa: yliopistovalinnat.fi)</a:t>
            </a:r>
          </a:p>
          <a:p>
            <a:pPr marL="171450" indent="-171450">
              <a:buFont typeface="Arial" panose="020B0604020202020204" pitchFamily="34" charset="0"/>
              <a:buChar char="•"/>
            </a:pPr>
            <a:endParaRPr lang="fi-FI" sz="1200" b="1" i="0" noProof="0" dirty="0">
              <a:solidFill>
                <a:schemeClr val="tx1"/>
              </a:solidFill>
              <a:latin typeface="Arial" charset="0"/>
              <a:ea typeface="Arial" charset="0"/>
              <a:cs typeface="Arial" charset="0"/>
            </a:endParaRPr>
          </a:p>
          <a:p>
            <a:r>
              <a:rPr lang="fi-FI" sz="1200" b="1" i="0" noProof="0" dirty="0">
                <a:solidFill>
                  <a:schemeClr val="tx1"/>
                </a:solidFill>
                <a:latin typeface="Arial" charset="0"/>
                <a:ea typeface="Arial" charset="0"/>
                <a:cs typeface="Arial" charset="0"/>
              </a:rPr>
              <a:t>Tekniikan</a:t>
            </a:r>
            <a:r>
              <a:rPr lang="fi-FI" sz="1200" b="1" i="0" baseline="0" noProof="0" dirty="0">
                <a:solidFill>
                  <a:schemeClr val="tx1"/>
                </a:solidFill>
                <a:latin typeface="Arial" charset="0"/>
                <a:ea typeface="Arial" charset="0"/>
                <a:cs typeface="Arial" charset="0"/>
              </a:rPr>
              <a:t> ala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baseline="0" noProof="0" dirty="0">
                <a:solidFill>
                  <a:schemeClr val="tx1"/>
                </a:solidFill>
                <a:latin typeface="Arial"/>
                <a:ea typeface="Arial" charset="0"/>
                <a:cs typeface="Arial"/>
              </a:rPr>
              <a:t>DI-</a:t>
            </a:r>
            <a:r>
              <a:rPr lang="en-US" sz="1200" b="1" i="0" baseline="0" noProof="0" dirty="0" err="1">
                <a:solidFill>
                  <a:schemeClr val="tx1"/>
                </a:solidFill>
                <a:latin typeface="Arial"/>
                <a:ea typeface="Arial" charset="0"/>
                <a:cs typeface="Arial"/>
              </a:rPr>
              <a:t>hakukohteet</a:t>
            </a:r>
            <a:r>
              <a:rPr lang="en-US" sz="1200" b="1" i="0" baseline="0" noProof="0" dirty="0">
                <a:solidFill>
                  <a:schemeClr val="tx1"/>
                </a:solidFill>
                <a:latin typeface="Arial"/>
                <a:ea typeface="Arial" charset="0"/>
                <a:cs typeface="Arial"/>
              </a:rPr>
              <a:t>: </a:t>
            </a:r>
            <a:r>
              <a:rPr lang="fi-FI" sz="1200" b="0" i="0" baseline="0" noProof="0" dirty="0">
                <a:solidFill>
                  <a:schemeClr val="tx1"/>
                </a:solidFill>
                <a:latin typeface="Arial"/>
                <a:ea typeface="Arial" charset="0"/>
                <a:cs typeface="Arial"/>
              </a:rPr>
              <a:t> Todistusvalinnassa pisteitä voi saada viidestä aineesta: äidinkieli ja kirjallisuus, pitkä tai lyhyt matematiikka, fysiikka tai kemia (riippuen siitä kummasta saa paremmat pisteet) sekä kaksi muuta ainetta, joista saa parhaat pisteet. Todistusvalinnassa kynnysehtona on, että pitkän matematiikan ylioppilaskoe sekä fysiikan tai kemian ylioppilaskoe on suoritettu hyväksyttävästi ja yksi näistä aineista on suoritettu vähintään arvosanalla C. Lisätietoa: yliopistovalinnat.fi, dia.fi.</a:t>
            </a:r>
            <a:endParaRPr lang="fi-FI" dirty="0">
              <a:solidFill>
                <a:schemeClr val="tx1"/>
              </a:solidFill>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baseline="0" noProof="0" dirty="0" err="1">
                <a:solidFill>
                  <a:schemeClr val="tx1"/>
                </a:solidFill>
                <a:latin typeface="Arial"/>
                <a:ea typeface="Arial" charset="0"/>
                <a:cs typeface="Arial"/>
              </a:rPr>
              <a:t>Arkkitehtuuri</a:t>
            </a:r>
            <a:r>
              <a:rPr lang="en-US" sz="1200" b="1" i="0" baseline="0" noProof="0" dirty="0">
                <a:solidFill>
                  <a:schemeClr val="tx1"/>
                </a:solidFill>
                <a:latin typeface="Arial"/>
                <a:ea typeface="Arial" charset="0"/>
                <a:cs typeface="Arial"/>
              </a:rPr>
              <a:t> ja </a:t>
            </a:r>
            <a:r>
              <a:rPr lang="en-US" sz="1200" b="1" i="0" baseline="0" noProof="0" dirty="0" err="1">
                <a:solidFill>
                  <a:schemeClr val="tx1"/>
                </a:solidFill>
                <a:latin typeface="Arial"/>
                <a:ea typeface="Arial" charset="0"/>
                <a:cs typeface="Arial"/>
              </a:rPr>
              <a:t>maisema-arkkitehtuuri</a:t>
            </a:r>
            <a:r>
              <a:rPr lang="en-US" sz="1200" b="1" i="0" baseline="0" noProof="0" dirty="0">
                <a:solidFill>
                  <a:schemeClr val="tx1"/>
                </a:solidFill>
                <a:latin typeface="Arial"/>
                <a:ea typeface="Arial" charset="0"/>
                <a:cs typeface="Arial"/>
              </a:rPr>
              <a:t>: </a:t>
            </a:r>
            <a:r>
              <a:rPr lang="fi-FI" sz="1200" b="0" i="0" baseline="0" noProof="0" dirty="0">
                <a:solidFill>
                  <a:schemeClr val="tx1"/>
                </a:solidFill>
                <a:latin typeface="Arial"/>
                <a:ea typeface="Arial" charset="0"/>
                <a:cs typeface="Arial"/>
              </a:rPr>
              <a:t>Yhteispistevalinnassa huomioitavat aineet: äidinkieli ja kirjallisuus, lyhyt tai pitkä matematiikka sekä kolme parhaat pisteet tuottavaa ainetta. Valinta tehdään valintakokeen ja todistuksista saatavan yhteispistemäärän perusteella tai pelkän valintakokeen perusteella. Sekä arkkitehtuurin että maisema-arkkitehtuurin kynnysehtona on pitkä matematiikka vähintään B tai lyhyt matematiikka vähintään M tai riittävä suoritus arkkitehtuurin matematiikan kokeesta, ja maisema-arkkitehtuurin toisena kynnysehtona lisäksi maantieteen ylioppilaskoe suoritettu vähintään arvosanalla M tai riittävä suoritus maisema-arkkitehtuurin luonnontieteen kokeesta. Lisätietoa: dia.fi, opintopolku.fi.</a:t>
            </a:r>
            <a:r>
              <a:rPr lang="en-US" sz="1200" b="0" i="0" baseline="0" noProof="0" dirty="0">
                <a:solidFill>
                  <a:schemeClr val="tx1"/>
                </a:solidFill>
                <a:latin typeface="Arial"/>
                <a:ea typeface="Arial" charset="0"/>
                <a:cs typeface="Arial"/>
              </a:rPr>
              <a: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baseline="0" noProof="0" dirty="0" err="1">
                <a:solidFill>
                  <a:schemeClr val="tx1"/>
                </a:solidFill>
                <a:latin typeface="Arial"/>
                <a:ea typeface="Arial" charset="0"/>
                <a:cs typeface="Arial"/>
              </a:rPr>
              <a:t>Informaatioverkostot</a:t>
            </a:r>
            <a:r>
              <a:rPr lang="en-US" sz="1200" b="0" i="0" baseline="0" noProof="0" dirty="0">
                <a:solidFill>
                  <a:schemeClr val="tx1"/>
                </a:solidFill>
                <a:latin typeface="Arial"/>
                <a:ea typeface="Arial" charset="0"/>
                <a:cs typeface="Arial"/>
              </a:rPr>
              <a:t>: </a:t>
            </a:r>
            <a:r>
              <a:rPr lang="fi-FI" sz="1200" b="0" i="0" baseline="0" noProof="0" dirty="0">
                <a:solidFill>
                  <a:schemeClr val="tx1"/>
                </a:solidFill>
                <a:latin typeface="Arial"/>
                <a:ea typeface="Arial" charset="0"/>
                <a:cs typeface="Arial"/>
              </a:rPr>
              <a:t>Todistusvalinnassa pisteitä voi saada viidestä aineesta: äidinkieli ja kirjallisuus, pitkä tai lyhyt matematiikka, sekä kolme muuta parhaat pisteet tuottavaa ainetta. Todistusvalinnassa kynnysehtona on, että pitkän matematiikan ylioppilaskoe on suoritettu hyväksyttävästi. Lisätietoa: yliopistovalinnat.fi, opintopolku.fi.</a:t>
            </a:r>
            <a:endParaRPr lang="fi-FI" sz="1200" b="0" dirty="0">
              <a:solidFill>
                <a:schemeClr val="tx1"/>
              </a:solidFill>
              <a:effectLst/>
            </a:endParaRPr>
          </a:p>
          <a:p>
            <a:pPr marL="171450" indent="-171450">
              <a:buFont typeface="Arial" panose="020B0604020202020204" pitchFamily="34" charset="0"/>
              <a:buChar char="•"/>
            </a:pPr>
            <a:r>
              <a:rPr lang="fi-FI" sz="1200" b="0" i="0" baseline="0" noProof="0" dirty="0">
                <a:solidFill>
                  <a:schemeClr val="tx1"/>
                </a:solidFill>
                <a:latin typeface="Arial" charset="0"/>
                <a:ea typeface="Arial" charset="0"/>
                <a:cs typeface="Arial" charset="0"/>
              </a:rPr>
              <a:t>Lisätietoa: yliopistovalinnat.fi</a:t>
            </a:r>
            <a:endParaRPr lang="en-US" sz="1200" b="1" i="0" baseline="0" noProof="0" dirty="0">
              <a:solidFill>
                <a:schemeClr val="tx1"/>
              </a:solidFill>
              <a:latin typeface="Arial" charset="0"/>
              <a:ea typeface="Arial" charset="0"/>
              <a:cs typeface="Arial" charset="0"/>
            </a:endParaRPr>
          </a:p>
          <a:p>
            <a:endParaRPr lang="fi-FI" sz="1200" b="1" i="0" baseline="0" noProof="0" dirty="0">
              <a:solidFill>
                <a:schemeClr val="tx1"/>
              </a:solidFill>
              <a:latin typeface="Arial" charset="0"/>
              <a:ea typeface="Arial" charset="0"/>
              <a:cs typeface="Arial" charset="0"/>
            </a:endParaRPr>
          </a:p>
          <a:p>
            <a:r>
              <a:rPr lang="fi-FI" sz="1200" b="1" i="0" baseline="0" noProof="0" dirty="0">
                <a:solidFill>
                  <a:schemeClr val="tx1"/>
                </a:solidFill>
                <a:latin typeface="Arial" charset="0"/>
                <a:ea typeface="Arial" charset="0"/>
                <a:cs typeface="Arial" charset="0"/>
              </a:rPr>
              <a:t>Taiteiden ala</a:t>
            </a:r>
            <a:endParaRPr lang="fi-FI" sz="1200" b="1" i="0" noProof="0" dirty="0">
              <a:solidFill>
                <a:schemeClr val="tx1"/>
              </a:solidFill>
              <a:latin typeface="Arial" charset="0"/>
              <a:ea typeface="Arial" charset="0"/>
              <a:cs typeface="Arial"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0" i="0" baseline="0" noProof="0" dirty="0">
                <a:solidFill>
                  <a:schemeClr val="tx1"/>
                </a:solidFill>
                <a:latin typeface="Arial" charset="0"/>
                <a:ea typeface="Arial" charset="0"/>
                <a:cs typeface="Arial" charset="0"/>
              </a:rPr>
              <a:t>Suurin osa hakukohteista ei anna pisteitä ylioppilastodistuksen perusteella. </a:t>
            </a:r>
            <a:r>
              <a:rPr lang="en-US" altLang="en-US" dirty="0">
                <a:solidFill>
                  <a:schemeClr val="tx1"/>
                </a:solidFill>
                <a:latin typeface="Arial" panose="020B0604020202020204" pitchFamily="34" charset="0"/>
                <a:ea typeface="Arial" charset="0"/>
                <a:cs typeface="Arial" panose="020B0604020202020204" pitchFamily="34" charset="0"/>
              </a:rPr>
              <a:t>YO-</a:t>
            </a:r>
            <a:r>
              <a:rPr lang="en-US" altLang="en-US" dirty="0" err="1">
                <a:solidFill>
                  <a:schemeClr val="tx1"/>
                </a:solidFill>
                <a:latin typeface="Arial" panose="020B0604020202020204" pitchFamily="34" charset="0"/>
                <a:ea typeface="Arial" charset="0"/>
                <a:cs typeface="Arial" panose="020B0604020202020204" pitchFamily="34" charset="0"/>
              </a:rPr>
              <a:t>arvosanoja</a:t>
            </a:r>
            <a:r>
              <a:rPr lang="en-US" altLang="en-US" dirty="0">
                <a:solidFill>
                  <a:schemeClr val="tx1"/>
                </a:solidFill>
                <a:latin typeface="Arial" panose="020B0604020202020204" pitchFamily="34" charset="0"/>
                <a:ea typeface="Arial" charset="0"/>
                <a:cs typeface="Arial" panose="020B0604020202020204" pitchFamily="34" charset="0"/>
              </a:rPr>
              <a:t> </a:t>
            </a:r>
            <a:r>
              <a:rPr lang="en-US" altLang="en-US" dirty="0" err="1">
                <a:solidFill>
                  <a:schemeClr val="tx1"/>
                </a:solidFill>
                <a:latin typeface="Arial" panose="020B0604020202020204" pitchFamily="34" charset="0"/>
                <a:ea typeface="Arial" charset="0"/>
                <a:cs typeface="Arial" panose="020B0604020202020204" pitchFamily="34" charset="0"/>
              </a:rPr>
              <a:t>huomioidaan</a:t>
            </a:r>
            <a:r>
              <a:rPr lang="en-US" altLang="en-US" dirty="0">
                <a:solidFill>
                  <a:schemeClr val="tx1"/>
                </a:solidFill>
                <a:latin typeface="Arial" panose="020B0604020202020204" pitchFamily="34" charset="0"/>
                <a:ea typeface="Arial" charset="0"/>
                <a:cs typeface="Arial" panose="020B0604020202020204" pitchFamily="34" charset="0"/>
              </a:rPr>
              <a:t> </a:t>
            </a:r>
            <a:r>
              <a:rPr lang="en-US" altLang="en-US" dirty="0" err="1">
                <a:solidFill>
                  <a:schemeClr val="tx1"/>
                </a:solidFill>
                <a:latin typeface="Arial" panose="020B0604020202020204" pitchFamily="34" charset="0"/>
                <a:ea typeface="Arial" charset="0"/>
                <a:cs typeface="Arial" panose="020B0604020202020204" pitchFamily="34" charset="0"/>
              </a:rPr>
              <a:t>kuvataidekasvatuksen</a:t>
            </a:r>
            <a:r>
              <a:rPr lang="en-US" altLang="en-US" dirty="0">
                <a:solidFill>
                  <a:schemeClr val="tx1"/>
                </a:solidFill>
                <a:latin typeface="Arial" panose="020B0604020202020204" pitchFamily="34" charset="0"/>
                <a:ea typeface="Arial" charset="0"/>
                <a:cs typeface="Arial" panose="020B0604020202020204" pitchFamily="34" charset="0"/>
              </a:rPr>
              <a:t>, </a:t>
            </a:r>
            <a:r>
              <a:rPr lang="en-US" altLang="en-US" dirty="0" err="1">
                <a:solidFill>
                  <a:schemeClr val="tx1"/>
                </a:solidFill>
                <a:latin typeface="Arial" panose="020B0604020202020204" pitchFamily="34" charset="0"/>
                <a:ea typeface="Arial" charset="0"/>
                <a:cs typeface="Arial" panose="020B0604020202020204" pitchFamily="34" charset="0"/>
              </a:rPr>
              <a:t>muotoilun</a:t>
            </a:r>
            <a:r>
              <a:rPr lang="en-US" altLang="en-US" dirty="0">
                <a:solidFill>
                  <a:schemeClr val="tx1"/>
                </a:solidFill>
                <a:latin typeface="Arial" panose="020B0604020202020204" pitchFamily="34" charset="0"/>
                <a:ea typeface="Arial" charset="0"/>
                <a:cs typeface="Arial" panose="020B0604020202020204" pitchFamily="34" charset="0"/>
              </a:rPr>
              <a:t>, </a:t>
            </a:r>
            <a:r>
              <a:rPr lang="en-US" altLang="en-US" dirty="0" err="1">
                <a:solidFill>
                  <a:schemeClr val="tx1"/>
                </a:solidFill>
                <a:latin typeface="Arial" panose="020B0604020202020204" pitchFamily="34" charset="0"/>
                <a:ea typeface="Arial" charset="0"/>
                <a:cs typeface="Arial" panose="020B0604020202020204" pitchFamily="34" charset="0"/>
              </a:rPr>
              <a:t>sisustusarkkitehtuurin</a:t>
            </a:r>
            <a:r>
              <a:rPr lang="en-US" altLang="en-US" dirty="0">
                <a:solidFill>
                  <a:schemeClr val="tx1"/>
                </a:solidFill>
                <a:latin typeface="Arial" panose="020B0604020202020204" pitchFamily="34" charset="0"/>
                <a:ea typeface="Arial" charset="0"/>
                <a:cs typeface="Arial" panose="020B0604020202020204" pitchFamily="34" charset="0"/>
              </a:rPr>
              <a:t> ja </a:t>
            </a:r>
            <a:r>
              <a:rPr lang="en-US" altLang="en-US" dirty="0" err="1">
                <a:solidFill>
                  <a:schemeClr val="tx1"/>
                </a:solidFill>
                <a:latin typeface="Arial" panose="020B0604020202020204" pitchFamily="34" charset="0"/>
                <a:ea typeface="Arial" charset="0"/>
                <a:cs typeface="Arial" panose="020B0604020202020204" pitchFamily="34" charset="0"/>
              </a:rPr>
              <a:t>visuaalisen</a:t>
            </a:r>
            <a:r>
              <a:rPr lang="en-US" altLang="en-US" dirty="0">
                <a:solidFill>
                  <a:schemeClr val="tx1"/>
                </a:solidFill>
                <a:latin typeface="Arial" panose="020B0604020202020204" pitchFamily="34" charset="0"/>
                <a:ea typeface="Arial" charset="0"/>
                <a:cs typeface="Arial" panose="020B0604020202020204" pitchFamily="34" charset="0"/>
              </a:rPr>
              <a:t> </a:t>
            </a:r>
            <a:r>
              <a:rPr lang="en-US" altLang="en-US" dirty="0" err="1">
                <a:solidFill>
                  <a:schemeClr val="tx1"/>
                </a:solidFill>
                <a:latin typeface="Arial" panose="020B0604020202020204" pitchFamily="34" charset="0"/>
                <a:ea typeface="Arial" charset="0"/>
                <a:cs typeface="Arial" panose="020B0604020202020204" pitchFamily="34" charset="0"/>
              </a:rPr>
              <a:t>viestinnän</a:t>
            </a:r>
            <a:r>
              <a:rPr lang="en-US" altLang="en-US" dirty="0">
                <a:solidFill>
                  <a:schemeClr val="tx1"/>
                </a:solidFill>
                <a:latin typeface="Arial" panose="020B0604020202020204" pitchFamily="34" charset="0"/>
                <a:ea typeface="Arial" charset="0"/>
                <a:cs typeface="Arial" panose="020B0604020202020204" pitchFamily="34" charset="0"/>
              </a:rPr>
              <a:t> </a:t>
            </a:r>
            <a:r>
              <a:rPr lang="en-US" altLang="en-US" dirty="0" err="1">
                <a:solidFill>
                  <a:schemeClr val="tx1"/>
                </a:solidFill>
                <a:latin typeface="Arial" panose="020B0604020202020204" pitchFamily="34" charset="0"/>
                <a:ea typeface="Arial" charset="0"/>
                <a:cs typeface="Arial" panose="020B0604020202020204" pitchFamily="34" charset="0"/>
              </a:rPr>
              <a:t>muotoilun</a:t>
            </a:r>
            <a:r>
              <a:rPr lang="en-US" altLang="en-US" dirty="0">
                <a:solidFill>
                  <a:schemeClr val="tx1"/>
                </a:solidFill>
                <a:latin typeface="Arial" panose="020B0604020202020204" pitchFamily="34" charset="0"/>
                <a:ea typeface="Arial" charset="0"/>
                <a:cs typeface="Arial" panose="020B0604020202020204" pitchFamily="34" charset="0"/>
              </a:rPr>
              <a:t> </a:t>
            </a:r>
            <a:r>
              <a:rPr lang="en-US" altLang="en-US" dirty="0" err="1">
                <a:solidFill>
                  <a:schemeClr val="tx1"/>
                </a:solidFill>
                <a:latin typeface="Arial" panose="020B0604020202020204" pitchFamily="34" charset="0"/>
                <a:ea typeface="Arial" charset="0"/>
                <a:cs typeface="Arial" panose="020B0604020202020204" pitchFamily="34" charset="0"/>
              </a:rPr>
              <a:t>hakukohteissa</a:t>
            </a:r>
            <a:r>
              <a:rPr lang="en-US" altLang="en-US" dirty="0">
                <a:solidFill>
                  <a:schemeClr val="tx1"/>
                </a:solidFill>
                <a:latin typeface="Arial" panose="020B0604020202020204" pitchFamily="34" charset="0"/>
                <a:ea typeface="Arial" charset="0"/>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0" dirty="0" err="1">
                <a:solidFill>
                  <a:schemeClr val="tx1"/>
                </a:solidFill>
                <a:latin typeface="Arial" panose="020B0604020202020204" pitchFamily="34" charset="0"/>
                <a:ea typeface="Arial" charset="0"/>
                <a:cs typeface="Arial" panose="020B0604020202020204" pitchFamily="34" charset="0"/>
              </a:rPr>
              <a:t>Kuvataidekasvatuksen</a:t>
            </a:r>
            <a:r>
              <a:rPr lang="en-US" altLang="en-US" sz="1200" b="0" dirty="0">
                <a:solidFill>
                  <a:schemeClr val="tx1"/>
                </a:solidFill>
                <a:latin typeface="Arial" panose="020B0604020202020204" pitchFamily="34" charset="0"/>
                <a:ea typeface="Arial" charset="0"/>
                <a:cs typeface="Arial" panose="020B0604020202020204" pitchFamily="34" charset="0"/>
              </a:rPr>
              <a:t>, </a:t>
            </a:r>
            <a:r>
              <a:rPr lang="en-US" altLang="en-US" sz="1200" b="0" dirty="0" err="1">
                <a:solidFill>
                  <a:schemeClr val="tx1"/>
                </a:solidFill>
                <a:latin typeface="Arial" panose="020B0604020202020204" pitchFamily="34" charset="0"/>
                <a:ea typeface="Arial" charset="0"/>
                <a:cs typeface="Arial" panose="020B0604020202020204" pitchFamily="34" charset="0"/>
              </a:rPr>
              <a:t>muotoilun</a:t>
            </a:r>
            <a:r>
              <a:rPr lang="en-US" altLang="en-US" sz="1200" b="0" dirty="0">
                <a:solidFill>
                  <a:schemeClr val="tx1"/>
                </a:solidFill>
                <a:latin typeface="Arial" panose="020B0604020202020204" pitchFamily="34" charset="0"/>
                <a:ea typeface="Arial" charset="0"/>
                <a:cs typeface="Arial" panose="020B0604020202020204" pitchFamily="34" charset="0"/>
              </a:rPr>
              <a:t>, </a:t>
            </a:r>
            <a:r>
              <a:rPr lang="en-US" altLang="en-US" sz="1200" b="0" dirty="0" err="1">
                <a:solidFill>
                  <a:schemeClr val="tx1"/>
                </a:solidFill>
                <a:latin typeface="Arial" panose="020B0604020202020204" pitchFamily="34" charset="0"/>
                <a:ea typeface="Arial" charset="0"/>
                <a:cs typeface="Arial" panose="020B0604020202020204" pitchFamily="34" charset="0"/>
              </a:rPr>
              <a:t>sisustusarkkitehtuurin</a:t>
            </a:r>
            <a:r>
              <a:rPr lang="en-US" altLang="en-US" sz="1200" b="0" dirty="0">
                <a:solidFill>
                  <a:schemeClr val="tx1"/>
                </a:solidFill>
                <a:latin typeface="Arial" panose="020B0604020202020204" pitchFamily="34" charset="0"/>
                <a:ea typeface="Arial" charset="0"/>
                <a:cs typeface="Arial" panose="020B0604020202020204" pitchFamily="34" charset="0"/>
              </a:rPr>
              <a:t> ja </a:t>
            </a:r>
            <a:r>
              <a:rPr lang="en-US" altLang="en-US" sz="1200" b="0" dirty="0" err="1">
                <a:solidFill>
                  <a:schemeClr val="tx1"/>
                </a:solidFill>
                <a:latin typeface="Arial" panose="020B0604020202020204" pitchFamily="34" charset="0"/>
                <a:ea typeface="Arial" charset="0"/>
                <a:cs typeface="Arial" panose="020B0604020202020204" pitchFamily="34" charset="0"/>
              </a:rPr>
              <a:t>visuaalisen</a:t>
            </a:r>
            <a:r>
              <a:rPr lang="en-US" altLang="en-US" sz="1200" b="0" dirty="0">
                <a:solidFill>
                  <a:schemeClr val="tx1"/>
                </a:solidFill>
                <a:latin typeface="Arial" panose="020B0604020202020204" pitchFamily="34" charset="0"/>
                <a:ea typeface="Arial" charset="0"/>
                <a:cs typeface="Arial" panose="020B0604020202020204" pitchFamily="34" charset="0"/>
              </a:rPr>
              <a:t> </a:t>
            </a:r>
            <a:r>
              <a:rPr lang="en-US" altLang="en-US" sz="1200" b="0" dirty="0" err="1">
                <a:solidFill>
                  <a:schemeClr val="tx1"/>
                </a:solidFill>
                <a:latin typeface="Arial" panose="020B0604020202020204" pitchFamily="34" charset="0"/>
                <a:ea typeface="Arial" charset="0"/>
                <a:cs typeface="Arial" panose="020B0604020202020204" pitchFamily="34" charset="0"/>
              </a:rPr>
              <a:t>viestinnän</a:t>
            </a:r>
            <a:r>
              <a:rPr lang="en-US" altLang="en-US" sz="1200" b="0" dirty="0">
                <a:solidFill>
                  <a:schemeClr val="tx1"/>
                </a:solidFill>
                <a:latin typeface="Arial" panose="020B0604020202020204" pitchFamily="34" charset="0"/>
                <a:ea typeface="Arial" charset="0"/>
                <a:cs typeface="Arial" panose="020B0604020202020204" pitchFamily="34" charset="0"/>
              </a:rPr>
              <a:t> </a:t>
            </a:r>
            <a:r>
              <a:rPr lang="en-US" altLang="en-US" sz="1200" b="0" dirty="0" err="1">
                <a:solidFill>
                  <a:schemeClr val="tx1"/>
                </a:solidFill>
                <a:latin typeface="Arial" panose="020B0604020202020204" pitchFamily="34" charset="0"/>
                <a:ea typeface="Arial" charset="0"/>
                <a:cs typeface="Arial" panose="020B0604020202020204" pitchFamily="34" charset="0"/>
              </a:rPr>
              <a:t>muotoilun</a:t>
            </a:r>
            <a:r>
              <a:rPr lang="en-US" altLang="en-US" sz="1200" b="0" dirty="0">
                <a:solidFill>
                  <a:schemeClr val="tx1"/>
                </a:solidFill>
                <a:latin typeface="Arial" panose="020B0604020202020204" pitchFamily="34" charset="0"/>
                <a:ea typeface="Arial" charset="0"/>
                <a:cs typeface="Arial" panose="020B0604020202020204" pitchFamily="34" charset="0"/>
              </a:rPr>
              <a:t> </a:t>
            </a:r>
            <a:r>
              <a:rPr lang="en-US" altLang="en-US" sz="1200" b="0" dirty="0" err="1">
                <a:solidFill>
                  <a:schemeClr val="tx1"/>
                </a:solidFill>
                <a:latin typeface="Arial" panose="020B0604020202020204" pitchFamily="34" charset="0"/>
                <a:ea typeface="Arial" charset="0"/>
                <a:cs typeface="Arial" panose="020B0604020202020204" pitchFamily="34" charset="0"/>
              </a:rPr>
              <a:t>hakukohteissa</a:t>
            </a:r>
            <a:r>
              <a:rPr lang="en-US" altLang="en-US" sz="1200" b="0" dirty="0">
                <a:solidFill>
                  <a:schemeClr val="tx1"/>
                </a:solidFill>
                <a:latin typeface="Arial" panose="020B0604020202020204" pitchFamily="34" charset="0"/>
                <a:ea typeface="Arial" charset="0"/>
                <a:cs typeface="Arial" panose="020B0604020202020204" pitchFamily="34" charset="0"/>
              </a:rPr>
              <a:t> </a:t>
            </a:r>
            <a:r>
              <a:rPr lang="en-US" altLang="en-US" sz="1200" b="0" dirty="0" err="1">
                <a:solidFill>
                  <a:schemeClr val="tx1"/>
                </a:solidFill>
                <a:latin typeface="Arial" panose="020B0604020202020204" pitchFamily="34" charset="0"/>
                <a:ea typeface="Arial" charset="0"/>
                <a:cs typeface="Arial" panose="020B0604020202020204" pitchFamily="34" charset="0"/>
              </a:rPr>
              <a:t>valinta</a:t>
            </a:r>
            <a:r>
              <a:rPr lang="en-US" altLang="en-US" sz="1200" b="0" dirty="0">
                <a:solidFill>
                  <a:schemeClr val="tx1"/>
                </a:solidFill>
                <a:latin typeface="Arial" panose="020B0604020202020204" pitchFamily="34" charset="0"/>
                <a:ea typeface="Arial" charset="0"/>
                <a:cs typeface="Arial" panose="020B0604020202020204" pitchFamily="34" charset="0"/>
              </a:rPr>
              <a:t> </a:t>
            </a:r>
            <a:r>
              <a:rPr lang="en-US" altLang="en-US" sz="1200" b="0" dirty="0" err="1">
                <a:solidFill>
                  <a:schemeClr val="tx1"/>
                </a:solidFill>
                <a:latin typeface="Arial" panose="020B0604020202020204" pitchFamily="34" charset="0"/>
                <a:ea typeface="Arial" charset="0"/>
                <a:cs typeface="Arial" panose="020B0604020202020204" pitchFamily="34" charset="0"/>
              </a:rPr>
              <a:t>tehdään</a:t>
            </a:r>
            <a:r>
              <a:rPr lang="en-US" altLang="en-US" sz="1200" b="0" dirty="0">
                <a:solidFill>
                  <a:schemeClr val="tx1"/>
                </a:solidFill>
                <a:latin typeface="Arial" panose="020B0604020202020204" pitchFamily="34" charset="0"/>
                <a:ea typeface="Arial" charset="0"/>
                <a:cs typeface="Arial" panose="020B0604020202020204" pitchFamily="34" charset="0"/>
              </a:rPr>
              <a:t> </a:t>
            </a:r>
            <a:r>
              <a:rPr lang="fi-FI" altLang="en-US" sz="1200" b="0" dirty="0">
                <a:solidFill>
                  <a:schemeClr val="tx1"/>
                </a:solidFill>
                <a:latin typeface="Arial" panose="020B0604020202020204" pitchFamily="34" charset="0"/>
                <a:ea typeface="Arial" charset="0"/>
                <a:cs typeface="Arial" panose="020B0604020202020204" pitchFamily="34" charset="0"/>
              </a:rPr>
              <a:t>valintakokeen ja todistuksista saatavan yhteispistemäärän perusteella tai pelkän valintakokeen perusteella </a:t>
            </a:r>
            <a:r>
              <a:rPr lang="fi-FI" sz="1200" b="0" dirty="0">
                <a:solidFill>
                  <a:schemeClr val="tx1"/>
                </a:solidFill>
                <a:effectLst/>
              </a:rPr>
              <a:t>(lisätietoa: opintopolku.fi). </a:t>
            </a:r>
            <a:endParaRPr lang="en-US" altLang="en-US" sz="1200" b="0" dirty="0">
              <a:solidFill>
                <a:schemeClr val="tx1"/>
              </a:solidFill>
              <a:latin typeface="Arial" panose="020B0604020202020204" pitchFamily="34" charset="0"/>
              <a:ea typeface="Arial" charset="0"/>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err="1">
                <a:solidFill>
                  <a:schemeClr val="tx1"/>
                </a:solidFill>
                <a:effectLst/>
                <a:latin typeface="+mn-lt"/>
                <a:ea typeface="+mn-ea"/>
                <a:cs typeface="+mn-cs"/>
              </a:rPr>
              <a:t>Kuvataidekasvatus</a:t>
            </a:r>
            <a:r>
              <a:rPr lang="en-US" sz="1200" b="1"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Kaikilta</a:t>
            </a:r>
            <a:r>
              <a:rPr lang="en-US" sz="120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YO/IB/EB/RP/DIA-</a:t>
            </a:r>
            <a:r>
              <a:rPr lang="en-US" sz="1200" b="0" kern="1200" dirty="0" err="1">
                <a:solidFill>
                  <a:schemeClr val="tx1"/>
                </a:solidFill>
                <a:effectLst/>
                <a:latin typeface="+mn-lt"/>
                <a:ea typeface="+mn-ea"/>
                <a:cs typeface="+mn-cs"/>
              </a:rPr>
              <a:t>tutkinnon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suorittaneilta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huomioidaan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äidinkieli</a:t>
            </a:r>
            <a:r>
              <a:rPr lang="en-US" sz="1200" kern="1200" baseline="0" dirty="0">
                <a:solidFill>
                  <a:schemeClr val="tx1"/>
                </a:solidFill>
                <a:effectLst/>
                <a:latin typeface="+mn-lt"/>
                <a:ea typeface="+mn-ea"/>
                <a:cs typeface="+mn-cs"/>
              </a:rPr>
              <a:t> ja </a:t>
            </a:r>
            <a:r>
              <a:rPr lang="en-US" sz="1200" kern="1200" baseline="0" dirty="0" err="1">
                <a:solidFill>
                  <a:schemeClr val="tx1"/>
                </a:solidFill>
                <a:effectLst/>
                <a:latin typeface="+mn-lt"/>
                <a:ea typeface="+mn-ea"/>
                <a:cs typeface="+mn-cs"/>
              </a:rPr>
              <a:t>kirjallisuus</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sekä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neljä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muuta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parhaiten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pisteitä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tuottavaa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ainetta</a:t>
            </a:r>
            <a:r>
              <a:rPr lang="en-US" sz="1200" b="0" kern="1200" baseline="0" dirty="0">
                <a:solidFill>
                  <a:schemeClr val="tx1"/>
                </a:solidFill>
                <a:effectLst/>
                <a:latin typeface="+mn-lt"/>
                <a:ea typeface="+mn-ea"/>
                <a:cs typeface="+mn-cs"/>
              </a:rPr>
              <a:t>. Yksi </a:t>
            </a:r>
            <a:r>
              <a:rPr lang="en-US" sz="1200" b="0" kern="1200" baseline="0" dirty="0" err="1">
                <a:solidFill>
                  <a:schemeClr val="tx1"/>
                </a:solidFill>
                <a:effectLst/>
                <a:latin typeface="+mn-lt"/>
                <a:ea typeface="+mn-ea"/>
                <a:cs typeface="+mn-cs"/>
              </a:rPr>
              <a:t>näistä</a:t>
            </a:r>
            <a:r>
              <a:rPr lang="en-US" sz="1200" b="0" kern="1200" baseline="0" dirty="0">
                <a:solidFill>
                  <a:schemeClr val="tx1"/>
                </a:solidFill>
                <a:effectLst/>
                <a:latin typeface="+mn-lt"/>
                <a:ea typeface="+mn-ea"/>
                <a:cs typeface="+mn-cs"/>
              </a:rPr>
              <a:t> </a:t>
            </a:r>
            <a:r>
              <a:rPr lang="en-US" sz="1200" b="0" kern="1200" baseline="0" dirty="0" err="1">
                <a:solidFill>
                  <a:schemeClr val="tx1"/>
                </a:solidFill>
                <a:effectLst/>
                <a:latin typeface="+mn-lt"/>
                <a:ea typeface="+mn-ea"/>
                <a:cs typeface="+mn-cs"/>
              </a:rPr>
              <a:t>voi</a:t>
            </a:r>
            <a:r>
              <a:rPr lang="en-US" sz="1200" b="0" kern="1200" baseline="0" dirty="0">
                <a:solidFill>
                  <a:schemeClr val="tx1"/>
                </a:solidFill>
                <a:effectLst/>
                <a:latin typeface="+mn-lt"/>
                <a:ea typeface="+mn-ea"/>
                <a:cs typeface="+mn-cs"/>
              </a:rPr>
              <a:t> olla </a:t>
            </a:r>
            <a:r>
              <a:rPr lang="en-US" sz="1200" b="0" kern="1200" baseline="0" dirty="0" err="1">
                <a:solidFill>
                  <a:schemeClr val="tx1"/>
                </a:solidFill>
                <a:effectLst/>
                <a:latin typeface="+mn-lt"/>
                <a:ea typeface="+mn-ea"/>
                <a:cs typeface="+mn-cs"/>
              </a:rPr>
              <a:t>kuvataiteen</a:t>
            </a:r>
            <a:r>
              <a:rPr lang="en-US" sz="1200" b="0" kern="1200" baseline="0" dirty="0">
                <a:solidFill>
                  <a:schemeClr val="tx1"/>
                </a:solidFill>
                <a:effectLst/>
                <a:latin typeface="+mn-lt"/>
                <a:ea typeface="+mn-ea"/>
                <a:cs typeface="+mn-cs"/>
              </a:rPr>
              <a:t> tai median </a:t>
            </a:r>
            <a:r>
              <a:rPr lang="en-US" sz="1200" b="0" kern="1200" baseline="0" dirty="0" err="1">
                <a:solidFill>
                  <a:schemeClr val="tx1"/>
                </a:solidFill>
                <a:effectLst/>
                <a:latin typeface="+mn-lt"/>
                <a:ea typeface="+mn-ea"/>
                <a:cs typeface="+mn-cs"/>
              </a:rPr>
              <a:t>lukiodiplomi</a:t>
            </a:r>
            <a:r>
              <a:rPr lang="en-US" sz="1200" b="0" kern="1200" baseline="0" dirty="0">
                <a:solidFill>
                  <a:schemeClr val="tx1"/>
                </a:solidFill>
                <a:effectLst/>
                <a:latin typeface="+mn-lt"/>
                <a:ea typeface="+mn-ea"/>
                <a:cs typeface="+mn-cs"/>
              </a:rPr>
              <a:t>.</a:t>
            </a:r>
            <a:endParaRPr lang="en-US" sz="1200" b="1"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err="1">
                <a:solidFill>
                  <a:schemeClr val="tx1"/>
                </a:solidFill>
                <a:effectLst/>
                <a:latin typeface="+mn-lt"/>
                <a:ea typeface="+mn-ea"/>
                <a:cs typeface="+mn-cs"/>
              </a:rPr>
              <a:t>Muotoilu</a:t>
            </a:r>
            <a:r>
              <a:rPr lang="en-US" sz="1200" b="1"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Kaikilta</a:t>
            </a:r>
            <a:r>
              <a:rPr lang="en-US" sz="120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YO/IB/EB/RP/DIA-</a:t>
            </a:r>
            <a:r>
              <a:rPr lang="en-US" sz="1200" b="0" kern="1200" dirty="0" err="1">
                <a:solidFill>
                  <a:schemeClr val="tx1"/>
                </a:solidFill>
                <a:effectLst/>
                <a:latin typeface="+mn-lt"/>
                <a:ea typeface="+mn-ea"/>
                <a:cs typeface="+mn-cs"/>
              </a:rPr>
              <a:t>tutkinnon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suorittaneilta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huomioidaan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äidinkieli</a:t>
            </a:r>
            <a:r>
              <a:rPr lang="en-US" sz="1200" kern="1200" baseline="0" dirty="0">
                <a:solidFill>
                  <a:schemeClr val="tx1"/>
                </a:solidFill>
                <a:effectLst/>
                <a:latin typeface="+mn-lt"/>
                <a:ea typeface="+mn-ea"/>
                <a:cs typeface="+mn-cs"/>
              </a:rPr>
              <a:t> ja </a:t>
            </a:r>
            <a:r>
              <a:rPr lang="en-US" sz="1200" kern="1200" baseline="0" dirty="0" err="1">
                <a:solidFill>
                  <a:schemeClr val="tx1"/>
                </a:solidFill>
                <a:effectLst/>
                <a:latin typeface="+mn-lt"/>
                <a:ea typeface="+mn-ea"/>
                <a:cs typeface="+mn-cs"/>
              </a:rPr>
              <a:t>kirjallisuus</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sekä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neljä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muuta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parhaiten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pisteitä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tuottavaa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ainetta</a:t>
            </a:r>
            <a:endParaRPr lang="en-US" sz="1200" kern="1200" baseline="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baseline="0" dirty="0" err="1">
                <a:solidFill>
                  <a:schemeClr val="tx1"/>
                </a:solidFill>
                <a:effectLst/>
                <a:latin typeface="+mn-lt"/>
                <a:ea typeface="+mn-ea"/>
                <a:cs typeface="+mn-cs"/>
              </a:rPr>
              <a:t>Sisustusarkkitehtuuri</a:t>
            </a:r>
            <a:r>
              <a:rPr lang="en-US" sz="1200" b="1" kern="1200" baseline="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Kaikilta</a:t>
            </a:r>
            <a:r>
              <a:rPr lang="en-US" sz="120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YO/IB/EB/RP/DIA-</a:t>
            </a:r>
            <a:r>
              <a:rPr lang="en-US" sz="1200" b="0" kern="1200" dirty="0" err="1">
                <a:solidFill>
                  <a:schemeClr val="tx1"/>
                </a:solidFill>
                <a:effectLst/>
                <a:latin typeface="+mn-lt"/>
                <a:ea typeface="+mn-ea"/>
                <a:cs typeface="+mn-cs"/>
              </a:rPr>
              <a:t>tutkinnon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suorittaneilta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huomioidaan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äidinkieli</a:t>
            </a:r>
            <a:r>
              <a:rPr lang="en-US" sz="1200" kern="1200" baseline="0" dirty="0">
                <a:solidFill>
                  <a:schemeClr val="tx1"/>
                </a:solidFill>
                <a:effectLst/>
                <a:latin typeface="+mn-lt"/>
                <a:ea typeface="+mn-ea"/>
                <a:cs typeface="+mn-cs"/>
              </a:rPr>
              <a:t> ja </a:t>
            </a:r>
            <a:r>
              <a:rPr lang="en-US" sz="1200" kern="1200" baseline="0" dirty="0" err="1">
                <a:solidFill>
                  <a:schemeClr val="tx1"/>
                </a:solidFill>
                <a:effectLst/>
                <a:latin typeface="+mn-lt"/>
                <a:ea typeface="+mn-ea"/>
                <a:cs typeface="+mn-cs"/>
              </a:rPr>
              <a:t>kirjallisuus</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sekä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neljä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muuta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parhaiten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pisteitä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tuottavaa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ainetta</a:t>
            </a:r>
            <a:endParaRPr lang="en-US" sz="1200" kern="1200" baseline="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baseline="0" dirty="0" err="1">
                <a:solidFill>
                  <a:schemeClr val="tx1"/>
                </a:solidFill>
                <a:effectLst/>
                <a:latin typeface="+mn-lt"/>
                <a:ea typeface="+mn-ea"/>
                <a:cs typeface="+mn-cs"/>
              </a:rPr>
              <a:t>Visuaalisen</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viestinnän</a:t>
            </a:r>
            <a:r>
              <a:rPr lang="en-US" sz="1200" b="1" kern="1200" baseline="0" dirty="0">
                <a:solidFill>
                  <a:schemeClr val="tx1"/>
                </a:solidFill>
                <a:effectLst/>
                <a:latin typeface="+mn-lt"/>
                <a:ea typeface="+mn-ea"/>
                <a:cs typeface="+mn-cs"/>
              </a:rPr>
              <a:t> </a:t>
            </a:r>
            <a:r>
              <a:rPr lang="en-US" sz="1200" b="1" kern="1200" baseline="0" dirty="0" err="1">
                <a:solidFill>
                  <a:schemeClr val="tx1"/>
                </a:solidFill>
                <a:effectLst/>
                <a:latin typeface="+mn-lt"/>
                <a:ea typeface="+mn-ea"/>
                <a:cs typeface="+mn-cs"/>
              </a:rPr>
              <a:t>muotoilu</a:t>
            </a:r>
            <a:r>
              <a:rPr lang="en-US" sz="1200" b="1" kern="1200" baseline="0" dirty="0">
                <a:solidFill>
                  <a:schemeClr val="tx1"/>
                </a:solidFill>
                <a:effectLst/>
                <a:latin typeface="+mn-lt"/>
                <a:ea typeface="+mn-ea"/>
                <a:cs typeface="+mn-cs"/>
              </a:rPr>
              <a:t>:</a:t>
            </a:r>
            <a:r>
              <a:rPr lang="en-US" sz="1200" b="0" kern="1200" baseline="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Kaikilta</a:t>
            </a:r>
            <a:r>
              <a:rPr lang="en-US" sz="120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YO/IB/EB/RP/DIA-</a:t>
            </a:r>
            <a:r>
              <a:rPr lang="en-US" sz="1200" b="0" kern="1200" dirty="0" err="1">
                <a:solidFill>
                  <a:schemeClr val="tx1"/>
                </a:solidFill>
                <a:effectLst/>
                <a:latin typeface="+mn-lt"/>
                <a:ea typeface="+mn-ea"/>
                <a:cs typeface="+mn-cs"/>
              </a:rPr>
              <a:t>tutkinnon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suorittaneilta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huomioidaan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äidinkieli</a:t>
            </a:r>
            <a:r>
              <a:rPr lang="en-US" sz="1200" kern="1200" baseline="0" dirty="0">
                <a:solidFill>
                  <a:schemeClr val="tx1"/>
                </a:solidFill>
                <a:effectLst/>
                <a:latin typeface="+mn-lt"/>
                <a:ea typeface="+mn-ea"/>
                <a:cs typeface="+mn-cs"/>
              </a:rPr>
              <a:t> ja </a:t>
            </a:r>
            <a:r>
              <a:rPr lang="en-US" sz="1200" kern="1200" baseline="0" dirty="0" err="1">
                <a:solidFill>
                  <a:schemeClr val="tx1"/>
                </a:solidFill>
                <a:effectLst/>
                <a:latin typeface="+mn-lt"/>
                <a:ea typeface="+mn-ea"/>
                <a:cs typeface="+mn-cs"/>
              </a:rPr>
              <a:t>kirjallisuus</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sekä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neljä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muuta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parhaiten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pisteitä</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tuottavaa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ainetta</a:t>
            </a:r>
            <a:r>
              <a:rPr lang="en-US" sz="1200" b="0" kern="1200" baseline="0" dirty="0">
                <a:solidFill>
                  <a:schemeClr val="tx1"/>
                </a:solidFill>
                <a:effectLst/>
                <a:latin typeface="+mn-lt"/>
                <a:ea typeface="+mn-ea"/>
                <a:cs typeface="+mn-cs"/>
              </a:rPr>
              <a:t>. Yksi </a:t>
            </a:r>
            <a:r>
              <a:rPr lang="en-US" sz="1200" b="0" kern="1200" baseline="0" dirty="0" err="1">
                <a:solidFill>
                  <a:schemeClr val="tx1"/>
                </a:solidFill>
                <a:effectLst/>
                <a:latin typeface="+mn-lt"/>
                <a:ea typeface="+mn-ea"/>
                <a:cs typeface="+mn-cs"/>
              </a:rPr>
              <a:t>näistä</a:t>
            </a:r>
            <a:r>
              <a:rPr lang="en-US" sz="1200" b="0" kern="1200" baseline="0" dirty="0">
                <a:solidFill>
                  <a:schemeClr val="tx1"/>
                </a:solidFill>
                <a:effectLst/>
                <a:latin typeface="+mn-lt"/>
                <a:ea typeface="+mn-ea"/>
                <a:cs typeface="+mn-cs"/>
              </a:rPr>
              <a:t> </a:t>
            </a:r>
            <a:r>
              <a:rPr lang="en-US" sz="1200" b="0" kern="1200" baseline="0" dirty="0" err="1">
                <a:solidFill>
                  <a:schemeClr val="tx1"/>
                </a:solidFill>
                <a:effectLst/>
                <a:latin typeface="+mn-lt"/>
                <a:ea typeface="+mn-ea"/>
                <a:cs typeface="+mn-cs"/>
              </a:rPr>
              <a:t>voi</a:t>
            </a:r>
            <a:r>
              <a:rPr lang="en-US" sz="1200" b="0" kern="1200" baseline="0" dirty="0">
                <a:solidFill>
                  <a:schemeClr val="tx1"/>
                </a:solidFill>
                <a:effectLst/>
                <a:latin typeface="+mn-lt"/>
                <a:ea typeface="+mn-ea"/>
                <a:cs typeface="+mn-cs"/>
              </a:rPr>
              <a:t> olla </a:t>
            </a:r>
            <a:r>
              <a:rPr lang="en-US" sz="1200" b="0" kern="1200" baseline="0" dirty="0" err="1">
                <a:solidFill>
                  <a:schemeClr val="tx1"/>
                </a:solidFill>
                <a:effectLst/>
                <a:latin typeface="+mn-lt"/>
                <a:ea typeface="+mn-ea"/>
                <a:cs typeface="+mn-cs"/>
              </a:rPr>
              <a:t>kuvataiteen</a:t>
            </a:r>
            <a:r>
              <a:rPr lang="en-US" sz="1200" b="0" kern="1200" baseline="0" dirty="0">
                <a:solidFill>
                  <a:schemeClr val="tx1"/>
                </a:solidFill>
                <a:effectLst/>
                <a:latin typeface="+mn-lt"/>
                <a:ea typeface="+mn-ea"/>
                <a:cs typeface="+mn-cs"/>
              </a:rPr>
              <a:t> tai median </a:t>
            </a:r>
            <a:r>
              <a:rPr lang="en-US" sz="1200" b="0" kern="1200" baseline="0" dirty="0" err="1">
                <a:solidFill>
                  <a:schemeClr val="tx1"/>
                </a:solidFill>
                <a:effectLst/>
                <a:latin typeface="+mn-lt"/>
                <a:ea typeface="+mn-ea"/>
                <a:cs typeface="+mn-cs"/>
              </a:rPr>
              <a:t>lukiodiplomi</a:t>
            </a:r>
            <a:r>
              <a:rPr lang="en-US" sz="1200" b="0" kern="1200" baseline="0" dirty="0">
                <a:solidFill>
                  <a:schemeClr val="tx1"/>
                </a:solidFill>
                <a:effectLst/>
                <a:latin typeface="+mn-lt"/>
                <a:ea typeface="+mn-ea"/>
                <a:cs typeface="+mn-cs"/>
              </a:rPr>
              <a:t>.</a:t>
            </a:r>
            <a:endParaRPr lang="en-US" sz="1200" b="1" kern="1200" dirty="0">
              <a:solidFill>
                <a:schemeClr val="tx1"/>
              </a:solidFill>
              <a:effectLst/>
              <a:latin typeface="+mn-lt"/>
              <a:ea typeface="+mn-ea"/>
              <a:cs typeface="+mn-cs"/>
            </a:endParaRPr>
          </a:p>
          <a:p>
            <a:endParaRPr lang="fi-FI" dirty="0"/>
          </a:p>
        </p:txBody>
      </p:sp>
      <p:sp>
        <p:nvSpPr>
          <p:cNvPr id="4" name="Slide Number Placeholder 3"/>
          <p:cNvSpPr>
            <a:spLocks noGrp="1"/>
          </p:cNvSpPr>
          <p:nvPr>
            <p:ph type="sldNum" sz="quarter" idx="5"/>
          </p:nvPr>
        </p:nvSpPr>
        <p:spPr/>
        <p:txBody>
          <a:bodyPr/>
          <a:lstStyle/>
          <a:p>
            <a:fld id="{CB868C32-EF99-4F91-9ACD-FA27EAEF0DAD}" type="slidenum">
              <a:rPr lang="fi-FI" smtClean="0"/>
              <a:pPr/>
              <a:t>30</a:t>
            </a:fld>
            <a:endParaRPr lang="fi-FI"/>
          </a:p>
        </p:txBody>
      </p:sp>
    </p:spTree>
    <p:extLst>
      <p:ext uri="{BB962C8B-B14F-4D97-AF65-F5344CB8AC3E}">
        <p14:creationId xmlns:p14="http://schemas.microsoft.com/office/powerpoint/2010/main" val="4407755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i-FI" dirty="0"/>
              <a:t>Käyttämällä aalto.fi-sivujen hakutoimintoa ja </a:t>
            </a:r>
            <a:r>
              <a:rPr lang="fi-FI" b="0" dirty="0"/>
              <a:t>hakusanoja ’Haku kandidaattikoulutuksiin' löydät sivun helposti.</a:t>
            </a:r>
          </a:p>
          <a:p>
            <a:pPr marL="0" marR="0" lvl="0" indent="0" algn="l" defTabSz="685800" rtl="0" eaLnBrk="1" fontAlgn="auto" latinLnBrk="0" hangingPunct="1">
              <a:lnSpc>
                <a:spcPct val="100000"/>
              </a:lnSpc>
              <a:spcBef>
                <a:spcPts val="0"/>
              </a:spcBef>
              <a:spcAft>
                <a:spcPts val="0"/>
              </a:spcAft>
              <a:buClrTx/>
              <a:buSzTx/>
              <a:buFontTx/>
              <a:buNone/>
              <a:tabLst/>
              <a:defRPr/>
            </a:pPr>
            <a:endParaRPr lang="fi-FI" b="1" dirty="0"/>
          </a:p>
          <a:p>
            <a:pPr marL="0" marR="0" lvl="0" indent="0" algn="l" defTabSz="685800" rtl="0" eaLnBrk="1" fontAlgn="auto" latinLnBrk="0" hangingPunct="1">
              <a:lnSpc>
                <a:spcPct val="100000"/>
              </a:lnSpc>
              <a:spcBef>
                <a:spcPts val="0"/>
              </a:spcBef>
              <a:spcAft>
                <a:spcPts val="0"/>
              </a:spcAft>
              <a:buClrTx/>
              <a:buSzTx/>
              <a:buFontTx/>
              <a:buNone/>
              <a:tabLst/>
              <a:defRPr/>
            </a:pPr>
            <a:r>
              <a:rPr lang="fi-FI" b="1" dirty="0"/>
              <a:t>Haku kandidaattikoulutuksiin</a:t>
            </a:r>
            <a:endParaRPr lang="en-US" dirty="0"/>
          </a:p>
          <a:p>
            <a:r>
              <a:rPr lang="fi-FI" dirty="0"/>
              <a:t>https://www.aalto.fi/fi/node/54501</a:t>
            </a:r>
          </a:p>
          <a:p>
            <a:pPr marL="171450" indent="-171450">
              <a:buFont typeface="Arial" panose="020B0604020202020204" pitchFamily="34" charset="0"/>
              <a:buChar char="•"/>
            </a:pPr>
            <a:r>
              <a:rPr lang="fi-FI" dirty="0"/>
              <a:t>Sivulla listattuna kaikki Aallon kandidaattikoulutukset sekä linkit kaikkien koulutusten kuvauksiin, valintaperusteisiin ja hakuohjeisiin.</a:t>
            </a:r>
          </a:p>
          <a:p>
            <a:pPr marL="0" marR="0" lvl="0" indent="0" algn="l" defTabSz="685800" rtl="0" eaLnBrk="1" fontAlgn="auto" latinLnBrk="0" hangingPunct="1">
              <a:lnSpc>
                <a:spcPct val="100000"/>
              </a:lnSpc>
              <a:spcBef>
                <a:spcPts val="0"/>
              </a:spcBef>
              <a:spcAft>
                <a:spcPts val="0"/>
              </a:spcAft>
              <a:buClrTx/>
              <a:buSzTx/>
              <a:buFontTx/>
              <a:buNone/>
              <a:tabLst/>
              <a:defRPr/>
            </a:pPr>
            <a:endParaRPr lang="fi-FI" sz="1200" b="1"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i-FI" sz="1200" b="1" dirty="0">
                <a:latin typeface="Arial" panose="020B0604020202020204" pitchFamily="34" charset="0"/>
                <a:cs typeface="Arial" panose="020B0604020202020204" pitchFamily="34" charset="0"/>
              </a:rPr>
              <a:t>Tekniikan ala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0" dirty="0">
                <a:latin typeface="Arial" panose="020B0604020202020204" pitchFamily="34" charset="0"/>
                <a:cs typeface="Arial" panose="020B0604020202020204" pitchFamily="34" charset="0"/>
              </a:rPr>
              <a:t>dia.fi 		diplomi-insinööri- ja arkkitehtikoulutuksen yhteisvalinta (fi/</a:t>
            </a:r>
            <a:r>
              <a:rPr lang="fi-FI" sz="1200" b="0" dirty="0" err="1">
                <a:latin typeface="Arial" panose="020B0604020202020204" pitchFamily="34" charset="0"/>
                <a:cs typeface="Arial" panose="020B0604020202020204" pitchFamily="34" charset="0"/>
              </a:rPr>
              <a:t>sv</a:t>
            </a:r>
            <a:r>
              <a:rPr lang="fi-FI" sz="1200" b="0" dirty="0">
                <a:latin typeface="Arial" panose="020B0604020202020204" pitchFamily="34" charset="0"/>
                <a:cs typeface="Arial" panose="020B0604020202020204" pitchFamily="34" charset="0"/>
              </a:rPr>
              <a: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0" dirty="0"/>
              <a:t>opintopolku.fi	samat kuin yllä + </a:t>
            </a:r>
            <a:r>
              <a:rPr lang="fi-FI" sz="1200" b="0" dirty="0">
                <a:latin typeface="Arial" panose="020B0604020202020204" pitchFamily="34" charset="0"/>
                <a:cs typeface="Arial" panose="020B0604020202020204" pitchFamily="34" charset="0"/>
              </a:rPr>
              <a:t>informaatioverkostot ja englanninkieliset kandidaattihakukohteet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0" dirty="0">
                <a:latin typeface="Arial" panose="020B0604020202020204" pitchFamily="34" charset="0"/>
                <a:cs typeface="Arial" panose="020B0604020202020204" pitchFamily="34" charset="0"/>
              </a:rPr>
              <a:t>aalto.fi		englanninkieliset kandidaattihakukohteet ja maisteriohjelmat</a:t>
            </a:r>
            <a:endParaRPr lang="fi-FI" sz="1200" b="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fi-FI" sz="1200" b="0" dirty="0"/>
          </a:p>
          <a:p>
            <a:pPr marL="0" marR="0" lvl="0" indent="0" algn="l" defTabSz="685800" rtl="0" eaLnBrk="1" fontAlgn="auto" latinLnBrk="0" hangingPunct="1">
              <a:lnSpc>
                <a:spcPct val="100000"/>
              </a:lnSpc>
              <a:spcBef>
                <a:spcPts val="0"/>
              </a:spcBef>
              <a:spcAft>
                <a:spcPts val="0"/>
              </a:spcAft>
              <a:buClrTx/>
              <a:buSzTx/>
              <a:buFontTx/>
              <a:buNone/>
              <a:tabLst/>
              <a:defRPr/>
            </a:pPr>
            <a:r>
              <a:rPr lang="fi-FI" sz="1200" b="1" dirty="0"/>
              <a:t>Kauppatieteiden ala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0" dirty="0"/>
              <a:t>kauppatieteet.fi</a:t>
            </a:r>
            <a:r>
              <a:rPr lang="fi-FI" sz="1200" b="1" dirty="0"/>
              <a:t>	</a:t>
            </a:r>
            <a:r>
              <a:rPr lang="fi-FI" sz="1200" b="0" dirty="0">
                <a:latin typeface="Arial" panose="020B0604020202020204" pitchFamily="34" charset="0"/>
                <a:cs typeface="Arial" panose="020B0604020202020204" pitchFamily="34" charset="0"/>
              </a:rPr>
              <a:t>kauppatieteellisen alan yhteisvalinta (fi)</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0" dirty="0">
                <a:latin typeface="Arial" panose="020B0604020202020204" pitchFamily="34" charset="0"/>
                <a:cs typeface="Arial" panose="020B0604020202020204" pitchFamily="34" charset="0"/>
              </a:rPr>
              <a:t>opintopolku.fi	kauppatieteen alan suomenkielinen kandidaattihakukohde sekä englanninkieliset kandidaattihakukohteet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b="0" dirty="0">
                <a:latin typeface="Arial" panose="020B0604020202020204" pitchFamily="34" charset="0"/>
                <a:cs typeface="Arial" panose="020B0604020202020204" pitchFamily="34" charset="0"/>
              </a:rPr>
              <a:t>aalto.fi		englanninkieliset kandidaattihakukohteet ja maisteriohjelmat</a:t>
            </a:r>
            <a:endParaRPr lang="fi-FI" sz="1200" b="0"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fi-FI" sz="1200" b="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i-FI" sz="1200" b="1" dirty="0"/>
              <a:t>Taiteiden ala</a:t>
            </a:r>
            <a:endParaRPr lang="fi-FI" sz="1200" b="1" dirty="0">
              <a:latin typeface="+mn-lt"/>
              <a:cs typeface="+mn-cs"/>
            </a:endParaRP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dirty="0">
                <a:latin typeface="Arial" panose="020B0604020202020204" pitchFamily="34" charset="0"/>
                <a:cs typeface="Arial" panose="020B0604020202020204" pitchFamily="34" charset="0"/>
              </a:rPr>
              <a:t>opintopolku.fi 	suomen- ja ruotsinkieliset sekä englanninkielisen kandidaattihakukohteet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dirty="0">
                <a:latin typeface="Arial" panose="020B0604020202020204" pitchFamily="34" charset="0"/>
                <a:cs typeface="Arial" panose="020B0604020202020204" pitchFamily="34" charset="0"/>
              </a:rPr>
              <a:t>aalto.fi		</a:t>
            </a:r>
            <a:r>
              <a:rPr lang="fi-FI" sz="1200" b="0" dirty="0">
                <a:latin typeface="Arial" panose="020B0604020202020204" pitchFamily="34" charset="0"/>
                <a:cs typeface="Arial" panose="020B0604020202020204" pitchFamily="34" charset="0"/>
              </a:rPr>
              <a:t>englanninkieliset kandidaattihakukohteet ja maisteriohjelmat</a:t>
            </a:r>
            <a:endParaRPr lang="fi-FI" sz="1200" b="0" dirty="0"/>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i-FI" sz="1200" dirty="0"/>
          </a:p>
          <a:p>
            <a:r>
              <a:rPr lang="fi-FI" b="1" dirty="0"/>
              <a:t>Ensikertalaisuus</a:t>
            </a:r>
          </a:p>
          <a:p>
            <a:pPr marL="171450" indent="-171450">
              <a:buFont typeface="Arial" panose="020B0604020202020204" pitchFamily="34" charset="0"/>
              <a:buChar char="•"/>
            </a:pPr>
            <a:r>
              <a:rPr lang="fi-FI" dirty="0"/>
              <a:t>Hakijat, jotka eivät ole vastaanottaneet opiskelupaikkaa vuoden 2014 jälkeen ja joilla ei ole korkeakoulututkintoa suoritettuna.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dirty="0"/>
              <a:t>Ensikertalaisille </a:t>
            </a:r>
            <a:r>
              <a:rPr lang="fi-FI" sz="1200" kern="1200" dirty="0">
                <a:solidFill>
                  <a:schemeClr val="tx1"/>
                </a:solidFill>
                <a:effectLst/>
                <a:latin typeface="+mn-lt"/>
                <a:ea typeface="+mn-ea"/>
                <a:cs typeface="+mn-cs"/>
              </a:rPr>
              <a:t>on varattu tietty määrä aloituspaikkoja. </a:t>
            </a:r>
            <a:endParaRPr lang="fi-FI" dirty="0"/>
          </a:p>
          <a:p>
            <a:pPr marL="171450" indent="-171450">
              <a:buFontTx/>
              <a:buChar char="-"/>
            </a:pPr>
            <a:endParaRPr lang="fi-FI" dirty="0"/>
          </a:p>
          <a:p>
            <a:pPr marL="0" indent="0">
              <a:buFontTx/>
              <a:buNone/>
            </a:pPr>
            <a:r>
              <a:rPr lang="fi-FI" b="1" dirty="0"/>
              <a:t>Avoimen yliopiston väylät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i="0" kern="1200" dirty="0">
                <a:solidFill>
                  <a:schemeClr val="tx1"/>
                </a:solidFill>
                <a:effectLst/>
                <a:latin typeface="+mn-lt"/>
                <a:ea typeface="+mn-ea"/>
                <a:cs typeface="+mn-cs"/>
              </a:rPr>
              <a:t>Aalto-yliopiston avoimen yliopiston väyläopinnot suorittaneilla on mahdollisuus tulla hyväksytyksi erikseen määriteltyihin hakukohteisiin alemman ja ylemmän korkeakoulututkinnon opiskelijoiksi ilman valintakoetta ja pohjakoulutuksesta riippumatta, mikäli he täyttävät hakukohteen väylävaatimukset.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i="0" kern="1200" dirty="0">
                <a:solidFill>
                  <a:schemeClr val="tx1"/>
                </a:solidFill>
                <a:effectLst/>
                <a:latin typeface="+mn-lt"/>
                <a:ea typeface="+mn-ea"/>
                <a:cs typeface="+mn-cs"/>
              </a:rPr>
              <a:t>Lisätietoa kauppatieteiden väylästä: </a:t>
            </a:r>
            <a:r>
              <a:rPr lang="fi-FI" sz="1200" b="0" i="0" kern="1200" dirty="0">
                <a:solidFill>
                  <a:schemeClr val="tx1"/>
                </a:solidFill>
                <a:effectLst/>
                <a:latin typeface="+mn-lt"/>
                <a:ea typeface="+mn-ea"/>
                <a:cs typeface="+mn-cs"/>
                <a:hlinkClick r:id="rId3" tooltip="https://www.aalto.fi/fi/node/30286/"/>
              </a:rPr>
              <a:t>https://www.aalto.fi/fi/node/30286/</a:t>
            </a:r>
            <a:endParaRPr lang="fi-FI" sz="1200" b="0" i="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i="0" kern="1200" dirty="0">
                <a:solidFill>
                  <a:schemeClr val="tx1"/>
                </a:solidFill>
                <a:effectLst/>
                <a:latin typeface="+mn-lt"/>
                <a:ea typeface="+mn-ea"/>
                <a:cs typeface="+mn-cs"/>
              </a:rPr>
              <a:t>Lisätietoa tekniikan väylästä: </a:t>
            </a:r>
            <a:r>
              <a:rPr lang="fi-FI" sz="1200" b="0" i="0" kern="1200" dirty="0">
                <a:solidFill>
                  <a:schemeClr val="tx1"/>
                </a:solidFill>
                <a:effectLst/>
                <a:latin typeface="+mn-lt"/>
                <a:ea typeface="+mn-ea"/>
                <a:cs typeface="+mn-cs"/>
                <a:hlinkClick r:id="rId4" tooltip="https://www.aalto.fi/fi/node/105821/"/>
              </a:rPr>
              <a:t>https://www.aalto.fi/fi/node/105821/</a:t>
            </a:r>
            <a:endParaRPr lang="fi-FI" sz="1200" b="0" i="0" kern="1200" dirty="0">
              <a:solidFill>
                <a:schemeClr val="tx1"/>
              </a:solidFill>
              <a:effectLst/>
              <a:latin typeface="+mn-lt"/>
              <a:ea typeface="+mn-ea"/>
              <a:cs typeface="+mn-cs"/>
            </a:endParaRPr>
          </a:p>
          <a:p>
            <a:pPr marL="171450" indent="-171450">
              <a:buFontTx/>
              <a:buChar char="-"/>
            </a:pPr>
            <a:endParaRPr lang="fi-FI" dirty="0"/>
          </a:p>
          <a:p>
            <a:pPr marL="0" indent="0">
              <a:buFontTx/>
              <a:buNone/>
            </a:pPr>
            <a:r>
              <a:rPr lang="en-US" sz="1200" b="1" baseline="0" dirty="0" err="1">
                <a:solidFill>
                  <a:schemeClr val="tx1"/>
                </a:solidFill>
                <a:latin typeface="Arial" panose="020B0604020202020204" pitchFamily="34" charset="0"/>
                <a:cs typeface="Arial" panose="020B0604020202020204" pitchFamily="34" charset="0"/>
              </a:rPr>
              <a:t>Erilliset</a:t>
            </a:r>
            <a:r>
              <a:rPr lang="en-US" sz="1200" b="1" baseline="0" dirty="0">
                <a:solidFill>
                  <a:schemeClr val="tx1"/>
                </a:solidFill>
                <a:latin typeface="Arial" panose="020B0604020202020204" pitchFamily="34" charset="0"/>
                <a:cs typeface="Arial" panose="020B0604020202020204" pitchFamily="34" charset="0"/>
              </a:rPr>
              <a:t> </a:t>
            </a:r>
            <a:r>
              <a:rPr lang="en-US" sz="1200" b="1" baseline="0" dirty="0" err="1">
                <a:solidFill>
                  <a:schemeClr val="tx1"/>
                </a:solidFill>
                <a:latin typeface="Arial" panose="020B0604020202020204" pitchFamily="34" charset="0"/>
                <a:cs typeface="Arial" panose="020B0604020202020204" pitchFamily="34" charset="0"/>
              </a:rPr>
              <a:t>pienemmät</a:t>
            </a:r>
            <a:r>
              <a:rPr lang="en-US" sz="1200" b="1" baseline="0" dirty="0">
                <a:solidFill>
                  <a:schemeClr val="tx1"/>
                </a:solidFill>
                <a:latin typeface="Arial" panose="020B0604020202020204" pitchFamily="34" charset="0"/>
                <a:cs typeface="Arial" panose="020B0604020202020204" pitchFamily="34" charset="0"/>
              </a:rPr>
              <a:t> </a:t>
            </a:r>
            <a:r>
              <a:rPr lang="en-US" sz="1200" b="1" baseline="0" dirty="0" err="1">
                <a:solidFill>
                  <a:schemeClr val="tx1"/>
                </a:solidFill>
                <a:latin typeface="Arial" panose="020B0604020202020204" pitchFamily="34" charset="0"/>
                <a:cs typeface="Arial" panose="020B0604020202020204" pitchFamily="34" charset="0"/>
              </a:rPr>
              <a:t>valintaryhmät</a:t>
            </a:r>
            <a:r>
              <a:rPr lang="en-US" sz="1200" b="1" baseline="0" dirty="0">
                <a:solidFill>
                  <a:schemeClr val="tx1"/>
                </a:solidFill>
                <a:latin typeface="Arial" panose="020B0604020202020204" pitchFamily="34" charset="0"/>
                <a:cs typeface="Arial" panose="020B0604020202020204" pitchFamily="34" charset="0"/>
              </a:rPr>
              <a:t> </a:t>
            </a:r>
            <a:r>
              <a:rPr lang="en-US" sz="1200" b="0" baseline="0" dirty="0">
                <a:solidFill>
                  <a:schemeClr val="tx1"/>
                </a:solidFill>
                <a:latin typeface="Arial" panose="020B0604020202020204" pitchFamily="34" charset="0"/>
                <a:cs typeface="Arial" panose="020B0604020202020204" pitchFamily="34" charset="0"/>
              </a:rPr>
              <a:t>(</a:t>
            </a:r>
            <a:r>
              <a:rPr lang="fi-FI" sz="1200" b="0" dirty="0">
                <a:solidFill>
                  <a:schemeClr val="tx1"/>
                </a:solidFill>
                <a:latin typeface="Arial" panose="020B0604020202020204" pitchFamily="34" charset="0"/>
                <a:cs typeface="Arial" panose="020B0604020202020204" pitchFamily="34" charset="0"/>
              </a:rPr>
              <a:t>kauppatieteellinen</a:t>
            </a:r>
            <a:r>
              <a:rPr lang="fi-FI" sz="1200" b="0" baseline="0" dirty="0">
                <a:solidFill>
                  <a:schemeClr val="tx1"/>
                </a:solidFill>
                <a:latin typeface="Arial" panose="020B0604020202020204" pitchFamily="34" charset="0"/>
                <a:cs typeface="Arial" panose="020B0604020202020204" pitchFamily="34" charset="0"/>
              </a:rPr>
              <a:t> ala ja tekniikan ala</a:t>
            </a:r>
            <a:r>
              <a:rPr lang="en-US" sz="1200" b="0" baseline="0" dirty="0">
                <a:solidFill>
                  <a:schemeClr val="tx1"/>
                </a:solidFill>
                <a:latin typeface="Arial" panose="020B0604020202020204" pitchFamily="34" charset="0"/>
                <a:cs typeface="Arial" panose="020B0604020202020204" pitchFamily="34" charset="0"/>
              </a:rPr>
              <a: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err="1">
                <a:solidFill>
                  <a:schemeClr val="tx1"/>
                </a:solidFill>
                <a:latin typeface="+mn-lt"/>
                <a:ea typeface="+mn-ea"/>
                <a:cs typeface="+mn-cs"/>
              </a:rPr>
              <a:t>Kilpailumenestysvalinnat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l</a:t>
            </a:r>
            <a:r>
              <a:rPr lang="en-US" sz="1200" dirty="0" err="1">
                <a:solidFill>
                  <a:schemeClr val="tx1"/>
                </a:solidFill>
                <a:latin typeface="Arial" panose="020B0604020202020204" pitchFamily="34" charset="0"/>
                <a:cs typeface="Arial" panose="020B0604020202020204" pitchFamily="34" charset="0"/>
              </a:rPr>
              <a:t>öytyvät</a:t>
            </a:r>
            <a:r>
              <a:rPr lang="en-US" sz="1200" dirty="0">
                <a:solidFill>
                  <a:schemeClr val="tx1"/>
                </a:solidFill>
                <a:latin typeface="Arial" panose="020B0604020202020204" pitchFamily="34" charset="0"/>
                <a:cs typeface="Arial" panose="020B0604020202020204" pitchFamily="34" charset="0"/>
              </a:rPr>
              <a:t> </a:t>
            </a:r>
            <a:r>
              <a:rPr lang="en-US" sz="1200" baseline="0" dirty="0" err="1">
                <a:solidFill>
                  <a:schemeClr val="tx1"/>
                </a:solidFill>
                <a:latin typeface="Arial" panose="020B0604020202020204" pitchFamily="34" charset="0"/>
                <a:cs typeface="Arial" panose="020B0604020202020204" pitchFamily="34" charset="0"/>
              </a:rPr>
              <a:t>Opintopolku-palvelusta</a:t>
            </a:r>
            <a:r>
              <a:rPr lang="en-US" sz="1200" baseline="0" dirty="0">
                <a:solidFill>
                  <a:schemeClr val="tx1"/>
                </a:solidFill>
                <a:latin typeface="Arial" panose="020B0604020202020204" pitchFamily="34" charset="0"/>
                <a:cs typeface="Arial" panose="020B0604020202020204" pitchFamily="34" charset="0"/>
              </a:rPr>
              <a:t> </a:t>
            </a:r>
            <a:r>
              <a:rPr lang="en-US" sz="1200" baseline="0" dirty="0" err="1">
                <a:solidFill>
                  <a:schemeClr val="tx1"/>
                </a:solidFill>
                <a:latin typeface="Arial" panose="020B0604020202020204" pitchFamily="34" charset="0"/>
                <a:cs typeface="Arial" panose="020B0604020202020204" pitchFamily="34" charset="0"/>
              </a:rPr>
              <a:t>hakukohdekohtaisesti</a:t>
            </a:r>
            <a:r>
              <a:rPr lang="en-US" sz="1200" baseline="0" dirty="0">
                <a:solidFill>
                  <a:schemeClr val="tx1"/>
                </a:solidFill>
                <a:latin typeface="Arial" panose="020B0604020202020204" pitchFamily="34" charset="0"/>
                <a:cs typeface="Arial" panose="020B0604020202020204" pitchFamily="34" charset="0"/>
              </a:rPr>
              <a:t>, </a:t>
            </a:r>
            <a:r>
              <a:rPr lang="en-US" sz="1200" baseline="0" dirty="0" err="1">
                <a:solidFill>
                  <a:schemeClr val="tx1"/>
                </a:solidFill>
                <a:latin typeface="Arial" panose="020B0604020202020204" pitchFamily="34" charset="0"/>
                <a:cs typeface="Arial" panose="020B0604020202020204" pitchFamily="34" charset="0"/>
              </a:rPr>
              <a:t>esimerkiksi</a:t>
            </a:r>
            <a:r>
              <a:rPr lang="en-US" sz="1200" baseline="0" dirty="0">
                <a:solidFill>
                  <a:schemeClr val="tx1"/>
                </a:solidFill>
                <a:latin typeface="Arial" panose="020B0604020202020204" pitchFamily="34" charset="0"/>
                <a:cs typeface="Arial" panose="020B0604020202020204" pitchFamily="34" charset="0"/>
              </a:rPr>
              <a:t> </a:t>
            </a:r>
            <a:r>
              <a:rPr lang="en-US" sz="1200" baseline="0" dirty="0" err="1">
                <a:solidFill>
                  <a:schemeClr val="tx1"/>
                </a:solidFill>
                <a:latin typeface="Arial" panose="020B0604020202020204" pitchFamily="34" charset="0"/>
                <a:cs typeface="Arial" panose="020B0604020202020204" pitchFamily="34" charset="0"/>
              </a:rPr>
              <a:t>valinta</a:t>
            </a:r>
            <a:r>
              <a:rPr lang="en-US" sz="1200" baseline="0" dirty="0">
                <a:solidFill>
                  <a:schemeClr val="tx1"/>
                </a:solidFill>
                <a:latin typeface="Arial" panose="020B0604020202020204" pitchFamily="34" charset="0"/>
                <a:cs typeface="Arial" panose="020B0604020202020204" pitchFamily="34" charset="0"/>
              </a:rPr>
              <a:t> MAOL- tai </a:t>
            </a:r>
            <a:r>
              <a:rPr lang="en-US" sz="1200" baseline="0" dirty="0" err="1">
                <a:solidFill>
                  <a:schemeClr val="tx1"/>
                </a:solidFill>
                <a:latin typeface="Arial" panose="020B0604020202020204" pitchFamily="34" charset="0"/>
                <a:cs typeface="Arial" panose="020B0604020202020204" pitchFamily="34" charset="0"/>
              </a:rPr>
              <a:t>Talousguru-kilpailuiden</a:t>
            </a:r>
            <a:r>
              <a:rPr lang="en-US" sz="1200" baseline="0" dirty="0">
                <a:solidFill>
                  <a:schemeClr val="tx1"/>
                </a:solidFill>
                <a:latin typeface="Arial" panose="020B0604020202020204" pitchFamily="34" charset="0"/>
                <a:cs typeface="Arial" panose="020B0604020202020204" pitchFamily="34" charset="0"/>
              </a:rPr>
              <a:t> </a:t>
            </a:r>
            <a:r>
              <a:rPr lang="en-US" sz="1200" baseline="0" dirty="0" err="1">
                <a:solidFill>
                  <a:schemeClr val="tx1"/>
                </a:solidFill>
                <a:latin typeface="Arial" panose="020B0604020202020204" pitchFamily="34" charset="0"/>
                <a:cs typeface="Arial" panose="020B0604020202020204" pitchFamily="34" charset="0"/>
              </a:rPr>
              <a:t>perusteella</a:t>
            </a:r>
            <a:r>
              <a:rPr lang="en-US" sz="1200" baseline="0" dirty="0">
                <a:solidFill>
                  <a:schemeClr val="tx1"/>
                </a:solidFill>
                <a:latin typeface="Arial" panose="020B0604020202020204" pitchFamily="34" charset="0"/>
                <a:cs typeface="Arial" panose="020B0604020202020204" pitchFamily="34" charset="0"/>
              </a:rPr>
              <a: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err="1">
                <a:solidFill>
                  <a:schemeClr val="tx1"/>
                </a:solidFill>
                <a:latin typeface="Arial" panose="020B0604020202020204" pitchFamily="34" charset="0"/>
                <a:cs typeface="Arial" panose="020B0604020202020204" pitchFamily="34" charset="0"/>
              </a:rPr>
              <a:t>Kauppatieteellisellä</a:t>
            </a:r>
            <a:r>
              <a:rPr lang="en-US" sz="1200" baseline="0" dirty="0">
                <a:solidFill>
                  <a:schemeClr val="tx1"/>
                </a:solidFill>
                <a:latin typeface="Arial" panose="020B0604020202020204" pitchFamily="34" charset="0"/>
                <a:cs typeface="Arial" panose="020B0604020202020204" pitchFamily="34" charset="0"/>
              </a:rPr>
              <a:t> </a:t>
            </a:r>
            <a:r>
              <a:rPr lang="en-US" sz="1200" baseline="0" dirty="0" err="1">
                <a:solidFill>
                  <a:schemeClr val="tx1"/>
                </a:solidFill>
                <a:latin typeface="Arial" panose="020B0604020202020204" pitchFamily="34" charset="0"/>
                <a:cs typeface="Arial" panose="020B0604020202020204" pitchFamily="34" charset="0"/>
              </a:rPr>
              <a:t>alalla</a:t>
            </a:r>
            <a:r>
              <a:rPr lang="en-US" sz="1200" baseline="0" dirty="0">
                <a:solidFill>
                  <a:schemeClr val="tx1"/>
                </a:solidFill>
                <a:latin typeface="Arial" panose="020B0604020202020204" pitchFamily="34" charset="0"/>
                <a:cs typeface="Arial" panose="020B0604020202020204" pitchFamily="34" charset="0"/>
              </a:rPr>
              <a:t> </a:t>
            </a:r>
            <a:r>
              <a:rPr lang="en-US" sz="1200" baseline="0" dirty="0" err="1">
                <a:solidFill>
                  <a:schemeClr val="tx1"/>
                </a:solidFill>
                <a:latin typeface="Arial" panose="020B0604020202020204" pitchFamily="34" charset="0"/>
                <a:cs typeface="Arial" panose="020B0604020202020204" pitchFamily="34" charset="0"/>
              </a:rPr>
              <a:t>voi</a:t>
            </a:r>
            <a:r>
              <a:rPr lang="en-US" sz="1200" baseline="0" dirty="0">
                <a:solidFill>
                  <a:schemeClr val="tx1"/>
                </a:solidFill>
                <a:latin typeface="Arial" panose="020B0604020202020204" pitchFamily="34" charset="0"/>
                <a:cs typeface="Arial" panose="020B0604020202020204" pitchFamily="34" charset="0"/>
              </a:rPr>
              <a:t> hakea </a:t>
            </a:r>
            <a:r>
              <a:rPr lang="en-US" sz="1200" baseline="0" dirty="0" err="1">
                <a:solidFill>
                  <a:schemeClr val="tx1"/>
                </a:solidFill>
                <a:latin typeface="Arial" panose="020B0604020202020204" pitchFamily="34" charset="0"/>
                <a:cs typeface="Arial" panose="020B0604020202020204" pitchFamily="34" charset="0"/>
              </a:rPr>
              <a:t>lisäksi</a:t>
            </a:r>
            <a:r>
              <a:rPr lang="en-US" sz="1200" baseline="0" dirty="0">
                <a:solidFill>
                  <a:schemeClr val="tx1"/>
                </a:solidFill>
                <a:latin typeface="Arial" panose="020B0604020202020204" pitchFamily="34" charset="0"/>
                <a:cs typeface="Arial" panose="020B0604020202020204" pitchFamily="34" charset="0"/>
              </a:rPr>
              <a:t> </a:t>
            </a:r>
            <a:r>
              <a:rPr lang="en-US" sz="1200" baseline="0" dirty="0" err="1">
                <a:solidFill>
                  <a:schemeClr val="tx1"/>
                </a:solidFill>
                <a:latin typeface="Arial" panose="020B0604020202020204" pitchFamily="34" charset="0"/>
                <a:cs typeface="Arial" panose="020B0604020202020204" pitchFamily="34" charset="0"/>
              </a:rPr>
              <a:t>erityisten</a:t>
            </a:r>
            <a:r>
              <a:rPr lang="en-US" sz="1200" baseline="0" dirty="0">
                <a:solidFill>
                  <a:schemeClr val="tx1"/>
                </a:solidFill>
                <a:latin typeface="Arial" panose="020B0604020202020204" pitchFamily="34" charset="0"/>
                <a:cs typeface="Arial" panose="020B0604020202020204" pitchFamily="34" charset="0"/>
              </a:rPr>
              <a:t> </a:t>
            </a:r>
            <a:r>
              <a:rPr lang="en-US" sz="1200" baseline="0" dirty="0" err="1">
                <a:solidFill>
                  <a:schemeClr val="tx1"/>
                </a:solidFill>
                <a:latin typeface="Arial" panose="020B0604020202020204" pitchFamily="34" charset="0"/>
                <a:cs typeface="Arial" panose="020B0604020202020204" pitchFamily="34" charset="0"/>
              </a:rPr>
              <a:t>saavutusten</a:t>
            </a:r>
            <a:r>
              <a:rPr lang="en-US" sz="1200" baseline="0" dirty="0">
                <a:solidFill>
                  <a:schemeClr val="tx1"/>
                </a:solidFill>
                <a:latin typeface="Arial" panose="020B0604020202020204" pitchFamily="34" charset="0"/>
                <a:cs typeface="Arial" panose="020B0604020202020204" pitchFamily="34" charset="0"/>
              </a:rPr>
              <a:t> </a:t>
            </a:r>
            <a:r>
              <a:rPr lang="en-US" sz="1200" baseline="0" dirty="0" err="1">
                <a:solidFill>
                  <a:schemeClr val="tx1"/>
                </a:solidFill>
                <a:latin typeface="Arial" panose="020B0604020202020204" pitchFamily="34" charset="0"/>
                <a:cs typeface="Arial" panose="020B0604020202020204" pitchFamily="34" charset="0"/>
              </a:rPr>
              <a:t>perusteella</a:t>
            </a:r>
            <a:r>
              <a:rPr lang="en-US" sz="1200" baseline="0" dirty="0">
                <a:solidFill>
                  <a:schemeClr val="tx1"/>
                </a:solidFill>
                <a:latin typeface="Arial" panose="020B0604020202020204" pitchFamily="34" charset="0"/>
                <a:cs typeface="Arial" panose="020B0604020202020204" pitchFamily="34" charset="0"/>
              </a:rPr>
              <a:t>. </a:t>
            </a:r>
            <a:endParaRPr lang="en-US" sz="1200" dirty="0">
              <a:solidFill>
                <a:schemeClr val="tx1"/>
              </a:solidFill>
            </a:endParaRPr>
          </a:p>
          <a:p>
            <a:pPr marL="171450" indent="-171450">
              <a:buFontTx/>
              <a:buChar char="-"/>
            </a:pPr>
            <a:endParaRPr lang="fi-FI" dirty="0"/>
          </a:p>
          <a:p>
            <a:pPr marL="0" indent="0">
              <a:buFontTx/>
              <a:buNone/>
            </a:pPr>
            <a:r>
              <a:rPr lang="fi-FI" b="1" dirty="0"/>
              <a:t>Kielitaidon osoittaminen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dirty="0"/>
              <a:t>Aalto-yliopiston suomen- ja ruotsinkielisiin tekniikan ja taiteiden alan kandidaattikoulutuksiin hakevilta vaaditaan riittävää suomen TAI ruotsin kielen taitoa. Kauppatieteelliselle alalle vaaditaan riittävää suomen kielen taito</a:t>
            </a:r>
            <a:r>
              <a:rPr lang="fi-FI" b="0" dirty="0"/>
              <a:t>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err="1">
                <a:solidFill>
                  <a:schemeClr val="tx1"/>
                </a:solidFill>
                <a:latin typeface="+mn-lt"/>
                <a:ea typeface="+mn-ea"/>
                <a:cs typeface="+mn-cs"/>
              </a:rPr>
              <a:t>Lisätietoa</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suomen</a:t>
            </a:r>
            <a:r>
              <a:rPr lang="en-US" sz="1200" kern="1200" dirty="0">
                <a:solidFill>
                  <a:schemeClr val="tx1"/>
                </a:solidFill>
                <a:latin typeface="+mn-lt"/>
                <a:ea typeface="+mn-ea"/>
                <a:cs typeface="+mn-cs"/>
              </a:rPr>
              <a:t> tai </a:t>
            </a:r>
            <a:r>
              <a:rPr lang="en-US" sz="1200" kern="1200" dirty="0" err="1">
                <a:solidFill>
                  <a:schemeClr val="tx1"/>
                </a:solidFill>
                <a:latin typeface="+mn-lt"/>
                <a:ea typeface="+mn-ea"/>
                <a:cs typeface="+mn-cs"/>
              </a:rPr>
              <a:t>ruotsin</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kielen</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taidon</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osoittamisesta</a:t>
            </a:r>
            <a:r>
              <a:rPr lang="en-US" sz="1200" kern="1200" dirty="0">
                <a:solidFill>
                  <a:schemeClr val="tx1"/>
                </a:solidFill>
                <a:latin typeface="+mn-lt"/>
                <a:ea typeface="+mn-ea"/>
                <a:cs typeface="+mn-cs"/>
              </a:rPr>
              <a:t>: https://www.aalto.fi/fi/node/17066/</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err="1">
                <a:solidFill>
                  <a:schemeClr val="tx1"/>
                </a:solidFill>
                <a:latin typeface="+mn-lt"/>
                <a:ea typeface="+mn-ea"/>
                <a:cs typeface="+mn-cs"/>
              </a:rPr>
              <a:t>Taiteiden</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alan</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englanninkielisessä</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kandidaattiohjelmassa</a:t>
            </a:r>
            <a:r>
              <a:rPr lang="en-US" sz="1200" kern="1200" dirty="0">
                <a:solidFill>
                  <a:schemeClr val="tx1"/>
                </a:solidFill>
                <a:latin typeface="+mn-lt"/>
                <a:ea typeface="+mn-ea"/>
                <a:cs typeface="+mn-cs"/>
              </a:rPr>
              <a:t> </a:t>
            </a:r>
            <a:r>
              <a:rPr lang="fi-FI" dirty="0"/>
              <a:t>tulee osoittaa riittävä englannin kielen taito</a:t>
            </a:r>
            <a:r>
              <a:rPr lang="en-US" sz="1200" kern="1200" dirty="0">
                <a:solidFill>
                  <a:schemeClr val="tx1"/>
                </a:solidFill>
                <a:latin typeface="+mn-lt"/>
                <a:ea typeface="+mn-ea"/>
                <a:cs typeface="+mn-cs"/>
              </a:rPr>
              <a:t>.</a:t>
            </a:r>
          </a:p>
          <a:p>
            <a:pPr marL="171450" marR="0" lvl="0" indent="-171450" algn="l" defTabSz="6858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CB868C32-EF99-4F91-9ACD-FA27EAEF0DAD}" type="slidenum">
              <a:rPr lang="fi-FI" smtClean="0"/>
              <a:pPr/>
              <a:t>31</a:t>
            </a:fld>
            <a:endParaRPr lang="fi-FI"/>
          </a:p>
        </p:txBody>
      </p:sp>
    </p:spTree>
    <p:extLst>
      <p:ext uri="{BB962C8B-B14F-4D97-AF65-F5344CB8AC3E}">
        <p14:creationId xmlns:p14="http://schemas.microsoft.com/office/powerpoint/2010/main" val="381356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creativecommons.org/licenses/by/4.0/" TargetMode="External"/><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hyperlink" Target="https://creativecommons.org/licenses/by-nc-nd/4.0/" TargetMode="External"/><Relationship Id="rId1" Type="http://schemas.openxmlformats.org/officeDocument/2006/relationships/slideMaster" Target="../slideMasters/slideMaster1.xml"/><Relationship Id="rId6" Type="http://schemas.microsoft.com/office/2007/relationships/hdphoto" Target="../media/hdphoto4.wdp"/><Relationship Id="rId5" Type="http://schemas.openxmlformats.org/officeDocument/2006/relationships/image" Target="../media/image3.png"/><Relationship Id="rId4" Type="http://schemas.microsoft.com/office/2007/relationships/hdphoto" Target="../media/hdphoto3.wdp"/></Relationships>
</file>

<file path=ppt/slideLayouts/_rels/slideLayout8.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hyperlink" Target="https://creativecommons.org/licenses/by-sa/4.0/" TargetMode="External"/><Relationship Id="rId1" Type="http://schemas.openxmlformats.org/officeDocument/2006/relationships/slideMaster" Target="../slideMasters/slideMaster1.xml"/><Relationship Id="rId6" Type="http://schemas.microsoft.com/office/2007/relationships/hdphoto" Target="../media/hdphoto7.wdp"/><Relationship Id="rId5" Type="http://schemas.openxmlformats.org/officeDocument/2006/relationships/image" Target="../media/image3.png"/><Relationship Id="rId4" Type="http://schemas.microsoft.com/office/2007/relationships/hdphoto" Target="../media/hdphoto6.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hyperlink" Target="http://www.aalto.fi/" TargetMode="External"/><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hyperlink" Target="http://www.aalto.fi/" TargetMode="External"/><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hyperlink" Target="http://www.aalto.fi/" TargetMode="External"/><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hyperlink" Target="http://www.aalto.fi/" TargetMode="External"/><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2BA800C0-3A4D-4F0E-A957-7F1E5DEEC7DA}" type="datetime1">
              <a:rPr lang="fi-FI" smtClean="0"/>
              <a:t>9.10.2026</a:t>
            </a:fld>
            <a:endParaRPr lang="fi-FI"/>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p>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a:p>
        </p:txBody>
      </p:sp>
      <p:sp>
        <p:nvSpPr>
          <p:cNvPr id="5" name="Text Placeholder 4">
            <a:extLst>
              <a:ext uri="{FF2B5EF4-FFF2-40B4-BE49-F238E27FC236}">
                <a16:creationId xmlns:a16="http://schemas.microsoft.com/office/drawing/2014/main" id="{685D2EC0-DA54-1467-286B-7FC38FB8B70A}"/>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2938486367"/>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solidFill>
                  <a:schemeClr val="bg1"/>
                </a:solidFill>
                <a:latin typeface="+mj-lt"/>
              </a:defRPr>
            </a:lvl1pPr>
          </a:lstStyle>
          <a:p>
            <a:r>
              <a:rPr lang="en-US"/>
              <a:t>Click to edit Master title style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3BCB5CE3-7640-4FB5-A2A4-770F0B4450C0}" type="datetime1">
              <a:rPr lang="fi-FI" smtClean="0"/>
              <a:t>9.10.2026</a:t>
            </a:fld>
            <a:endParaRPr lang="fi-FI"/>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4" name="Text Placeholder 4">
            <a:extLst>
              <a:ext uri="{FF2B5EF4-FFF2-40B4-BE49-F238E27FC236}">
                <a16:creationId xmlns:a16="http://schemas.microsoft.com/office/drawing/2014/main" id="{17CE8771-BE66-1CA7-49E6-9AB044AB7480}"/>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solidFill>
                  <a:schemeClr val="bg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183463509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8AA911A1-6509-4B52-A4B5-8D93C55C42FA}" type="datetime1">
              <a:rPr lang="fi-FI" smtClean="0"/>
              <a:t>9.10.2026</a:t>
            </a:fld>
            <a:endParaRPr lang="fi-FI"/>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p>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a:p>
        </p:txBody>
      </p:sp>
      <p:sp>
        <p:nvSpPr>
          <p:cNvPr id="4" name="Text Placeholder 4">
            <a:extLst>
              <a:ext uri="{FF2B5EF4-FFF2-40B4-BE49-F238E27FC236}">
                <a16:creationId xmlns:a16="http://schemas.microsoft.com/office/drawing/2014/main" id="{BE8238B0-7820-8869-963C-297CE0971F17}"/>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304392301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526D2CFC-8823-4C00-A708-D980B01FF6F0}" type="datetime1">
              <a:rPr lang="fi-FI" smtClean="0"/>
              <a:t>9.10.2026</a:t>
            </a:fld>
            <a:endParaRPr lang="fi-FI"/>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p>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a:p>
        </p:txBody>
      </p:sp>
      <p:sp>
        <p:nvSpPr>
          <p:cNvPr id="4" name="Text Placeholder 4">
            <a:extLst>
              <a:ext uri="{FF2B5EF4-FFF2-40B4-BE49-F238E27FC236}">
                <a16:creationId xmlns:a16="http://schemas.microsoft.com/office/drawing/2014/main" id="{FF747EC8-23F9-90B5-2574-99507BD3437C}"/>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412890094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Yellow">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F066E027-4D73-4CB7-87BB-6D70A1EEB5D1}" type="datetime1">
              <a:rPr lang="fi-FI" smtClean="0"/>
              <a:t>9.10.2026</a:t>
            </a:fld>
            <a:endParaRPr lang="fi-FI"/>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p>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a:p>
        </p:txBody>
      </p:sp>
      <p:sp>
        <p:nvSpPr>
          <p:cNvPr id="4" name="Text Placeholder 4">
            <a:extLst>
              <a:ext uri="{FF2B5EF4-FFF2-40B4-BE49-F238E27FC236}">
                <a16:creationId xmlns:a16="http://schemas.microsoft.com/office/drawing/2014/main" id="{42AFFA61-D07E-1D11-5EDF-C23F0A945B52}"/>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265962725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CC-BY 4.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D46EE52C-9E06-4E02-8127-1255946ED61A}" type="datetime1">
              <a:rPr lang="fi-FI" smtClean="0"/>
              <a:t>9.10.2026</a:t>
            </a:fld>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a:p>
        </p:txBody>
      </p:sp>
      <p:sp>
        <p:nvSpPr>
          <p:cNvPr id="7" name="Footer Placeholder 23">
            <a:extLst>
              <a:ext uri="{FF2B5EF4-FFF2-40B4-BE49-F238E27FC236}">
                <a16:creationId xmlns:a16="http://schemas.microsoft.com/office/drawing/2014/main" id="{FCC3E25D-5FFA-8583-6320-58A891113814}"/>
              </a:ext>
            </a:extLst>
          </p:cNvPr>
          <p:cNvSpPr>
            <a:spLocks noGrp="1"/>
          </p:cNvSpPr>
          <p:nvPr>
            <p:ph type="ftr" sz="quarter" idx="11"/>
          </p:nvPr>
        </p:nvSpPr>
        <p:spPr>
          <a:xfrm>
            <a:off x="3071664" y="6309320"/>
            <a:ext cx="7128792" cy="143869"/>
          </a:xfrm>
        </p:spPr>
        <p:txBody>
          <a:bodyPr/>
          <a:lstStyle/>
          <a:p>
            <a:endParaRPr lang="fi-FI"/>
          </a:p>
        </p:txBody>
      </p:sp>
      <p:pic>
        <p:nvPicPr>
          <p:cNvPr id="8" name="Picture 7">
            <a:hlinkClick r:id="rId2"/>
            <a:extLst>
              <a:ext uri="{FF2B5EF4-FFF2-40B4-BE49-F238E27FC236}">
                <a16:creationId xmlns:a16="http://schemas.microsoft.com/office/drawing/2014/main" id="{F108979D-2C35-8DF7-C967-157BD0DD7FD6}"/>
              </a:ext>
              <a:ext uri="{C183D7F6-B498-43B3-948B-1728B52AA6E4}">
                <adec:decorative xmlns:adec="http://schemas.microsoft.com/office/drawing/2017/decorative" val="1"/>
              </a:ext>
            </a:extLst>
          </p:cNvPr>
          <p:cNvPicPr>
            <a:picLocks noChangeAspect="1"/>
          </p:cNvPicPr>
          <p:nvPr/>
        </p:nvPicPr>
        <p:blipFill>
          <a:blip r:embed="rId3" cstate="email">
            <a:biLevel thresh="75000"/>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839456" y="6093296"/>
            <a:ext cx="360000" cy="360000"/>
          </a:xfrm>
          <a:prstGeom prst="rect">
            <a:avLst/>
          </a:prstGeom>
        </p:spPr>
      </p:pic>
      <p:pic>
        <p:nvPicPr>
          <p:cNvPr id="9" name="Picture 8">
            <a:hlinkClick r:id="rId2"/>
            <a:extLst>
              <a:ext uri="{FF2B5EF4-FFF2-40B4-BE49-F238E27FC236}">
                <a16:creationId xmlns:a16="http://schemas.microsoft.com/office/drawing/2014/main" id="{C1BC6918-6C5B-C3AF-A51B-FB591F80BF0B}"/>
              </a:ext>
              <a:ext uri="{C183D7F6-B498-43B3-948B-1728B52AA6E4}">
                <adec:decorative xmlns:adec="http://schemas.microsoft.com/office/drawing/2017/decorative" val="1"/>
              </a:ext>
            </a:extLst>
          </p:cNvPr>
          <p:cNvPicPr>
            <a:picLocks noChangeAspect="1"/>
          </p:cNvPicPr>
          <p:nvPr/>
        </p:nvPicPr>
        <p:blipFill>
          <a:blip r:embed="rId5" cstate="email">
            <a:biLevel thresh="75000"/>
            <a:extLst>
              <a:ext uri="{BEBA8EAE-BF5A-486C-A8C5-ECC9F3942E4B}">
                <a14:imgProps xmlns:a14="http://schemas.microsoft.com/office/drawing/2010/main">
                  <a14:imgLayer r:embed="rId6">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407988" y="6093296"/>
            <a:ext cx="360000" cy="360000"/>
          </a:xfrm>
          <a:prstGeom prst="rect">
            <a:avLst/>
          </a:prstGeom>
        </p:spPr>
      </p:pic>
      <p:sp>
        <p:nvSpPr>
          <p:cNvPr id="10" name="TextBox 9">
            <a:extLst>
              <a:ext uri="{FF2B5EF4-FFF2-40B4-BE49-F238E27FC236}">
                <a16:creationId xmlns:a16="http://schemas.microsoft.com/office/drawing/2014/main" id="{0C85E044-ACE3-4A12-B709-E06CC826CC30}"/>
              </a:ext>
              <a:ext uri="{C183D7F6-B498-43B3-948B-1728B52AA6E4}">
                <adec:decorative xmlns:adec="http://schemas.microsoft.com/office/drawing/2017/decorative" val="1"/>
              </a:ext>
            </a:extLst>
          </p:cNvPr>
          <p:cNvSpPr txBox="1"/>
          <p:nvPr/>
        </p:nvSpPr>
        <p:spPr>
          <a:xfrm>
            <a:off x="1271696" y="6093296"/>
            <a:ext cx="1799968" cy="360040"/>
          </a:xfrm>
          <a:prstGeom prst="rect">
            <a:avLst/>
          </a:prstGeom>
          <a:noFill/>
        </p:spPr>
        <p:txBody>
          <a:bodyPr wrap="square" lIns="0" tIns="0" rIns="0" bIns="0" rtlCol="0" anchor="ctr" anchorCtr="0">
            <a:noAutofit/>
          </a:bodyPr>
          <a:lstStyle/>
          <a:p>
            <a:pPr algn="l"/>
            <a:r>
              <a:rPr lang="en-GB" sz="800">
                <a:solidFill>
                  <a:schemeClr val="tx1"/>
                </a:solidFill>
                <a:effectLst/>
              </a:rPr>
              <a:t>Content is available under</a:t>
            </a:r>
          </a:p>
          <a:p>
            <a:pPr algn="l"/>
            <a:r>
              <a:rPr lang="en-GB" sz="800">
                <a:solidFill>
                  <a:schemeClr val="tx1"/>
                </a:solidFill>
                <a:effectLst/>
              </a:rPr>
              <a:t>CC BY 4.0 unless otherwise stated</a:t>
            </a:r>
          </a:p>
        </p:txBody>
      </p:sp>
      <p:sp>
        <p:nvSpPr>
          <p:cNvPr id="4" name="Text Placeholder 4">
            <a:extLst>
              <a:ext uri="{FF2B5EF4-FFF2-40B4-BE49-F238E27FC236}">
                <a16:creationId xmlns:a16="http://schemas.microsoft.com/office/drawing/2014/main" id="{83EA7968-9906-90DD-0C99-D5655D7F7ABF}"/>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59652645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CC-BY-NC 4.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BBD2C13B-943D-4C5D-A3A3-F23FB1E21FDB}" type="datetime1">
              <a:rPr lang="fi-FI" smtClean="0"/>
              <a:t>9.10.2026</a:t>
            </a:fld>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a:p>
        </p:txBody>
      </p:sp>
      <p:sp>
        <p:nvSpPr>
          <p:cNvPr id="7" name="Footer Placeholder 23">
            <a:extLst>
              <a:ext uri="{FF2B5EF4-FFF2-40B4-BE49-F238E27FC236}">
                <a16:creationId xmlns:a16="http://schemas.microsoft.com/office/drawing/2014/main" id="{FCC3E25D-5FFA-8583-6320-58A891113814}"/>
              </a:ext>
            </a:extLst>
          </p:cNvPr>
          <p:cNvSpPr>
            <a:spLocks noGrp="1"/>
          </p:cNvSpPr>
          <p:nvPr>
            <p:ph type="ftr" sz="quarter" idx="11"/>
          </p:nvPr>
        </p:nvSpPr>
        <p:spPr>
          <a:xfrm>
            <a:off x="3647728" y="6309320"/>
            <a:ext cx="6552728" cy="143869"/>
          </a:xfrm>
        </p:spPr>
        <p:txBody>
          <a:bodyPr/>
          <a:lstStyle/>
          <a:p>
            <a:endParaRPr lang="fi-FI"/>
          </a:p>
        </p:txBody>
      </p:sp>
      <p:pic>
        <p:nvPicPr>
          <p:cNvPr id="8" name="Picture 7">
            <a:hlinkClick r:id="rId2"/>
            <a:extLst>
              <a:ext uri="{FF2B5EF4-FFF2-40B4-BE49-F238E27FC236}">
                <a16:creationId xmlns:a16="http://schemas.microsoft.com/office/drawing/2014/main" id="{F108979D-2C35-8DF7-C967-157BD0DD7FD6}"/>
              </a:ext>
              <a:ext uri="{C183D7F6-B498-43B3-948B-1728B52AA6E4}">
                <adec:decorative xmlns:adec="http://schemas.microsoft.com/office/drawing/2017/decorative" val="1"/>
              </a:ext>
            </a:extLst>
          </p:cNvPr>
          <p:cNvPicPr>
            <a:picLocks noChangeAspect="1"/>
          </p:cNvPicPr>
          <p:nvPr/>
        </p:nvPicPr>
        <p:blipFill>
          <a:blip r:embed="rId3" cstate="email">
            <a:biLevel thresh="75000"/>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839456" y="6093296"/>
            <a:ext cx="360000" cy="360000"/>
          </a:xfrm>
          <a:prstGeom prst="rect">
            <a:avLst/>
          </a:prstGeom>
        </p:spPr>
      </p:pic>
      <p:pic>
        <p:nvPicPr>
          <p:cNvPr id="9" name="Picture 8">
            <a:hlinkClick r:id="rId2"/>
            <a:extLst>
              <a:ext uri="{FF2B5EF4-FFF2-40B4-BE49-F238E27FC236}">
                <a16:creationId xmlns:a16="http://schemas.microsoft.com/office/drawing/2014/main" id="{C1BC6918-6C5B-C3AF-A51B-FB591F80BF0B}"/>
              </a:ext>
              <a:ext uri="{C183D7F6-B498-43B3-948B-1728B52AA6E4}">
                <adec:decorative xmlns:adec="http://schemas.microsoft.com/office/drawing/2017/decorative" val="1"/>
              </a:ext>
            </a:extLst>
          </p:cNvPr>
          <p:cNvPicPr>
            <a:picLocks noChangeAspect="1"/>
          </p:cNvPicPr>
          <p:nvPr/>
        </p:nvPicPr>
        <p:blipFill>
          <a:blip r:embed="rId5" cstate="email">
            <a:biLevel thresh="75000"/>
            <a:extLst>
              <a:ext uri="{BEBA8EAE-BF5A-486C-A8C5-ECC9F3942E4B}">
                <a14:imgProps xmlns:a14="http://schemas.microsoft.com/office/drawing/2010/main">
                  <a14:imgLayer r:embed="rId6">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407988" y="6093296"/>
            <a:ext cx="360000" cy="360000"/>
          </a:xfrm>
          <a:prstGeom prst="rect">
            <a:avLst/>
          </a:prstGeom>
        </p:spPr>
      </p:pic>
      <p:sp>
        <p:nvSpPr>
          <p:cNvPr id="10" name="TextBox 9">
            <a:extLst>
              <a:ext uri="{FF2B5EF4-FFF2-40B4-BE49-F238E27FC236}">
                <a16:creationId xmlns:a16="http://schemas.microsoft.com/office/drawing/2014/main" id="{0C85E044-ACE3-4A12-B709-E06CC826CC30}"/>
              </a:ext>
              <a:ext uri="{C183D7F6-B498-43B3-948B-1728B52AA6E4}">
                <adec:decorative xmlns:adec="http://schemas.microsoft.com/office/drawing/2017/decorative" val="1"/>
              </a:ext>
            </a:extLst>
          </p:cNvPr>
          <p:cNvSpPr txBox="1"/>
          <p:nvPr/>
        </p:nvSpPr>
        <p:spPr>
          <a:xfrm>
            <a:off x="1703744" y="6093296"/>
            <a:ext cx="1871976" cy="360040"/>
          </a:xfrm>
          <a:prstGeom prst="rect">
            <a:avLst/>
          </a:prstGeom>
          <a:noFill/>
        </p:spPr>
        <p:txBody>
          <a:bodyPr wrap="square" lIns="0" tIns="0" rIns="0" bIns="0" rtlCol="0" anchor="ctr" anchorCtr="0">
            <a:noAutofit/>
          </a:bodyPr>
          <a:lstStyle/>
          <a:p>
            <a:pPr algn="l"/>
            <a:r>
              <a:rPr lang="en-US" sz="800">
                <a:solidFill>
                  <a:schemeClr val="tx1"/>
                </a:solidFill>
                <a:effectLst/>
              </a:rPr>
              <a:t>Content is available under</a:t>
            </a:r>
          </a:p>
          <a:p>
            <a:pPr algn="l"/>
            <a:r>
              <a:rPr lang="en-US" sz="800">
                <a:solidFill>
                  <a:schemeClr val="tx1"/>
                </a:solidFill>
                <a:effectLst/>
              </a:rPr>
              <a:t>CC BY-NC 4.0 unless otherwise stated</a:t>
            </a:r>
            <a:endParaRPr lang="en-GB" sz="800">
              <a:solidFill>
                <a:schemeClr val="tx1"/>
              </a:solidFill>
              <a:effectLst/>
            </a:endParaRPr>
          </a:p>
        </p:txBody>
      </p:sp>
      <p:pic>
        <p:nvPicPr>
          <p:cNvPr id="4" name="Picture 3">
            <a:hlinkClick r:id="rId2"/>
            <a:extLst>
              <a:ext uri="{FF2B5EF4-FFF2-40B4-BE49-F238E27FC236}">
                <a16:creationId xmlns:a16="http://schemas.microsoft.com/office/drawing/2014/main" id="{746A0EE7-1655-B8BB-A7A6-5A671F5AC352}"/>
              </a:ext>
              <a:ext uri="{C183D7F6-B498-43B3-948B-1728B52AA6E4}">
                <adec:decorative xmlns:adec="http://schemas.microsoft.com/office/drawing/2017/decorative" val="1"/>
              </a:ext>
            </a:extLst>
          </p:cNvPr>
          <p:cNvPicPr>
            <a:picLocks noChangeAspect="1"/>
          </p:cNvPicPr>
          <p:nvPr/>
        </p:nvPicPr>
        <p:blipFill>
          <a:blip r:embed="rId7" cstate="email">
            <a:biLevel thresh="75000"/>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1271504" y="6093296"/>
            <a:ext cx="360000" cy="360000"/>
          </a:xfrm>
          <a:prstGeom prst="rect">
            <a:avLst/>
          </a:prstGeom>
        </p:spPr>
      </p:pic>
      <p:sp>
        <p:nvSpPr>
          <p:cNvPr id="5" name="Text Placeholder 4">
            <a:extLst>
              <a:ext uri="{FF2B5EF4-FFF2-40B4-BE49-F238E27FC236}">
                <a16:creationId xmlns:a16="http://schemas.microsoft.com/office/drawing/2014/main" id="{B576FF73-4D19-0D8D-6148-301F8C2E2B2C}"/>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132329590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CC-BY-SA 4.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75C4-164C-69B1-48F1-6ABBCFDD4649}"/>
              </a:ext>
            </a:extLst>
          </p:cNvPr>
          <p:cNvSpPr>
            <a:spLocks noGrp="1"/>
          </p:cNvSpPr>
          <p:nvPr>
            <p:ph type="ctrTitle"/>
          </p:nvPr>
        </p:nvSpPr>
        <p:spPr>
          <a:xfrm>
            <a:off x="407988" y="2936557"/>
            <a:ext cx="9792468" cy="492443"/>
          </a:xfrm>
        </p:spPr>
        <p:txBody>
          <a:bodyPr anchor="b" anchorCtr="0">
            <a:spAutoFit/>
          </a:bodyPr>
          <a:lstStyle>
            <a:lvl1pPr algn="l">
              <a:lnSpc>
                <a:spcPct val="100000"/>
              </a:lnSpc>
              <a:defRPr sz="3200">
                <a:latin typeface="+mj-lt"/>
              </a:defRPr>
            </a:lvl1pPr>
          </a:lstStyle>
          <a:p>
            <a:r>
              <a:rPr lang="en-US"/>
              <a:t>Click to edit Master title style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407988" y="3429000"/>
            <a:ext cx="9792468" cy="492443"/>
          </a:xfrm>
        </p:spPr>
        <p:txBody>
          <a:bodyPr>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p>
            <a:fld id="{DF247113-8288-4B24-AD4B-4735DC9CBA39}" type="datetime1">
              <a:rPr lang="fi-FI" smtClean="0"/>
              <a:t>9.10.2026</a:t>
            </a:fld>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p>
            <a:fld id="{D701140D-C14F-41CA-99FC-0EF83E8DA40A}" type="slidenum">
              <a:rPr lang="fi-FI" smtClean="0"/>
              <a:pPr/>
              <a:t>‹#›</a:t>
            </a:fld>
            <a:endParaRPr lang="fi-FI"/>
          </a:p>
        </p:txBody>
      </p:sp>
      <p:sp>
        <p:nvSpPr>
          <p:cNvPr id="7" name="Footer Placeholder 23">
            <a:extLst>
              <a:ext uri="{FF2B5EF4-FFF2-40B4-BE49-F238E27FC236}">
                <a16:creationId xmlns:a16="http://schemas.microsoft.com/office/drawing/2014/main" id="{FCC3E25D-5FFA-8583-6320-58A891113814}"/>
              </a:ext>
            </a:extLst>
          </p:cNvPr>
          <p:cNvSpPr>
            <a:spLocks noGrp="1"/>
          </p:cNvSpPr>
          <p:nvPr>
            <p:ph type="ftr" sz="quarter" idx="11"/>
          </p:nvPr>
        </p:nvSpPr>
        <p:spPr>
          <a:xfrm>
            <a:off x="3647728" y="6309320"/>
            <a:ext cx="6552728" cy="143869"/>
          </a:xfrm>
        </p:spPr>
        <p:txBody>
          <a:bodyPr/>
          <a:lstStyle/>
          <a:p>
            <a:endParaRPr lang="fi-FI"/>
          </a:p>
        </p:txBody>
      </p:sp>
      <p:pic>
        <p:nvPicPr>
          <p:cNvPr id="8" name="Picture 7">
            <a:hlinkClick r:id="rId2"/>
            <a:extLst>
              <a:ext uri="{FF2B5EF4-FFF2-40B4-BE49-F238E27FC236}">
                <a16:creationId xmlns:a16="http://schemas.microsoft.com/office/drawing/2014/main" id="{F108979D-2C35-8DF7-C967-157BD0DD7FD6}"/>
              </a:ext>
              <a:ext uri="{C183D7F6-B498-43B3-948B-1728B52AA6E4}">
                <adec:decorative xmlns:adec="http://schemas.microsoft.com/office/drawing/2017/decorative" val="1"/>
              </a:ext>
            </a:extLst>
          </p:cNvPr>
          <p:cNvPicPr>
            <a:picLocks noChangeAspect="1"/>
          </p:cNvPicPr>
          <p:nvPr/>
        </p:nvPicPr>
        <p:blipFill>
          <a:blip r:embed="rId3" cstate="email">
            <a:biLevel thresh="75000"/>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839456" y="6093296"/>
            <a:ext cx="360000" cy="360000"/>
          </a:xfrm>
          <a:prstGeom prst="rect">
            <a:avLst/>
          </a:prstGeom>
        </p:spPr>
      </p:pic>
      <p:pic>
        <p:nvPicPr>
          <p:cNvPr id="9" name="Picture 8">
            <a:hlinkClick r:id="rId2"/>
            <a:extLst>
              <a:ext uri="{FF2B5EF4-FFF2-40B4-BE49-F238E27FC236}">
                <a16:creationId xmlns:a16="http://schemas.microsoft.com/office/drawing/2014/main" id="{C1BC6918-6C5B-C3AF-A51B-FB591F80BF0B}"/>
              </a:ext>
              <a:ext uri="{C183D7F6-B498-43B3-948B-1728B52AA6E4}">
                <adec:decorative xmlns:adec="http://schemas.microsoft.com/office/drawing/2017/decorative" val="1"/>
              </a:ext>
            </a:extLst>
          </p:cNvPr>
          <p:cNvPicPr>
            <a:picLocks noChangeAspect="1"/>
          </p:cNvPicPr>
          <p:nvPr/>
        </p:nvPicPr>
        <p:blipFill>
          <a:blip r:embed="rId5" cstate="email">
            <a:biLevel thresh="75000"/>
            <a:extLst>
              <a:ext uri="{BEBA8EAE-BF5A-486C-A8C5-ECC9F3942E4B}">
                <a14:imgProps xmlns:a14="http://schemas.microsoft.com/office/drawing/2010/main">
                  <a14:imgLayer r:embed="rId6">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407988" y="6093296"/>
            <a:ext cx="360000" cy="360000"/>
          </a:xfrm>
          <a:prstGeom prst="rect">
            <a:avLst/>
          </a:prstGeom>
        </p:spPr>
      </p:pic>
      <p:sp>
        <p:nvSpPr>
          <p:cNvPr id="10" name="TextBox 9">
            <a:extLst>
              <a:ext uri="{FF2B5EF4-FFF2-40B4-BE49-F238E27FC236}">
                <a16:creationId xmlns:a16="http://schemas.microsoft.com/office/drawing/2014/main" id="{0C85E044-ACE3-4A12-B709-E06CC826CC30}"/>
              </a:ext>
              <a:ext uri="{C183D7F6-B498-43B3-948B-1728B52AA6E4}">
                <adec:decorative xmlns:adec="http://schemas.microsoft.com/office/drawing/2017/decorative" val="1"/>
              </a:ext>
            </a:extLst>
          </p:cNvPr>
          <p:cNvSpPr txBox="1"/>
          <p:nvPr/>
        </p:nvSpPr>
        <p:spPr>
          <a:xfrm>
            <a:off x="1703744" y="6093296"/>
            <a:ext cx="1871976" cy="360040"/>
          </a:xfrm>
          <a:prstGeom prst="rect">
            <a:avLst/>
          </a:prstGeom>
          <a:noFill/>
        </p:spPr>
        <p:txBody>
          <a:bodyPr wrap="square" lIns="0" tIns="0" rIns="0" bIns="0" rtlCol="0" anchor="ctr" anchorCtr="0">
            <a:noAutofit/>
          </a:bodyPr>
          <a:lstStyle/>
          <a:p>
            <a:pPr algn="l"/>
            <a:r>
              <a:rPr lang="en-US" sz="800">
                <a:solidFill>
                  <a:schemeClr val="tx1"/>
                </a:solidFill>
                <a:effectLst/>
              </a:rPr>
              <a:t>Content is available under</a:t>
            </a:r>
          </a:p>
          <a:p>
            <a:pPr algn="l"/>
            <a:r>
              <a:rPr lang="en-US" sz="800">
                <a:solidFill>
                  <a:schemeClr val="tx1"/>
                </a:solidFill>
                <a:effectLst/>
              </a:rPr>
              <a:t>CC BY-SA 4.0 unless otherwise stated</a:t>
            </a:r>
            <a:endParaRPr lang="en-GB" sz="800">
              <a:solidFill>
                <a:schemeClr val="tx1"/>
              </a:solidFill>
              <a:effectLst/>
            </a:endParaRPr>
          </a:p>
        </p:txBody>
      </p:sp>
      <p:pic>
        <p:nvPicPr>
          <p:cNvPr id="6" name="Picture 5">
            <a:hlinkClick r:id="rId2"/>
            <a:extLst>
              <a:ext uri="{FF2B5EF4-FFF2-40B4-BE49-F238E27FC236}">
                <a16:creationId xmlns:a16="http://schemas.microsoft.com/office/drawing/2014/main" id="{FC0491D6-8735-CD8F-1C61-5F39FCFAC6E9}"/>
              </a:ext>
              <a:ext uri="{C183D7F6-B498-43B3-948B-1728B52AA6E4}">
                <adec:decorative xmlns:adec="http://schemas.microsoft.com/office/drawing/2017/decorative" val="1"/>
              </a:ext>
            </a:extLst>
          </p:cNvPr>
          <p:cNvPicPr>
            <a:picLocks noChangeAspect="1"/>
          </p:cNvPicPr>
          <p:nvPr/>
        </p:nvPicPr>
        <p:blipFill>
          <a:blip r:embed="rId7" cstate="email">
            <a:biLevel thresh="75000"/>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1271464" y="6093296"/>
            <a:ext cx="360000" cy="360000"/>
          </a:xfrm>
          <a:prstGeom prst="rect">
            <a:avLst/>
          </a:prstGeom>
        </p:spPr>
      </p:pic>
      <p:sp>
        <p:nvSpPr>
          <p:cNvPr id="4" name="Text Placeholder 4">
            <a:extLst>
              <a:ext uri="{FF2B5EF4-FFF2-40B4-BE49-F238E27FC236}">
                <a16:creationId xmlns:a16="http://schemas.microsoft.com/office/drawing/2014/main" id="{55BB1539-68FC-64F1-1A32-3717514C54D6}"/>
              </a:ext>
            </a:extLst>
          </p:cNvPr>
          <p:cNvSpPr>
            <a:spLocks noGrp="1"/>
          </p:cNvSpPr>
          <p:nvPr>
            <p:ph type="body" sz="quarter" idx="13" hasCustomPrompt="1"/>
          </p:nvPr>
        </p:nvSpPr>
        <p:spPr>
          <a:xfrm>
            <a:off x="407989" y="4869160"/>
            <a:ext cx="9792468" cy="276999"/>
          </a:xfrm>
        </p:spPr>
        <p:txBody>
          <a:bodyPr>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2863089145"/>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Red">
    <p:bg>
      <p:bgPr>
        <a:solidFill>
          <a:schemeClr val="accent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spcBef>
                <a:spcPts val="0"/>
              </a:spcBef>
              <a:defRPr lang="en-US" sz="1200" dirty="0"/>
            </a:lvl1pPr>
          </a:lstStyle>
          <a:p>
            <a:pPr marR="0" lvl="0" fontAlgn="auto">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Aft>
                <a:spcPts val="0"/>
              </a:spcAft>
              <a:buClrTx/>
              <a:buSzTx/>
              <a:tabLst/>
            </a:pPr>
            <a:endParaRPr lang="en-US"/>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a:t>Headline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43A70D3C-0CC8-FE4E-F52B-53CE8B81A6CF}"/>
              </a:ext>
            </a:extLst>
          </p:cNvPr>
          <p:cNvSpPr>
            <a:spLocks noGrp="1"/>
          </p:cNvSpPr>
          <p:nvPr>
            <p:ph type="dt" sz="half" idx="14"/>
          </p:nvPr>
        </p:nvSpPr>
        <p:spPr/>
        <p:txBody>
          <a:bodyPr/>
          <a:lstStyle/>
          <a:p>
            <a:fld id="{4D32C0E9-F6CE-4F30-8D80-9FF45B3657AE}" type="datetime1">
              <a:rPr lang="fi-FI" smtClean="0"/>
              <a:t>9.10.2026</a:t>
            </a:fld>
            <a:endParaRPr lang="fi-FI"/>
          </a:p>
        </p:txBody>
      </p:sp>
      <p:sp>
        <p:nvSpPr>
          <p:cNvPr id="5" name="Footer Placeholder 4">
            <a:extLst>
              <a:ext uri="{FF2B5EF4-FFF2-40B4-BE49-F238E27FC236}">
                <a16:creationId xmlns:a16="http://schemas.microsoft.com/office/drawing/2014/main" id="{6435823F-DD19-8F3B-CB31-DC7AB7F7DD25}"/>
              </a:ext>
            </a:extLst>
          </p:cNvPr>
          <p:cNvSpPr>
            <a:spLocks noGrp="1"/>
          </p:cNvSpPr>
          <p:nvPr>
            <p:ph type="ftr" sz="quarter" idx="15"/>
          </p:nvPr>
        </p:nvSpPr>
        <p:spPr/>
        <p:txBody>
          <a:bodyPr/>
          <a:lstStyle/>
          <a:p>
            <a:endParaRPr lang="fi-FI"/>
          </a:p>
        </p:txBody>
      </p:sp>
      <p:sp>
        <p:nvSpPr>
          <p:cNvPr id="6" name="Slide Number Placeholder 5">
            <a:extLst>
              <a:ext uri="{FF2B5EF4-FFF2-40B4-BE49-F238E27FC236}">
                <a16:creationId xmlns:a16="http://schemas.microsoft.com/office/drawing/2014/main" id="{97CA50C0-8868-D9E3-6151-7FEB6CA03A3F}"/>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9" name="Text Placeholder 4">
            <a:extLst>
              <a:ext uri="{FF2B5EF4-FFF2-40B4-BE49-F238E27FC236}">
                <a16:creationId xmlns:a16="http://schemas.microsoft.com/office/drawing/2014/main" id="{85D974B8-11FD-E356-FB5B-3122C8279C54}"/>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3957618104"/>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ue">
    <p:bg>
      <p:bgPr>
        <a:solidFill>
          <a:schemeClr val="accent3"/>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a:t>Headline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692D525C-3081-B968-0AF5-7BEF0546FF81}"/>
              </a:ext>
            </a:extLst>
          </p:cNvPr>
          <p:cNvSpPr>
            <a:spLocks noGrp="1"/>
          </p:cNvSpPr>
          <p:nvPr>
            <p:ph type="dt" sz="half" idx="14"/>
          </p:nvPr>
        </p:nvSpPr>
        <p:spPr/>
        <p:txBody>
          <a:bodyPr/>
          <a:lstStyle/>
          <a:p>
            <a:fld id="{16E1DA7C-1B08-4EB5-987E-7E79D498F0DB}" type="datetime1">
              <a:rPr lang="fi-FI" smtClean="0"/>
              <a:t>9.10.2026</a:t>
            </a:fld>
            <a:endParaRPr lang="fi-FI"/>
          </a:p>
        </p:txBody>
      </p:sp>
      <p:sp>
        <p:nvSpPr>
          <p:cNvPr id="5" name="Footer Placeholder 4">
            <a:extLst>
              <a:ext uri="{FF2B5EF4-FFF2-40B4-BE49-F238E27FC236}">
                <a16:creationId xmlns:a16="http://schemas.microsoft.com/office/drawing/2014/main" id="{392A5AC0-B982-BC97-275E-413CCD6728D9}"/>
              </a:ext>
            </a:extLst>
          </p:cNvPr>
          <p:cNvSpPr>
            <a:spLocks noGrp="1"/>
          </p:cNvSpPr>
          <p:nvPr>
            <p:ph type="ftr" sz="quarter" idx="15"/>
          </p:nvPr>
        </p:nvSpPr>
        <p:spPr/>
        <p:txBody>
          <a:bodyPr/>
          <a:lstStyle/>
          <a:p>
            <a:endParaRPr lang="fi-FI"/>
          </a:p>
        </p:txBody>
      </p:sp>
      <p:sp>
        <p:nvSpPr>
          <p:cNvPr id="6" name="Slide Number Placeholder 5">
            <a:extLst>
              <a:ext uri="{FF2B5EF4-FFF2-40B4-BE49-F238E27FC236}">
                <a16:creationId xmlns:a16="http://schemas.microsoft.com/office/drawing/2014/main" id="{7A42E97D-600F-96A3-1815-D8FD599585FB}"/>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9" name="Text Placeholder 4">
            <a:extLst>
              <a:ext uri="{FF2B5EF4-FFF2-40B4-BE49-F238E27FC236}">
                <a16:creationId xmlns:a16="http://schemas.microsoft.com/office/drawing/2014/main" id="{4E29A865-2001-B925-B058-7F4CEC8FF5BF}"/>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154840763"/>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Yellow">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a:t>Headline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769F6B43-DE36-0148-A7EA-157879F29459}"/>
              </a:ext>
            </a:extLst>
          </p:cNvPr>
          <p:cNvSpPr>
            <a:spLocks noGrp="1"/>
          </p:cNvSpPr>
          <p:nvPr>
            <p:ph type="dt" sz="half" idx="14"/>
          </p:nvPr>
        </p:nvSpPr>
        <p:spPr/>
        <p:txBody>
          <a:bodyPr/>
          <a:lstStyle/>
          <a:p>
            <a:fld id="{F319856C-22BD-41FC-AF81-1BB70C92327F}" type="datetime1">
              <a:rPr lang="fi-FI" smtClean="0"/>
              <a:t>9.10.2026</a:t>
            </a:fld>
            <a:endParaRPr lang="fi-FI"/>
          </a:p>
        </p:txBody>
      </p:sp>
      <p:sp>
        <p:nvSpPr>
          <p:cNvPr id="5" name="Footer Placeholder 4">
            <a:extLst>
              <a:ext uri="{FF2B5EF4-FFF2-40B4-BE49-F238E27FC236}">
                <a16:creationId xmlns:a16="http://schemas.microsoft.com/office/drawing/2014/main" id="{5FD05162-E4FC-F030-07AC-FC3AEEFFF4E1}"/>
              </a:ext>
            </a:extLst>
          </p:cNvPr>
          <p:cNvSpPr>
            <a:spLocks noGrp="1"/>
          </p:cNvSpPr>
          <p:nvPr>
            <p:ph type="ftr" sz="quarter" idx="15"/>
          </p:nvPr>
        </p:nvSpPr>
        <p:spPr/>
        <p:txBody>
          <a:bodyPr/>
          <a:lstStyle/>
          <a:p>
            <a:endParaRPr lang="fi-FI"/>
          </a:p>
        </p:txBody>
      </p:sp>
      <p:sp>
        <p:nvSpPr>
          <p:cNvPr id="6" name="Slide Number Placeholder 5">
            <a:extLst>
              <a:ext uri="{FF2B5EF4-FFF2-40B4-BE49-F238E27FC236}">
                <a16:creationId xmlns:a16="http://schemas.microsoft.com/office/drawing/2014/main" id="{102E61C5-655F-9E60-460E-8B16B76A7F3A}"/>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9" name="Text Placeholder 4">
            <a:extLst>
              <a:ext uri="{FF2B5EF4-FFF2-40B4-BE49-F238E27FC236}">
                <a16:creationId xmlns:a16="http://schemas.microsoft.com/office/drawing/2014/main" id="{8E73BB4C-6EC5-371E-1EAE-C8A6FEDC360F}"/>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290820013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Whit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a:t>Headline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45E78DCC-4AC7-C533-30A2-5C63D26BDB4B}"/>
              </a:ext>
            </a:extLst>
          </p:cNvPr>
          <p:cNvSpPr>
            <a:spLocks noGrp="1"/>
          </p:cNvSpPr>
          <p:nvPr>
            <p:ph type="dt" sz="half" idx="14"/>
          </p:nvPr>
        </p:nvSpPr>
        <p:spPr/>
        <p:txBody>
          <a:bodyPr/>
          <a:lstStyle/>
          <a:p>
            <a:fld id="{94EEE8A0-D200-44C7-99BF-B78899738F43}" type="datetime1">
              <a:rPr lang="fi-FI" smtClean="0"/>
              <a:t>9.10.2026</a:t>
            </a:fld>
            <a:endParaRPr lang="fi-FI"/>
          </a:p>
        </p:txBody>
      </p:sp>
      <p:sp>
        <p:nvSpPr>
          <p:cNvPr id="5" name="Footer Placeholder 4">
            <a:extLst>
              <a:ext uri="{FF2B5EF4-FFF2-40B4-BE49-F238E27FC236}">
                <a16:creationId xmlns:a16="http://schemas.microsoft.com/office/drawing/2014/main" id="{F13AEA57-51F9-8677-BE77-6A173FB52ACF}"/>
              </a:ext>
            </a:extLst>
          </p:cNvPr>
          <p:cNvSpPr>
            <a:spLocks noGrp="1"/>
          </p:cNvSpPr>
          <p:nvPr>
            <p:ph type="ftr" sz="quarter" idx="15"/>
          </p:nvPr>
        </p:nvSpPr>
        <p:spPr/>
        <p:txBody>
          <a:bodyPr/>
          <a:lstStyle/>
          <a:p>
            <a:endParaRPr lang="fi-FI"/>
          </a:p>
        </p:txBody>
      </p:sp>
      <p:sp>
        <p:nvSpPr>
          <p:cNvPr id="6" name="Slide Number Placeholder 5">
            <a:extLst>
              <a:ext uri="{FF2B5EF4-FFF2-40B4-BE49-F238E27FC236}">
                <a16:creationId xmlns:a16="http://schemas.microsoft.com/office/drawing/2014/main" id="{545089EB-5ECF-87F1-77A7-C15D7B25B777}"/>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9" name="Text Placeholder 4">
            <a:extLst>
              <a:ext uri="{FF2B5EF4-FFF2-40B4-BE49-F238E27FC236}">
                <a16:creationId xmlns:a16="http://schemas.microsoft.com/office/drawing/2014/main" id="{7D5F13A0-8C72-600B-9974-1DCA3E4159DC}"/>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352650258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ack">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solidFill>
                  <a:schemeClr val="bg1"/>
                </a:solidFill>
                <a:latin typeface="+mj-lt"/>
              </a:defRPr>
            </a:lvl1pPr>
          </a:lstStyle>
          <a:p>
            <a:r>
              <a:rPr lang="en-US"/>
              <a:t>Headline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68E7816-46AF-EDE4-B973-3A70EF994BCC}"/>
              </a:ext>
            </a:extLst>
          </p:cNvPr>
          <p:cNvSpPr>
            <a:spLocks noGrp="1"/>
          </p:cNvSpPr>
          <p:nvPr>
            <p:ph type="dt" sz="half" idx="14"/>
          </p:nvPr>
        </p:nvSpPr>
        <p:spPr/>
        <p:txBody>
          <a:bodyPr/>
          <a:lstStyle>
            <a:lvl1pPr>
              <a:defRPr>
                <a:solidFill>
                  <a:schemeClr val="bg1"/>
                </a:solidFill>
              </a:defRPr>
            </a:lvl1pPr>
          </a:lstStyle>
          <a:p>
            <a:fld id="{02096FD4-9DA7-448F-84D9-CC7ED86D62AD}" type="datetime1">
              <a:rPr lang="fi-FI" smtClean="0"/>
              <a:t>9.10.2026</a:t>
            </a:fld>
            <a:endParaRPr lang="fi-FI"/>
          </a:p>
        </p:txBody>
      </p:sp>
      <p:sp>
        <p:nvSpPr>
          <p:cNvPr id="5" name="Footer Placeholder 4">
            <a:extLst>
              <a:ext uri="{FF2B5EF4-FFF2-40B4-BE49-F238E27FC236}">
                <a16:creationId xmlns:a16="http://schemas.microsoft.com/office/drawing/2014/main" id="{E3E6E867-4E34-AE05-3565-F0277F684973}"/>
              </a:ext>
            </a:extLst>
          </p:cNvPr>
          <p:cNvSpPr>
            <a:spLocks noGrp="1"/>
          </p:cNvSpPr>
          <p:nvPr>
            <p:ph type="ftr" sz="quarter" idx="15"/>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1C11884A-89D7-C67B-7CC3-A45310410CE1}"/>
              </a:ext>
            </a:extLst>
          </p:cNvPr>
          <p:cNvSpPr>
            <a:spLocks noGrp="1"/>
          </p:cNvSpPr>
          <p:nvPr>
            <p:ph type="sldNum" sz="quarter" idx="16"/>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9" name="Text Placeholder 4">
            <a:extLst>
              <a:ext uri="{FF2B5EF4-FFF2-40B4-BE49-F238E27FC236}">
                <a16:creationId xmlns:a16="http://schemas.microsoft.com/office/drawing/2014/main" id="{FB5327C8-35AE-43B7-A01A-DC1FE2F0BEF1}"/>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solidFill>
                  <a:schemeClr val="bg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366320326"/>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Red 2">
    <p:bg>
      <p:bgPr>
        <a:solidFill>
          <a:schemeClr val="accent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a:t>Headline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2FAC22D7-D1D6-D8DB-06A4-46EE3349040B}"/>
              </a:ext>
            </a:extLst>
          </p:cNvPr>
          <p:cNvSpPr>
            <a:spLocks noGrp="1"/>
          </p:cNvSpPr>
          <p:nvPr>
            <p:ph type="dt" sz="half" idx="14"/>
          </p:nvPr>
        </p:nvSpPr>
        <p:spPr/>
        <p:txBody>
          <a:bodyPr/>
          <a:lstStyle/>
          <a:p>
            <a:fld id="{FFF71782-49DF-4251-96C1-1ED1AEE07179}" type="datetime1">
              <a:rPr lang="fi-FI" smtClean="0"/>
              <a:t>9.10.2026</a:t>
            </a:fld>
            <a:endParaRPr lang="fi-FI"/>
          </a:p>
        </p:txBody>
      </p:sp>
      <p:sp>
        <p:nvSpPr>
          <p:cNvPr id="5" name="Footer Placeholder 4">
            <a:extLst>
              <a:ext uri="{FF2B5EF4-FFF2-40B4-BE49-F238E27FC236}">
                <a16:creationId xmlns:a16="http://schemas.microsoft.com/office/drawing/2014/main" id="{1A1A431B-3F31-0E0E-6255-138EC93AAE64}"/>
              </a:ext>
            </a:extLst>
          </p:cNvPr>
          <p:cNvSpPr>
            <a:spLocks noGrp="1"/>
          </p:cNvSpPr>
          <p:nvPr>
            <p:ph type="ftr" sz="quarter" idx="15"/>
          </p:nvPr>
        </p:nvSpPr>
        <p:spPr/>
        <p:txBody>
          <a:bodyPr/>
          <a:lstStyle/>
          <a:p>
            <a:endParaRPr lang="fi-FI"/>
          </a:p>
        </p:txBody>
      </p:sp>
      <p:sp>
        <p:nvSpPr>
          <p:cNvPr id="6" name="Slide Number Placeholder 5">
            <a:extLst>
              <a:ext uri="{FF2B5EF4-FFF2-40B4-BE49-F238E27FC236}">
                <a16:creationId xmlns:a16="http://schemas.microsoft.com/office/drawing/2014/main" id="{D5BEC0DB-FC2B-561F-42FF-3B0802FA5285}"/>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9" name="Text Placeholder 4">
            <a:extLst>
              <a:ext uri="{FF2B5EF4-FFF2-40B4-BE49-F238E27FC236}">
                <a16:creationId xmlns:a16="http://schemas.microsoft.com/office/drawing/2014/main" id="{DA234B95-8F0F-4EC3-9F33-8DD846B5BE8C}"/>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2679227945"/>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ue 2">
    <p:bg>
      <p:bgPr>
        <a:solidFill>
          <a:schemeClr val="accent3"/>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a:t>Headline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F01F7BF-6136-1293-03E9-87CB159D78B4}"/>
              </a:ext>
            </a:extLst>
          </p:cNvPr>
          <p:cNvSpPr>
            <a:spLocks noGrp="1"/>
          </p:cNvSpPr>
          <p:nvPr>
            <p:ph type="dt" sz="half" idx="14"/>
          </p:nvPr>
        </p:nvSpPr>
        <p:spPr/>
        <p:txBody>
          <a:bodyPr/>
          <a:lstStyle/>
          <a:p>
            <a:fld id="{BC625B14-2B4E-49A1-983C-100F50A12452}" type="datetime1">
              <a:rPr lang="fi-FI" smtClean="0"/>
              <a:t>9.10.2026</a:t>
            </a:fld>
            <a:endParaRPr lang="fi-FI"/>
          </a:p>
        </p:txBody>
      </p:sp>
      <p:sp>
        <p:nvSpPr>
          <p:cNvPr id="5" name="Footer Placeholder 4">
            <a:extLst>
              <a:ext uri="{FF2B5EF4-FFF2-40B4-BE49-F238E27FC236}">
                <a16:creationId xmlns:a16="http://schemas.microsoft.com/office/drawing/2014/main" id="{48FE259E-7E55-6AB4-BF0A-B44DAFEF9901}"/>
              </a:ext>
            </a:extLst>
          </p:cNvPr>
          <p:cNvSpPr>
            <a:spLocks noGrp="1"/>
          </p:cNvSpPr>
          <p:nvPr>
            <p:ph type="ftr" sz="quarter" idx="15"/>
          </p:nvPr>
        </p:nvSpPr>
        <p:spPr/>
        <p:txBody>
          <a:bodyPr/>
          <a:lstStyle/>
          <a:p>
            <a:endParaRPr lang="fi-FI"/>
          </a:p>
        </p:txBody>
      </p:sp>
      <p:sp>
        <p:nvSpPr>
          <p:cNvPr id="6" name="Slide Number Placeholder 5">
            <a:extLst>
              <a:ext uri="{FF2B5EF4-FFF2-40B4-BE49-F238E27FC236}">
                <a16:creationId xmlns:a16="http://schemas.microsoft.com/office/drawing/2014/main" id="{8F96378F-80BB-E789-AD86-D9EA44DA29E9}"/>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9" name="Text Placeholder 4">
            <a:extLst>
              <a:ext uri="{FF2B5EF4-FFF2-40B4-BE49-F238E27FC236}">
                <a16:creationId xmlns:a16="http://schemas.microsoft.com/office/drawing/2014/main" id="{F82C49FA-163A-6789-9F54-6B5716B363AC}"/>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192522426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Yellow 2">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a:t>Headline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EB261AA-A967-344D-10CF-A52EC9EFC271}"/>
              </a:ext>
            </a:extLst>
          </p:cNvPr>
          <p:cNvSpPr>
            <a:spLocks noGrp="1"/>
          </p:cNvSpPr>
          <p:nvPr>
            <p:ph type="dt" sz="half" idx="14"/>
          </p:nvPr>
        </p:nvSpPr>
        <p:spPr/>
        <p:txBody>
          <a:bodyPr/>
          <a:lstStyle/>
          <a:p>
            <a:fld id="{4796F3FE-7809-47F6-A8C4-E1B9C9C651E4}" type="datetime1">
              <a:rPr lang="fi-FI" smtClean="0"/>
              <a:t>9.10.2026</a:t>
            </a:fld>
            <a:endParaRPr lang="fi-FI"/>
          </a:p>
        </p:txBody>
      </p:sp>
      <p:sp>
        <p:nvSpPr>
          <p:cNvPr id="5" name="Footer Placeholder 4">
            <a:extLst>
              <a:ext uri="{FF2B5EF4-FFF2-40B4-BE49-F238E27FC236}">
                <a16:creationId xmlns:a16="http://schemas.microsoft.com/office/drawing/2014/main" id="{DC5CAA6F-5588-75A0-B42A-E7B4358C7B7E}"/>
              </a:ext>
            </a:extLst>
          </p:cNvPr>
          <p:cNvSpPr>
            <a:spLocks noGrp="1"/>
          </p:cNvSpPr>
          <p:nvPr>
            <p:ph type="ftr" sz="quarter" idx="15"/>
          </p:nvPr>
        </p:nvSpPr>
        <p:spPr/>
        <p:txBody>
          <a:bodyPr/>
          <a:lstStyle/>
          <a:p>
            <a:endParaRPr lang="fi-FI"/>
          </a:p>
        </p:txBody>
      </p:sp>
      <p:sp>
        <p:nvSpPr>
          <p:cNvPr id="6" name="Slide Number Placeholder 5">
            <a:extLst>
              <a:ext uri="{FF2B5EF4-FFF2-40B4-BE49-F238E27FC236}">
                <a16:creationId xmlns:a16="http://schemas.microsoft.com/office/drawing/2014/main" id="{9C4CB569-8C10-87E5-2F35-74ED3EF15E59}"/>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9" name="Text Placeholder 4">
            <a:extLst>
              <a:ext uri="{FF2B5EF4-FFF2-40B4-BE49-F238E27FC236}">
                <a16:creationId xmlns:a16="http://schemas.microsoft.com/office/drawing/2014/main" id="{8771EAB8-E976-3394-3EDD-274481E21104}"/>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367319575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White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a:t>Headline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ECE10FE-B9CB-31C9-C131-FA8A9355BEFC}"/>
              </a:ext>
            </a:extLst>
          </p:cNvPr>
          <p:cNvSpPr>
            <a:spLocks noGrp="1"/>
          </p:cNvSpPr>
          <p:nvPr>
            <p:ph type="dt" sz="half" idx="14"/>
          </p:nvPr>
        </p:nvSpPr>
        <p:spPr/>
        <p:txBody>
          <a:bodyPr/>
          <a:lstStyle/>
          <a:p>
            <a:fld id="{813C8835-D307-4258-A3A0-D6D01C3D6A02}" type="datetime1">
              <a:rPr lang="fi-FI" smtClean="0"/>
              <a:t>9.10.2026</a:t>
            </a:fld>
            <a:endParaRPr lang="fi-FI"/>
          </a:p>
        </p:txBody>
      </p:sp>
      <p:sp>
        <p:nvSpPr>
          <p:cNvPr id="5" name="Footer Placeholder 4">
            <a:extLst>
              <a:ext uri="{FF2B5EF4-FFF2-40B4-BE49-F238E27FC236}">
                <a16:creationId xmlns:a16="http://schemas.microsoft.com/office/drawing/2014/main" id="{E5AB6C74-8053-BBC4-940C-7BD1DA87F424}"/>
              </a:ext>
            </a:extLst>
          </p:cNvPr>
          <p:cNvSpPr>
            <a:spLocks noGrp="1"/>
          </p:cNvSpPr>
          <p:nvPr>
            <p:ph type="ftr" sz="quarter" idx="15"/>
          </p:nvPr>
        </p:nvSpPr>
        <p:spPr/>
        <p:txBody>
          <a:bodyPr/>
          <a:lstStyle/>
          <a:p>
            <a:endParaRPr lang="fi-FI"/>
          </a:p>
        </p:txBody>
      </p:sp>
      <p:sp>
        <p:nvSpPr>
          <p:cNvPr id="6" name="Slide Number Placeholder 5">
            <a:extLst>
              <a:ext uri="{FF2B5EF4-FFF2-40B4-BE49-F238E27FC236}">
                <a16:creationId xmlns:a16="http://schemas.microsoft.com/office/drawing/2014/main" id="{8233658A-D30E-64F2-DD4D-DE5EA0255E92}"/>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9" name="Text Placeholder 4">
            <a:extLst>
              <a:ext uri="{FF2B5EF4-FFF2-40B4-BE49-F238E27FC236}">
                <a16:creationId xmlns:a16="http://schemas.microsoft.com/office/drawing/2014/main" id="{531D53A2-130E-125B-FE0A-6CBEABB25673}"/>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76340433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ack 2">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8" name="Rectangle 7">
            <a:extLst>
              <a:ext uri="{FF2B5EF4-FFF2-40B4-BE49-F238E27FC236}">
                <a16:creationId xmlns:a16="http://schemas.microsoft.com/office/drawing/2014/main" id="{D777C7DB-D21C-CF04-BEAE-6225DF214D55}"/>
              </a:ext>
              <a:ext uri="{C183D7F6-B498-43B3-948B-1728B52AA6E4}">
                <adec:decorative xmlns:adec="http://schemas.microsoft.com/office/drawing/2017/decorative" val="1"/>
              </a:ext>
            </a:extLst>
          </p:cNvPr>
          <p:cNvSpPr/>
          <p:nvPr/>
        </p:nvSpPr>
        <p:spPr>
          <a:xfrm>
            <a:off x="0" y="0"/>
            <a:ext cx="6096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solidFill>
                  <a:schemeClr val="bg1"/>
                </a:solidFill>
                <a:latin typeface="+mj-lt"/>
              </a:defRPr>
            </a:lvl1pPr>
          </a:lstStyle>
          <a:p>
            <a:r>
              <a:rPr lang="en-US"/>
              <a:t>Headline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 uri="{C183D7F6-B498-43B3-948B-1728B52AA6E4}">
                <adec:decorative xmlns:adec="http://schemas.microsoft.com/office/drawing/2017/decorative" val="1"/>
              </a:ext>
            </a:extLst>
          </p:cNvPr>
          <p:cNvCxnSpPr>
            <a:cxnSpLocks/>
          </p:cNvCxnSpPr>
          <p:nvPr/>
        </p:nvCxnSpPr>
        <p:spPr>
          <a:xfrm>
            <a:off x="6600056" y="1233937"/>
            <a:ext cx="3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AF731E99-3C7B-49D2-A668-4F81F502E959}" type="datetime1">
              <a:rPr lang="fi-FI" smtClean="0"/>
              <a:t>9.10.2026</a:t>
            </a:fld>
            <a:endParaRPr lang="fi-FI"/>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4" name="Text Placeholder 4">
            <a:extLst>
              <a:ext uri="{FF2B5EF4-FFF2-40B4-BE49-F238E27FC236}">
                <a16:creationId xmlns:a16="http://schemas.microsoft.com/office/drawing/2014/main" id="{062062DE-D201-A7D5-B7B2-4A339438FA13}"/>
              </a:ext>
            </a:extLst>
          </p:cNvPr>
          <p:cNvSpPr>
            <a:spLocks noGrp="1"/>
          </p:cNvSpPr>
          <p:nvPr>
            <p:ph type="body" sz="quarter" idx="17" hasCustomPrompt="1"/>
          </p:nvPr>
        </p:nvSpPr>
        <p:spPr>
          <a:xfrm>
            <a:off x="6600055" y="4869160"/>
            <a:ext cx="5183957" cy="276999"/>
          </a:xfrm>
        </p:spPr>
        <p:txBody>
          <a:bodyPr wrap="square">
            <a:spAutoFit/>
          </a:bodyPr>
          <a:lstStyle>
            <a:lvl1pPr marL="0" indent="0">
              <a:spcBef>
                <a:spcPts val="0"/>
              </a:spcBef>
              <a:buFontTx/>
              <a:buNone/>
              <a:defRPr sz="1800">
                <a:solidFill>
                  <a:schemeClr val="bg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441435801"/>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Yellow 3">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6B325826-F92D-425A-81E3-2BBA101149E8}" type="datetime1">
              <a:rPr lang="fi-FI" smtClean="0"/>
              <a:t>9.10.2026</a:t>
            </a:fld>
            <a:endParaRPr lang="fi-FI"/>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5" name="Title 1">
            <a:extLst>
              <a:ext uri="{FF2B5EF4-FFF2-40B4-BE49-F238E27FC236}">
                <a16:creationId xmlns:a16="http://schemas.microsoft.com/office/drawing/2014/main" id="{1AB5AED4-B00A-C1A4-E287-ED21BF24F070}"/>
              </a:ext>
            </a:extLst>
          </p:cNvPr>
          <p:cNvSpPr>
            <a:spLocks noGrp="1"/>
          </p:cNvSpPr>
          <p:nvPr>
            <p:ph type="ctrTitle" hasCustomPrompt="1"/>
          </p:nvPr>
        </p:nvSpPr>
        <p:spPr>
          <a:xfrm>
            <a:off x="407988" y="2936558"/>
            <a:ext cx="5183956" cy="492443"/>
          </a:xfrm>
        </p:spPr>
        <p:txBody>
          <a:bodyPr wrap="square" anchor="b" anchorCtr="0">
            <a:spAutoFit/>
          </a:bodyPr>
          <a:lstStyle>
            <a:lvl1pPr algn="l">
              <a:lnSpc>
                <a:spcPct val="100000"/>
              </a:lnSpc>
              <a:defRPr sz="3200">
                <a:solidFill>
                  <a:schemeClr val="tx1"/>
                </a:solidFill>
                <a:latin typeface="+mj-lt"/>
              </a:defRPr>
            </a:lvl1pPr>
          </a:lstStyle>
          <a:p>
            <a:r>
              <a:rPr lang="en-US"/>
              <a:t>Headline</a:t>
            </a:r>
            <a:endParaRPr lang="fi-FI"/>
          </a:p>
        </p:txBody>
      </p:sp>
      <p:sp>
        <p:nvSpPr>
          <p:cNvPr id="6" name="Subtitle 2">
            <a:extLst>
              <a:ext uri="{FF2B5EF4-FFF2-40B4-BE49-F238E27FC236}">
                <a16:creationId xmlns:a16="http://schemas.microsoft.com/office/drawing/2014/main" id="{E77A74CF-552F-AD8B-EBE0-4EC31A285BF1}"/>
              </a:ext>
            </a:extLst>
          </p:cNvPr>
          <p:cNvSpPr>
            <a:spLocks noGrp="1"/>
          </p:cNvSpPr>
          <p:nvPr>
            <p:ph type="subTitle" idx="1"/>
          </p:nvPr>
        </p:nvSpPr>
        <p:spPr>
          <a:xfrm>
            <a:off x="407988" y="3429000"/>
            <a:ext cx="5183956" cy="984885"/>
          </a:xfrm>
        </p:spPr>
        <p:txBody>
          <a:bodyPr wrap="square">
            <a:spAutoFit/>
          </a:bodyPr>
          <a:lstStyle>
            <a:lvl1pPr marL="0" indent="0" algn="l">
              <a:lnSpc>
                <a:spcPct val="100000"/>
              </a:lnSpc>
              <a:spcBef>
                <a:spcPts val="0"/>
              </a:spcBef>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cxnSp>
        <p:nvCxnSpPr>
          <p:cNvPr id="9" name="Straight Connector 8">
            <a:extLst>
              <a:ext uri="{FF2B5EF4-FFF2-40B4-BE49-F238E27FC236}">
                <a16:creationId xmlns:a16="http://schemas.microsoft.com/office/drawing/2014/main" id="{9E27271C-B890-2326-7DF3-F203CAEE893D}"/>
              </a:ext>
              <a:ext uri="{C183D7F6-B498-43B3-948B-1728B52AA6E4}">
                <adec:decorative xmlns:adec="http://schemas.microsoft.com/office/drawing/2017/decorative" val="1"/>
              </a:ext>
            </a:extLst>
          </p:cNvPr>
          <p:cNvCxnSpPr>
            <a:cxnSpLocks/>
          </p:cNvCxnSpPr>
          <p:nvPr userDrawn="1"/>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D85101F3-610F-B09D-488F-7AA3CF707C51}"/>
              </a:ext>
            </a:extLst>
          </p:cNvPr>
          <p:cNvSpPr>
            <a:spLocks noGrp="1"/>
          </p:cNvSpPr>
          <p:nvPr>
            <p:ph type="body" sz="quarter" idx="14" hasCustomPrompt="1"/>
          </p:nvPr>
        </p:nvSpPr>
        <p:spPr>
          <a:xfrm>
            <a:off x="407989" y="4869160"/>
            <a:ext cx="5183955" cy="276999"/>
          </a:xfrm>
        </p:spPr>
        <p:txBody>
          <a:bodyPr wrap="square">
            <a:spAutoFit/>
          </a:bodyPr>
          <a:lstStyle>
            <a:lvl1pPr marL="0" indent="0">
              <a:spcBef>
                <a:spcPts val="0"/>
              </a:spcBef>
              <a:buFontTx/>
              <a:buNone/>
              <a:defRPr sz="1800">
                <a:solidFill>
                  <a:schemeClr val="tx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1204832318"/>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Red 3">
    <p:bg>
      <p:bgPr>
        <a:solidFill>
          <a:schemeClr val="accent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995732B7-9D02-43F0-8DDE-54D8F9C8E803}" type="datetime1">
              <a:rPr lang="fi-FI" smtClean="0"/>
              <a:t>9.10.2026</a:t>
            </a:fld>
            <a:endParaRPr lang="fi-FI"/>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5" name="Title 1">
            <a:extLst>
              <a:ext uri="{FF2B5EF4-FFF2-40B4-BE49-F238E27FC236}">
                <a16:creationId xmlns:a16="http://schemas.microsoft.com/office/drawing/2014/main" id="{1AB5AED4-B00A-C1A4-E287-ED21BF24F070}"/>
              </a:ext>
            </a:extLst>
          </p:cNvPr>
          <p:cNvSpPr>
            <a:spLocks noGrp="1"/>
          </p:cNvSpPr>
          <p:nvPr>
            <p:ph type="ctrTitle" hasCustomPrompt="1"/>
          </p:nvPr>
        </p:nvSpPr>
        <p:spPr>
          <a:xfrm>
            <a:off x="407988" y="2936558"/>
            <a:ext cx="5183956" cy="492443"/>
          </a:xfrm>
        </p:spPr>
        <p:txBody>
          <a:bodyPr wrap="square" anchor="b" anchorCtr="0">
            <a:spAutoFit/>
          </a:bodyPr>
          <a:lstStyle>
            <a:lvl1pPr algn="l">
              <a:lnSpc>
                <a:spcPct val="100000"/>
              </a:lnSpc>
              <a:defRPr sz="3200">
                <a:solidFill>
                  <a:schemeClr val="tx1"/>
                </a:solidFill>
                <a:latin typeface="+mj-lt"/>
              </a:defRPr>
            </a:lvl1pPr>
          </a:lstStyle>
          <a:p>
            <a:r>
              <a:rPr lang="en-US"/>
              <a:t>Headline</a:t>
            </a:r>
            <a:endParaRPr lang="fi-FI"/>
          </a:p>
        </p:txBody>
      </p:sp>
      <p:sp>
        <p:nvSpPr>
          <p:cNvPr id="6" name="Subtitle 2">
            <a:extLst>
              <a:ext uri="{FF2B5EF4-FFF2-40B4-BE49-F238E27FC236}">
                <a16:creationId xmlns:a16="http://schemas.microsoft.com/office/drawing/2014/main" id="{E77A74CF-552F-AD8B-EBE0-4EC31A285BF1}"/>
              </a:ext>
            </a:extLst>
          </p:cNvPr>
          <p:cNvSpPr>
            <a:spLocks noGrp="1"/>
          </p:cNvSpPr>
          <p:nvPr>
            <p:ph type="subTitle" idx="1"/>
          </p:nvPr>
        </p:nvSpPr>
        <p:spPr>
          <a:xfrm>
            <a:off x="407988" y="3429000"/>
            <a:ext cx="5183956" cy="984885"/>
          </a:xfrm>
        </p:spPr>
        <p:txBody>
          <a:bodyPr wrap="square">
            <a:spAutoFit/>
          </a:bodyPr>
          <a:lstStyle>
            <a:lvl1pPr marL="0" indent="0" algn="l">
              <a:lnSpc>
                <a:spcPct val="100000"/>
              </a:lnSpc>
              <a:spcBef>
                <a:spcPts val="0"/>
              </a:spcBef>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cxnSp>
        <p:nvCxnSpPr>
          <p:cNvPr id="9" name="Straight Connector 8">
            <a:extLst>
              <a:ext uri="{FF2B5EF4-FFF2-40B4-BE49-F238E27FC236}">
                <a16:creationId xmlns:a16="http://schemas.microsoft.com/office/drawing/2014/main" id="{9E27271C-B890-2326-7DF3-F203CAEE893D}"/>
              </a:ext>
              <a:ext uri="{C183D7F6-B498-43B3-948B-1728B52AA6E4}">
                <adec:decorative xmlns:adec="http://schemas.microsoft.com/office/drawing/2017/decorative" val="1"/>
              </a:ext>
            </a:extLst>
          </p:cNvPr>
          <p:cNvCxnSpPr>
            <a:cxnSpLocks/>
          </p:cNvCxnSpPr>
          <p:nvPr userDrawn="1"/>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D85101F3-610F-B09D-488F-7AA3CF707C51}"/>
              </a:ext>
            </a:extLst>
          </p:cNvPr>
          <p:cNvSpPr>
            <a:spLocks noGrp="1"/>
          </p:cNvSpPr>
          <p:nvPr>
            <p:ph type="body" sz="quarter" idx="14" hasCustomPrompt="1"/>
          </p:nvPr>
        </p:nvSpPr>
        <p:spPr>
          <a:xfrm>
            <a:off x="407989" y="4869160"/>
            <a:ext cx="5183955" cy="276999"/>
          </a:xfrm>
        </p:spPr>
        <p:txBody>
          <a:bodyPr wrap="square">
            <a:spAutoFit/>
          </a:bodyPr>
          <a:lstStyle>
            <a:lvl1pPr marL="0" indent="0">
              <a:spcBef>
                <a:spcPts val="0"/>
              </a:spcBef>
              <a:buFontTx/>
              <a:buNone/>
              <a:defRPr sz="1800">
                <a:solidFill>
                  <a:schemeClr val="tx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417916924"/>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ue 3">
    <p:bg>
      <p:bgPr>
        <a:solidFill>
          <a:schemeClr val="accent3"/>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CC0E368C-9E03-4CFB-AB2B-A63C04375488}" type="datetime1">
              <a:rPr lang="fi-FI" smtClean="0"/>
              <a:t>9.10.2026</a:t>
            </a:fld>
            <a:endParaRPr lang="fi-FI"/>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5" name="Title 1">
            <a:extLst>
              <a:ext uri="{FF2B5EF4-FFF2-40B4-BE49-F238E27FC236}">
                <a16:creationId xmlns:a16="http://schemas.microsoft.com/office/drawing/2014/main" id="{1AB5AED4-B00A-C1A4-E287-ED21BF24F070}"/>
              </a:ext>
            </a:extLst>
          </p:cNvPr>
          <p:cNvSpPr>
            <a:spLocks noGrp="1"/>
          </p:cNvSpPr>
          <p:nvPr>
            <p:ph type="ctrTitle" hasCustomPrompt="1"/>
          </p:nvPr>
        </p:nvSpPr>
        <p:spPr>
          <a:xfrm>
            <a:off x="407988" y="2936558"/>
            <a:ext cx="5183956" cy="492443"/>
          </a:xfrm>
        </p:spPr>
        <p:txBody>
          <a:bodyPr wrap="square" anchor="b" anchorCtr="0">
            <a:spAutoFit/>
          </a:bodyPr>
          <a:lstStyle>
            <a:lvl1pPr algn="l">
              <a:lnSpc>
                <a:spcPct val="100000"/>
              </a:lnSpc>
              <a:defRPr sz="3200">
                <a:solidFill>
                  <a:schemeClr val="tx1"/>
                </a:solidFill>
                <a:latin typeface="+mj-lt"/>
              </a:defRPr>
            </a:lvl1pPr>
          </a:lstStyle>
          <a:p>
            <a:r>
              <a:rPr lang="en-US"/>
              <a:t>Headline</a:t>
            </a:r>
            <a:endParaRPr lang="fi-FI"/>
          </a:p>
        </p:txBody>
      </p:sp>
      <p:sp>
        <p:nvSpPr>
          <p:cNvPr id="6" name="Subtitle 2">
            <a:extLst>
              <a:ext uri="{FF2B5EF4-FFF2-40B4-BE49-F238E27FC236}">
                <a16:creationId xmlns:a16="http://schemas.microsoft.com/office/drawing/2014/main" id="{E77A74CF-552F-AD8B-EBE0-4EC31A285BF1}"/>
              </a:ext>
            </a:extLst>
          </p:cNvPr>
          <p:cNvSpPr>
            <a:spLocks noGrp="1"/>
          </p:cNvSpPr>
          <p:nvPr>
            <p:ph type="subTitle" idx="1"/>
          </p:nvPr>
        </p:nvSpPr>
        <p:spPr>
          <a:xfrm>
            <a:off x="407988" y="3429000"/>
            <a:ext cx="5183956" cy="984885"/>
          </a:xfrm>
        </p:spPr>
        <p:txBody>
          <a:bodyPr wrap="square">
            <a:spAutoFit/>
          </a:bodyPr>
          <a:lstStyle>
            <a:lvl1pPr marL="0" indent="0" algn="l">
              <a:lnSpc>
                <a:spcPct val="100000"/>
              </a:lnSpc>
              <a:spcBef>
                <a:spcPts val="0"/>
              </a:spcBef>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cxnSp>
        <p:nvCxnSpPr>
          <p:cNvPr id="9" name="Straight Connector 8">
            <a:extLst>
              <a:ext uri="{FF2B5EF4-FFF2-40B4-BE49-F238E27FC236}">
                <a16:creationId xmlns:a16="http://schemas.microsoft.com/office/drawing/2014/main" id="{9E27271C-B890-2326-7DF3-F203CAEE893D}"/>
              </a:ext>
              <a:ext uri="{C183D7F6-B498-43B3-948B-1728B52AA6E4}">
                <adec:decorative xmlns:adec="http://schemas.microsoft.com/office/drawing/2017/decorative" val="1"/>
              </a:ext>
            </a:extLst>
          </p:cNvPr>
          <p:cNvCxnSpPr>
            <a:cxnSpLocks/>
          </p:cNvCxnSpPr>
          <p:nvPr userDrawn="1"/>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D85101F3-610F-B09D-488F-7AA3CF707C51}"/>
              </a:ext>
            </a:extLst>
          </p:cNvPr>
          <p:cNvSpPr>
            <a:spLocks noGrp="1"/>
          </p:cNvSpPr>
          <p:nvPr>
            <p:ph type="body" sz="quarter" idx="14" hasCustomPrompt="1"/>
          </p:nvPr>
        </p:nvSpPr>
        <p:spPr>
          <a:xfrm>
            <a:off x="407989" y="4869160"/>
            <a:ext cx="5183955" cy="276999"/>
          </a:xfrm>
        </p:spPr>
        <p:txBody>
          <a:bodyPr wrap="square">
            <a:spAutoFit/>
          </a:bodyPr>
          <a:lstStyle>
            <a:lvl1pPr marL="0" indent="0">
              <a:spcBef>
                <a:spcPts val="0"/>
              </a:spcBef>
              <a:buFontTx/>
              <a:buNone/>
              <a:defRPr sz="1800">
                <a:solidFill>
                  <a:schemeClr val="tx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3476343202"/>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Black 3">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2806608F-D96E-42C2-B3A9-09B14D07446D}" type="datetime1">
              <a:rPr lang="fi-FI" smtClean="0"/>
              <a:t>9.10.2026</a:t>
            </a:fld>
            <a:endParaRPr lang="fi-FI"/>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5" name="Title 1">
            <a:extLst>
              <a:ext uri="{FF2B5EF4-FFF2-40B4-BE49-F238E27FC236}">
                <a16:creationId xmlns:a16="http://schemas.microsoft.com/office/drawing/2014/main" id="{1AB5AED4-B00A-C1A4-E287-ED21BF24F070}"/>
              </a:ext>
            </a:extLst>
          </p:cNvPr>
          <p:cNvSpPr>
            <a:spLocks noGrp="1"/>
          </p:cNvSpPr>
          <p:nvPr>
            <p:ph type="ctrTitle" hasCustomPrompt="1"/>
          </p:nvPr>
        </p:nvSpPr>
        <p:spPr>
          <a:xfrm>
            <a:off x="407988" y="2936558"/>
            <a:ext cx="5183956" cy="492443"/>
          </a:xfrm>
        </p:spPr>
        <p:txBody>
          <a:bodyPr wrap="square" anchor="b" anchorCtr="0">
            <a:spAutoFit/>
          </a:bodyPr>
          <a:lstStyle>
            <a:lvl1pPr algn="l">
              <a:lnSpc>
                <a:spcPct val="100000"/>
              </a:lnSpc>
              <a:defRPr sz="3200">
                <a:solidFill>
                  <a:schemeClr val="bg1"/>
                </a:solidFill>
                <a:latin typeface="+mj-lt"/>
              </a:defRPr>
            </a:lvl1pPr>
          </a:lstStyle>
          <a:p>
            <a:r>
              <a:rPr lang="en-US"/>
              <a:t>Headline</a:t>
            </a:r>
            <a:endParaRPr lang="fi-FI"/>
          </a:p>
        </p:txBody>
      </p:sp>
      <p:sp>
        <p:nvSpPr>
          <p:cNvPr id="6" name="Subtitle 2">
            <a:extLst>
              <a:ext uri="{FF2B5EF4-FFF2-40B4-BE49-F238E27FC236}">
                <a16:creationId xmlns:a16="http://schemas.microsoft.com/office/drawing/2014/main" id="{E77A74CF-552F-AD8B-EBE0-4EC31A285BF1}"/>
              </a:ext>
            </a:extLst>
          </p:cNvPr>
          <p:cNvSpPr>
            <a:spLocks noGrp="1"/>
          </p:cNvSpPr>
          <p:nvPr>
            <p:ph type="subTitle" idx="1"/>
          </p:nvPr>
        </p:nvSpPr>
        <p:spPr>
          <a:xfrm>
            <a:off x="407988" y="3429000"/>
            <a:ext cx="5183956" cy="984885"/>
          </a:xfrm>
        </p:spPr>
        <p:txBody>
          <a:bodyPr wrap="square">
            <a:spAutoFit/>
          </a:bodyPr>
          <a:lstStyle>
            <a:lvl1pPr marL="0" indent="0" algn="l">
              <a:lnSpc>
                <a:spcPct val="100000"/>
              </a:lnSpc>
              <a:spcBef>
                <a:spcPts val="0"/>
              </a:spcBef>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cxnSp>
        <p:nvCxnSpPr>
          <p:cNvPr id="9" name="Straight Connector 8">
            <a:extLst>
              <a:ext uri="{FF2B5EF4-FFF2-40B4-BE49-F238E27FC236}">
                <a16:creationId xmlns:a16="http://schemas.microsoft.com/office/drawing/2014/main" id="{9E27271C-B890-2326-7DF3-F203CAEE893D}"/>
              </a:ext>
              <a:ext uri="{C183D7F6-B498-43B3-948B-1728B52AA6E4}">
                <adec:decorative xmlns:adec="http://schemas.microsoft.com/office/drawing/2017/decorative" val="1"/>
              </a:ext>
            </a:extLst>
          </p:cNvPr>
          <p:cNvCxnSpPr>
            <a:cxnSpLocks/>
          </p:cNvCxnSpPr>
          <p:nvPr userDrawn="1"/>
        </p:nvCxnSpPr>
        <p:spPr>
          <a:xfrm>
            <a:off x="407368" y="2674624"/>
            <a:ext cx="3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D85101F3-610F-B09D-488F-7AA3CF707C51}"/>
              </a:ext>
            </a:extLst>
          </p:cNvPr>
          <p:cNvSpPr>
            <a:spLocks noGrp="1"/>
          </p:cNvSpPr>
          <p:nvPr>
            <p:ph type="body" sz="quarter" idx="14" hasCustomPrompt="1"/>
          </p:nvPr>
        </p:nvSpPr>
        <p:spPr>
          <a:xfrm>
            <a:off x="407989" y="4869160"/>
            <a:ext cx="5183955" cy="276999"/>
          </a:xfrm>
        </p:spPr>
        <p:txBody>
          <a:bodyPr wrap="square">
            <a:spAutoFit/>
          </a:bodyPr>
          <a:lstStyle>
            <a:lvl1pPr marL="0" indent="0">
              <a:spcBef>
                <a:spcPts val="0"/>
              </a:spcBef>
              <a:buFontTx/>
              <a:buNone/>
              <a:defRPr sz="1800">
                <a:solidFill>
                  <a:schemeClr val="bg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129673422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White 3">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 uri="{C183D7F6-B498-43B3-948B-1728B52AA6E4}">
                <adec:decorative xmlns:adec="http://schemas.microsoft.com/office/drawing/2017/decorative" val="1"/>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11" name="Freeform 5">
            <a:extLst>
              <a:ext uri="{FF2B5EF4-FFF2-40B4-BE49-F238E27FC236}">
                <a16:creationId xmlns:a16="http://schemas.microsoft.com/office/drawing/2014/main" id="{B048024D-E928-1A47-E81D-E73CEDEC703F}"/>
              </a:ext>
              <a:ext uri="{C183D7F6-B498-43B3-948B-1728B52AA6E4}">
                <adec:decorative xmlns:adec="http://schemas.microsoft.com/office/drawing/2017/decorative" val="1"/>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Date Placeholder 22">
            <a:extLst>
              <a:ext uri="{FF2B5EF4-FFF2-40B4-BE49-F238E27FC236}">
                <a16:creationId xmlns:a16="http://schemas.microsoft.com/office/drawing/2014/main" id="{CA1682D5-9875-6DFE-B1FA-F20EE1301C6A}"/>
              </a:ext>
            </a:extLst>
          </p:cNvPr>
          <p:cNvSpPr>
            <a:spLocks noGrp="1"/>
          </p:cNvSpPr>
          <p:nvPr>
            <p:ph type="dt" sz="half" idx="10"/>
          </p:nvPr>
        </p:nvSpPr>
        <p:spPr/>
        <p:txBody>
          <a:bodyPr/>
          <a:lstStyle>
            <a:lvl1pPr>
              <a:defRPr>
                <a:solidFill>
                  <a:schemeClr val="bg1"/>
                </a:solidFill>
              </a:defRPr>
            </a:lvl1pPr>
          </a:lstStyle>
          <a:p>
            <a:fld id="{AC75DB03-1B34-47A3-8EA2-26D9E0502960}" type="datetime1">
              <a:rPr lang="fi-FI" smtClean="0"/>
              <a:t>9.10.2026</a:t>
            </a:fld>
            <a:endParaRPr lang="fi-FI"/>
          </a:p>
        </p:txBody>
      </p:sp>
      <p:sp>
        <p:nvSpPr>
          <p:cNvPr id="24" name="Footer Placeholder 23">
            <a:extLst>
              <a:ext uri="{FF2B5EF4-FFF2-40B4-BE49-F238E27FC236}">
                <a16:creationId xmlns:a16="http://schemas.microsoft.com/office/drawing/2014/main" id="{CB76FCA5-9DA7-BF02-3EBB-BC56DDA0FE1D}"/>
              </a:ext>
            </a:extLst>
          </p:cNvPr>
          <p:cNvSpPr>
            <a:spLocks noGrp="1"/>
          </p:cNvSpPr>
          <p:nvPr>
            <p:ph type="ftr" sz="quarter" idx="11"/>
          </p:nvPr>
        </p:nvSpPr>
        <p:spPr/>
        <p:txBody>
          <a:bodyPr/>
          <a:lstStyle>
            <a:lvl1pPr>
              <a:defRPr>
                <a:solidFill>
                  <a:schemeClr val="bg1"/>
                </a:solidFill>
              </a:defRPr>
            </a:lvl1pPr>
          </a:lstStyle>
          <a:p>
            <a:endParaRPr lang="fi-FI"/>
          </a:p>
        </p:txBody>
      </p:sp>
      <p:sp>
        <p:nvSpPr>
          <p:cNvPr id="25" name="Slide Number Placeholder 24">
            <a:extLst>
              <a:ext uri="{FF2B5EF4-FFF2-40B4-BE49-F238E27FC236}">
                <a16:creationId xmlns:a16="http://schemas.microsoft.com/office/drawing/2014/main" id="{807BD9D2-D4DB-4F42-21C0-76A363F74553}"/>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5" name="Title 1">
            <a:extLst>
              <a:ext uri="{FF2B5EF4-FFF2-40B4-BE49-F238E27FC236}">
                <a16:creationId xmlns:a16="http://schemas.microsoft.com/office/drawing/2014/main" id="{1AB5AED4-B00A-C1A4-E287-ED21BF24F070}"/>
              </a:ext>
            </a:extLst>
          </p:cNvPr>
          <p:cNvSpPr>
            <a:spLocks noGrp="1"/>
          </p:cNvSpPr>
          <p:nvPr>
            <p:ph type="ctrTitle" hasCustomPrompt="1"/>
          </p:nvPr>
        </p:nvSpPr>
        <p:spPr>
          <a:xfrm>
            <a:off x="407988" y="2936558"/>
            <a:ext cx="5183956" cy="492443"/>
          </a:xfrm>
        </p:spPr>
        <p:txBody>
          <a:bodyPr wrap="square" anchor="b" anchorCtr="0">
            <a:spAutoFit/>
          </a:bodyPr>
          <a:lstStyle>
            <a:lvl1pPr algn="l">
              <a:lnSpc>
                <a:spcPct val="100000"/>
              </a:lnSpc>
              <a:defRPr sz="3200">
                <a:solidFill>
                  <a:schemeClr val="tx1"/>
                </a:solidFill>
                <a:latin typeface="+mj-lt"/>
              </a:defRPr>
            </a:lvl1pPr>
          </a:lstStyle>
          <a:p>
            <a:r>
              <a:rPr lang="en-US"/>
              <a:t>Headline</a:t>
            </a:r>
            <a:endParaRPr lang="fi-FI"/>
          </a:p>
        </p:txBody>
      </p:sp>
      <p:sp>
        <p:nvSpPr>
          <p:cNvPr id="6" name="Subtitle 2">
            <a:extLst>
              <a:ext uri="{FF2B5EF4-FFF2-40B4-BE49-F238E27FC236}">
                <a16:creationId xmlns:a16="http://schemas.microsoft.com/office/drawing/2014/main" id="{E77A74CF-552F-AD8B-EBE0-4EC31A285BF1}"/>
              </a:ext>
            </a:extLst>
          </p:cNvPr>
          <p:cNvSpPr>
            <a:spLocks noGrp="1"/>
          </p:cNvSpPr>
          <p:nvPr>
            <p:ph type="subTitle" idx="1"/>
          </p:nvPr>
        </p:nvSpPr>
        <p:spPr>
          <a:xfrm>
            <a:off x="407988" y="3429000"/>
            <a:ext cx="5183956" cy="984885"/>
          </a:xfrm>
        </p:spPr>
        <p:txBody>
          <a:bodyPr wrap="square">
            <a:spAutoFit/>
          </a:bodyPr>
          <a:lstStyle>
            <a:lvl1pPr marL="0" indent="0" algn="l">
              <a:lnSpc>
                <a:spcPct val="100000"/>
              </a:lnSpc>
              <a:spcBef>
                <a:spcPts val="0"/>
              </a:spcBef>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cxnSp>
        <p:nvCxnSpPr>
          <p:cNvPr id="9" name="Straight Connector 8">
            <a:extLst>
              <a:ext uri="{FF2B5EF4-FFF2-40B4-BE49-F238E27FC236}">
                <a16:creationId xmlns:a16="http://schemas.microsoft.com/office/drawing/2014/main" id="{9E27271C-B890-2326-7DF3-F203CAEE893D}"/>
              </a:ext>
              <a:ext uri="{C183D7F6-B498-43B3-948B-1728B52AA6E4}">
                <adec:decorative xmlns:adec="http://schemas.microsoft.com/office/drawing/2017/decorative" val="1"/>
              </a:ext>
            </a:extLst>
          </p:cNvPr>
          <p:cNvCxnSpPr>
            <a:cxnSpLocks/>
          </p:cNvCxnSpPr>
          <p:nvPr userDrawn="1"/>
        </p:nvCxnSpPr>
        <p:spPr>
          <a:xfrm>
            <a:off x="407368" y="2674624"/>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D85101F3-610F-B09D-488F-7AA3CF707C51}"/>
              </a:ext>
            </a:extLst>
          </p:cNvPr>
          <p:cNvSpPr>
            <a:spLocks noGrp="1"/>
          </p:cNvSpPr>
          <p:nvPr>
            <p:ph type="body" sz="quarter" idx="14" hasCustomPrompt="1"/>
          </p:nvPr>
        </p:nvSpPr>
        <p:spPr>
          <a:xfrm>
            <a:off x="407989" y="4869160"/>
            <a:ext cx="5183955" cy="276999"/>
          </a:xfrm>
        </p:spPr>
        <p:txBody>
          <a:bodyPr wrap="square">
            <a:spAutoFit/>
          </a:bodyPr>
          <a:lstStyle>
            <a:lvl1pPr marL="0" indent="0">
              <a:spcBef>
                <a:spcPts val="0"/>
              </a:spcBef>
              <a:buFontTx/>
              <a:buNone/>
              <a:defRPr sz="1800">
                <a:solidFill>
                  <a:schemeClr val="tx1"/>
                </a:solidFill>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vl6pPr marL="0" indent="0">
              <a:spcBef>
                <a:spcPts val="0"/>
              </a:spcBef>
              <a:buFontTx/>
              <a:buNone/>
              <a:defRPr sz="1800"/>
            </a:lvl6pPr>
            <a:lvl7pPr marL="0" indent="0">
              <a:spcBef>
                <a:spcPts val="0"/>
              </a:spcBef>
              <a:buFontTx/>
              <a:buNone/>
              <a:defRPr sz="1800"/>
            </a:lvl7pPr>
            <a:lvl8pPr marL="0" indent="0">
              <a:spcBef>
                <a:spcPts val="0"/>
              </a:spcBef>
              <a:buFontTx/>
              <a:buNone/>
              <a:defRPr sz="1800"/>
            </a:lvl8pPr>
            <a:lvl9pPr marL="0" indent="0">
              <a:spcBef>
                <a:spcPts val="0"/>
              </a:spcBef>
              <a:buFontTx/>
              <a:buNone/>
              <a:defRPr sz="1800"/>
            </a:lvl9pPr>
          </a:lstStyle>
          <a:p>
            <a:pPr lvl="0"/>
            <a:r>
              <a:rPr lang="en-US"/>
              <a:t>Presenter Name / Date / Place</a:t>
            </a:r>
          </a:p>
        </p:txBody>
      </p:sp>
    </p:spTree>
    <p:extLst>
      <p:ext uri="{BB962C8B-B14F-4D97-AF65-F5344CB8AC3E}">
        <p14:creationId xmlns:p14="http://schemas.microsoft.com/office/powerpoint/2010/main" val="218677254"/>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cSld name="1_Title Slide Picture Blue">
    <p:bg>
      <p:bgPr>
        <a:solidFill>
          <a:schemeClr val="accent3"/>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6CACCF6-B7F1-B81D-EB1E-E2F15D53141E}"/>
              </a:ext>
            </a:extLst>
          </p:cNvPr>
          <p:cNvSpPr>
            <a:spLocks noGrp="1"/>
          </p:cNvSpPr>
          <p:nvPr>
            <p:ph type="pic" sz="quarter" idx="13" hasCustomPrompt="1"/>
          </p:nvPr>
        </p:nvSpPr>
        <p:spPr>
          <a:xfrm>
            <a:off x="1" y="3429000"/>
            <a:ext cx="6096000" cy="3429000"/>
          </a:xfrm>
          <a:solidFill>
            <a:schemeClr val="bg2"/>
          </a:solidFill>
        </p:spPr>
        <p:txBody>
          <a:bodyPr vert="horz" lIns="0" tIns="0" rIns="0" bIns="0" rtlCol="0" anchor="t" anchorCtr="0">
            <a:noAutofit/>
          </a:bodyPr>
          <a:lstStyle>
            <a:lvl1pPr>
              <a:defRPr lang="en-US" sz="1200" dirty="0"/>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a:p>
            <a:pPr marR="0" lvl="0" fontAlgn="auto">
              <a:spcBef>
                <a:spcPts val="0"/>
              </a:spcBef>
              <a:spcAft>
                <a:spcPts val="0"/>
              </a:spcAft>
              <a:buClrTx/>
              <a:buSzTx/>
              <a:tabLst/>
            </a:pPr>
            <a:endParaRPr lang="en-US"/>
          </a:p>
        </p:txBody>
      </p:sp>
      <p:sp>
        <p:nvSpPr>
          <p:cNvPr id="8" name="Rectangle 7">
            <a:extLst>
              <a:ext uri="{FF2B5EF4-FFF2-40B4-BE49-F238E27FC236}">
                <a16:creationId xmlns:a16="http://schemas.microsoft.com/office/drawing/2014/main" id="{D777C7DB-D21C-CF04-BEAE-6225DF214D55}"/>
              </a:ext>
            </a:extLst>
          </p:cNvPr>
          <p:cNvSpPr/>
          <p:nvPr/>
        </p:nvSpPr>
        <p:spPr>
          <a:xfrm>
            <a:off x="0" y="0"/>
            <a:ext cx="6096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2" name="Title 1">
            <a:extLst>
              <a:ext uri="{FF2B5EF4-FFF2-40B4-BE49-F238E27FC236}">
                <a16:creationId xmlns:a16="http://schemas.microsoft.com/office/drawing/2014/main" id="{387275C4-164C-69B1-48F1-6ABBCFDD4649}"/>
              </a:ext>
            </a:extLst>
          </p:cNvPr>
          <p:cNvSpPr>
            <a:spLocks noGrp="1"/>
          </p:cNvSpPr>
          <p:nvPr>
            <p:ph type="ctrTitle" hasCustomPrompt="1"/>
          </p:nvPr>
        </p:nvSpPr>
        <p:spPr>
          <a:xfrm>
            <a:off x="6600676" y="1495871"/>
            <a:ext cx="5183337" cy="492443"/>
          </a:xfrm>
        </p:spPr>
        <p:txBody>
          <a:bodyPr wrap="square" anchor="b" anchorCtr="0">
            <a:spAutoFit/>
          </a:bodyPr>
          <a:lstStyle>
            <a:lvl1pPr algn="l">
              <a:lnSpc>
                <a:spcPct val="100000"/>
              </a:lnSpc>
              <a:defRPr sz="3200">
                <a:latin typeface="+mj-lt"/>
              </a:defRPr>
            </a:lvl1pPr>
          </a:lstStyle>
          <a:p>
            <a:r>
              <a:rPr lang="en-US"/>
              <a:t>Headline</a:t>
            </a:r>
            <a:endParaRPr lang="fi-FI"/>
          </a:p>
        </p:txBody>
      </p:sp>
      <p:sp>
        <p:nvSpPr>
          <p:cNvPr id="3" name="Subtitle 2">
            <a:extLst>
              <a:ext uri="{FF2B5EF4-FFF2-40B4-BE49-F238E27FC236}">
                <a16:creationId xmlns:a16="http://schemas.microsoft.com/office/drawing/2014/main" id="{1245A747-631B-1133-C63C-B48ADA15D1D3}"/>
              </a:ext>
            </a:extLst>
          </p:cNvPr>
          <p:cNvSpPr>
            <a:spLocks noGrp="1"/>
          </p:cNvSpPr>
          <p:nvPr>
            <p:ph type="subTitle" idx="1"/>
          </p:nvPr>
        </p:nvSpPr>
        <p:spPr>
          <a:xfrm>
            <a:off x="6600676" y="1988313"/>
            <a:ext cx="5183337" cy="984885"/>
          </a:xfrm>
        </p:spPr>
        <p:txBody>
          <a:bodyPr wrap="square">
            <a:spAutoFit/>
          </a:bodyPr>
          <a:lstStyle>
            <a:lvl1pPr marL="0" indent="0" algn="l">
              <a:lnSpc>
                <a:spcPct val="100000"/>
              </a:lnSpc>
              <a:spcBef>
                <a:spcPts val="0"/>
              </a:spcBef>
              <a:buNone/>
              <a:defRPr sz="32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1" name="Freeform 5">
            <a:extLst>
              <a:ext uri="{FF2B5EF4-FFF2-40B4-BE49-F238E27FC236}">
                <a16:creationId xmlns:a16="http://schemas.microsoft.com/office/drawing/2014/main" id="{B048024D-E928-1A47-E81D-E73CEDEC703F}"/>
              </a:ext>
            </a:extLst>
          </p:cNvPr>
          <p:cNvSpPr>
            <a:spLocks noChangeAspect="1" noEditPoints="1"/>
          </p:cNvSpPr>
          <p:nvPr/>
        </p:nvSpPr>
        <p:spPr bwMode="auto">
          <a:xfrm>
            <a:off x="407988" y="432000"/>
            <a:ext cx="2650987" cy="576000"/>
          </a:xfrm>
          <a:custGeom>
            <a:avLst/>
            <a:gdLst>
              <a:gd name="T0" fmla="*/ 1856 w 4584"/>
              <a:gd name="T1" fmla="*/ 150 h 996"/>
              <a:gd name="T2" fmla="*/ 1926 w 4584"/>
              <a:gd name="T3" fmla="*/ 74 h 996"/>
              <a:gd name="T4" fmla="*/ 1862 w 4584"/>
              <a:gd name="T5" fmla="*/ 198 h 996"/>
              <a:gd name="T6" fmla="*/ 2091 w 4584"/>
              <a:gd name="T7" fmla="*/ 109 h 996"/>
              <a:gd name="T8" fmla="*/ 2346 w 4584"/>
              <a:gd name="T9" fmla="*/ 79 h 996"/>
              <a:gd name="T10" fmla="*/ 2341 w 4584"/>
              <a:gd name="T11" fmla="*/ 150 h 996"/>
              <a:gd name="T12" fmla="*/ 2584 w 4584"/>
              <a:gd name="T13" fmla="*/ 274 h 996"/>
              <a:gd name="T14" fmla="*/ 2883 w 4584"/>
              <a:gd name="T15" fmla="*/ 0 h 996"/>
              <a:gd name="T16" fmla="*/ 2966 w 4584"/>
              <a:gd name="T17" fmla="*/ 88 h 996"/>
              <a:gd name="T18" fmla="*/ 3031 w 4584"/>
              <a:gd name="T19" fmla="*/ 214 h 996"/>
              <a:gd name="T20" fmla="*/ 3010 w 4584"/>
              <a:gd name="T21" fmla="*/ 212 h 996"/>
              <a:gd name="T22" fmla="*/ 3283 w 4584"/>
              <a:gd name="T23" fmla="*/ 239 h 996"/>
              <a:gd name="T24" fmla="*/ 3261 w 4584"/>
              <a:gd name="T25" fmla="*/ 135 h 996"/>
              <a:gd name="T26" fmla="*/ 3397 w 4584"/>
              <a:gd name="T27" fmla="*/ 34 h 996"/>
              <a:gd name="T28" fmla="*/ 3589 w 4584"/>
              <a:gd name="T29" fmla="*/ 199 h 996"/>
              <a:gd name="T30" fmla="*/ 3538 w 4584"/>
              <a:gd name="T31" fmla="*/ 193 h 996"/>
              <a:gd name="T32" fmla="*/ 3580 w 4584"/>
              <a:gd name="T33" fmla="*/ 106 h 996"/>
              <a:gd name="T34" fmla="*/ 3779 w 4584"/>
              <a:gd name="T35" fmla="*/ 244 h 996"/>
              <a:gd name="T36" fmla="*/ 3908 w 4584"/>
              <a:gd name="T37" fmla="*/ 148 h 996"/>
              <a:gd name="T38" fmla="*/ 3821 w 4584"/>
              <a:gd name="T39" fmla="*/ 107 h 996"/>
              <a:gd name="T40" fmla="*/ 1828 w 4584"/>
              <a:gd name="T41" fmla="*/ 916 h 996"/>
              <a:gd name="T42" fmla="*/ 1868 w 4584"/>
              <a:gd name="T43" fmla="*/ 803 h 996"/>
              <a:gd name="T44" fmla="*/ 1905 w 4584"/>
              <a:gd name="T45" fmla="*/ 896 h 996"/>
              <a:gd name="T46" fmla="*/ 2193 w 4584"/>
              <a:gd name="T47" fmla="*/ 891 h 996"/>
              <a:gd name="T48" fmla="*/ 2220 w 4584"/>
              <a:gd name="T49" fmla="*/ 816 h 996"/>
              <a:gd name="T50" fmla="*/ 2340 w 4584"/>
              <a:gd name="T51" fmla="*/ 927 h 996"/>
              <a:gd name="T52" fmla="*/ 2271 w 4584"/>
              <a:gd name="T53" fmla="*/ 868 h 996"/>
              <a:gd name="T54" fmla="*/ 2506 w 4584"/>
              <a:gd name="T55" fmla="*/ 882 h 996"/>
              <a:gd name="T56" fmla="*/ 2823 w 4584"/>
              <a:gd name="T57" fmla="*/ 753 h 996"/>
              <a:gd name="T58" fmla="*/ 2952 w 4584"/>
              <a:gd name="T59" fmla="*/ 726 h 996"/>
              <a:gd name="T60" fmla="*/ 3233 w 4584"/>
              <a:gd name="T61" fmla="*/ 913 h 996"/>
              <a:gd name="T62" fmla="*/ 3254 w 4584"/>
              <a:gd name="T63" fmla="*/ 854 h 996"/>
              <a:gd name="T64" fmla="*/ 3313 w 4584"/>
              <a:gd name="T65" fmla="*/ 793 h 996"/>
              <a:gd name="T66" fmla="*/ 3644 w 4584"/>
              <a:gd name="T67" fmla="*/ 802 h 996"/>
              <a:gd name="T68" fmla="*/ 3627 w 4584"/>
              <a:gd name="T69" fmla="*/ 933 h 996"/>
              <a:gd name="T70" fmla="*/ 3553 w 4584"/>
              <a:gd name="T71" fmla="*/ 839 h 996"/>
              <a:gd name="T72" fmla="*/ 3726 w 4584"/>
              <a:gd name="T73" fmla="*/ 696 h 996"/>
              <a:gd name="T74" fmla="*/ 3850 w 4584"/>
              <a:gd name="T75" fmla="*/ 926 h 996"/>
              <a:gd name="T76" fmla="*/ 3980 w 4584"/>
              <a:gd name="T77" fmla="*/ 996 h 996"/>
              <a:gd name="T78" fmla="*/ 1914 w 4584"/>
              <a:gd name="T79" fmla="*/ 481 h 996"/>
              <a:gd name="T80" fmla="*/ 1963 w 4584"/>
              <a:gd name="T81" fmla="*/ 436 h 996"/>
              <a:gd name="T82" fmla="*/ 1873 w 4584"/>
              <a:gd name="T83" fmla="*/ 556 h 996"/>
              <a:gd name="T84" fmla="*/ 2197 w 4584"/>
              <a:gd name="T85" fmla="*/ 413 h 996"/>
              <a:gd name="T86" fmla="*/ 2378 w 4584"/>
              <a:gd name="T87" fmla="*/ 449 h 996"/>
              <a:gd name="T88" fmla="*/ 2327 w 4584"/>
              <a:gd name="T89" fmla="*/ 457 h 996"/>
              <a:gd name="T90" fmla="*/ 2668 w 4584"/>
              <a:gd name="T91" fmla="*/ 587 h 996"/>
              <a:gd name="T92" fmla="*/ 2785 w 4584"/>
              <a:gd name="T93" fmla="*/ 413 h 996"/>
              <a:gd name="T94" fmla="*/ 2840 w 4584"/>
              <a:gd name="T95" fmla="*/ 466 h 996"/>
              <a:gd name="T96" fmla="*/ 3340 w 4584"/>
              <a:gd name="T97" fmla="*/ 593 h 996"/>
              <a:gd name="T98" fmla="*/ 3412 w 4584"/>
              <a:gd name="T99" fmla="*/ 456 h 996"/>
              <a:gd name="T100" fmla="*/ 3375 w 4584"/>
              <a:gd name="T101" fmla="*/ 483 h 996"/>
              <a:gd name="T102" fmla="*/ 3508 w 4584"/>
              <a:gd name="T103" fmla="*/ 475 h 996"/>
              <a:gd name="T104" fmla="*/ 3735 w 4584"/>
              <a:gd name="T105" fmla="*/ 559 h 996"/>
              <a:gd name="T106" fmla="*/ 3673 w 4584"/>
              <a:gd name="T107" fmla="*/ 523 h 996"/>
              <a:gd name="T108" fmla="*/ 3797 w 4584"/>
              <a:gd name="T109" fmla="*/ 390 h 996"/>
              <a:gd name="T110" fmla="*/ 3950 w 4584"/>
              <a:gd name="T111" fmla="*/ 551 h 996"/>
              <a:gd name="T112" fmla="*/ 3976 w 4584"/>
              <a:gd name="T113" fmla="*/ 483 h 996"/>
              <a:gd name="T114" fmla="*/ 4063 w 4584"/>
              <a:gd name="T115" fmla="*/ 557 h 996"/>
              <a:gd name="T116" fmla="*/ 4023 w 4584"/>
              <a:gd name="T117" fmla="*/ 483 h 996"/>
              <a:gd name="T118" fmla="*/ 4319 w 4584"/>
              <a:gd name="T119" fmla="*/ 576 h 996"/>
              <a:gd name="T120" fmla="*/ 4457 w 4584"/>
              <a:gd name="T121" fmla="*/ 514 h 996"/>
              <a:gd name="T122" fmla="*/ 4395 w 4584"/>
              <a:gd name="T123" fmla="*/ 453 h 996"/>
              <a:gd name="T124" fmla="*/ 4474 w 4584"/>
              <a:gd name="T125" fmla="*/ 413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4" h="996">
                <a:moveTo>
                  <a:pt x="1232" y="330"/>
                </a:moveTo>
                <a:lnTo>
                  <a:pt x="1178" y="648"/>
                </a:lnTo>
                <a:lnTo>
                  <a:pt x="1055" y="648"/>
                </a:lnTo>
                <a:lnTo>
                  <a:pt x="1010" y="330"/>
                </a:lnTo>
                <a:lnTo>
                  <a:pt x="1010" y="12"/>
                </a:lnTo>
                <a:lnTo>
                  <a:pt x="1232" y="12"/>
                </a:lnTo>
                <a:lnTo>
                  <a:pt x="1232" y="330"/>
                </a:lnTo>
                <a:close/>
                <a:moveTo>
                  <a:pt x="1623" y="249"/>
                </a:moveTo>
                <a:lnTo>
                  <a:pt x="1569" y="249"/>
                </a:lnTo>
                <a:lnTo>
                  <a:pt x="1651" y="13"/>
                </a:lnTo>
                <a:lnTo>
                  <a:pt x="1715" y="13"/>
                </a:lnTo>
                <a:lnTo>
                  <a:pt x="1797" y="249"/>
                </a:lnTo>
                <a:lnTo>
                  <a:pt x="1743" y="249"/>
                </a:lnTo>
                <a:lnTo>
                  <a:pt x="1726" y="195"/>
                </a:lnTo>
                <a:lnTo>
                  <a:pt x="1641" y="195"/>
                </a:lnTo>
                <a:lnTo>
                  <a:pt x="1623" y="249"/>
                </a:lnTo>
                <a:close/>
                <a:moveTo>
                  <a:pt x="1653" y="156"/>
                </a:moveTo>
                <a:lnTo>
                  <a:pt x="1713" y="156"/>
                </a:lnTo>
                <a:lnTo>
                  <a:pt x="1684" y="67"/>
                </a:lnTo>
                <a:lnTo>
                  <a:pt x="1653" y="156"/>
                </a:lnTo>
                <a:close/>
                <a:moveTo>
                  <a:pt x="1874" y="252"/>
                </a:moveTo>
                <a:lnTo>
                  <a:pt x="1867" y="252"/>
                </a:lnTo>
                <a:lnTo>
                  <a:pt x="1861" y="252"/>
                </a:lnTo>
                <a:lnTo>
                  <a:pt x="1856" y="251"/>
                </a:lnTo>
                <a:lnTo>
                  <a:pt x="1850" y="249"/>
                </a:lnTo>
                <a:lnTo>
                  <a:pt x="1845" y="247"/>
                </a:lnTo>
                <a:lnTo>
                  <a:pt x="1840" y="245"/>
                </a:lnTo>
                <a:lnTo>
                  <a:pt x="1836" y="242"/>
                </a:lnTo>
                <a:lnTo>
                  <a:pt x="1832" y="239"/>
                </a:lnTo>
                <a:lnTo>
                  <a:pt x="1828" y="236"/>
                </a:lnTo>
                <a:lnTo>
                  <a:pt x="1824" y="232"/>
                </a:lnTo>
                <a:lnTo>
                  <a:pt x="1821" y="227"/>
                </a:lnTo>
                <a:lnTo>
                  <a:pt x="1820" y="225"/>
                </a:lnTo>
                <a:lnTo>
                  <a:pt x="1819" y="223"/>
                </a:lnTo>
                <a:lnTo>
                  <a:pt x="1817" y="218"/>
                </a:lnTo>
                <a:lnTo>
                  <a:pt x="1816" y="212"/>
                </a:lnTo>
                <a:lnTo>
                  <a:pt x="1815" y="206"/>
                </a:lnTo>
                <a:lnTo>
                  <a:pt x="1815" y="200"/>
                </a:lnTo>
                <a:lnTo>
                  <a:pt x="1815" y="190"/>
                </a:lnTo>
                <a:lnTo>
                  <a:pt x="1817" y="182"/>
                </a:lnTo>
                <a:lnTo>
                  <a:pt x="1818" y="178"/>
                </a:lnTo>
                <a:lnTo>
                  <a:pt x="1820" y="175"/>
                </a:lnTo>
                <a:lnTo>
                  <a:pt x="1824" y="169"/>
                </a:lnTo>
                <a:lnTo>
                  <a:pt x="1827" y="166"/>
                </a:lnTo>
                <a:lnTo>
                  <a:pt x="1829" y="163"/>
                </a:lnTo>
                <a:lnTo>
                  <a:pt x="1832" y="161"/>
                </a:lnTo>
                <a:lnTo>
                  <a:pt x="1835" y="159"/>
                </a:lnTo>
                <a:lnTo>
                  <a:pt x="1838" y="157"/>
                </a:lnTo>
                <a:lnTo>
                  <a:pt x="1841" y="155"/>
                </a:lnTo>
                <a:lnTo>
                  <a:pt x="1845" y="154"/>
                </a:lnTo>
                <a:lnTo>
                  <a:pt x="1849" y="152"/>
                </a:lnTo>
                <a:lnTo>
                  <a:pt x="1856" y="150"/>
                </a:lnTo>
                <a:lnTo>
                  <a:pt x="1864" y="148"/>
                </a:lnTo>
                <a:lnTo>
                  <a:pt x="1873" y="146"/>
                </a:lnTo>
                <a:lnTo>
                  <a:pt x="1881" y="145"/>
                </a:lnTo>
                <a:lnTo>
                  <a:pt x="1901" y="143"/>
                </a:lnTo>
                <a:lnTo>
                  <a:pt x="1908" y="142"/>
                </a:lnTo>
                <a:lnTo>
                  <a:pt x="1914" y="140"/>
                </a:lnTo>
                <a:lnTo>
                  <a:pt x="1918" y="139"/>
                </a:lnTo>
                <a:lnTo>
                  <a:pt x="1920" y="138"/>
                </a:lnTo>
                <a:lnTo>
                  <a:pt x="1922" y="136"/>
                </a:lnTo>
                <a:lnTo>
                  <a:pt x="1923" y="135"/>
                </a:lnTo>
                <a:lnTo>
                  <a:pt x="1923" y="133"/>
                </a:lnTo>
                <a:lnTo>
                  <a:pt x="1924" y="131"/>
                </a:lnTo>
                <a:lnTo>
                  <a:pt x="1924" y="129"/>
                </a:lnTo>
                <a:lnTo>
                  <a:pt x="1924" y="124"/>
                </a:lnTo>
                <a:lnTo>
                  <a:pt x="1922" y="119"/>
                </a:lnTo>
                <a:lnTo>
                  <a:pt x="1921" y="117"/>
                </a:lnTo>
                <a:lnTo>
                  <a:pt x="1920" y="115"/>
                </a:lnTo>
                <a:lnTo>
                  <a:pt x="1919" y="113"/>
                </a:lnTo>
                <a:lnTo>
                  <a:pt x="1917" y="112"/>
                </a:lnTo>
                <a:lnTo>
                  <a:pt x="1913" y="109"/>
                </a:lnTo>
                <a:lnTo>
                  <a:pt x="1909" y="107"/>
                </a:lnTo>
                <a:lnTo>
                  <a:pt x="1904" y="106"/>
                </a:lnTo>
                <a:lnTo>
                  <a:pt x="1898" y="106"/>
                </a:lnTo>
                <a:lnTo>
                  <a:pt x="1892" y="106"/>
                </a:lnTo>
                <a:lnTo>
                  <a:pt x="1886" y="107"/>
                </a:lnTo>
                <a:lnTo>
                  <a:pt x="1881" y="109"/>
                </a:lnTo>
                <a:lnTo>
                  <a:pt x="1877" y="112"/>
                </a:lnTo>
                <a:lnTo>
                  <a:pt x="1873" y="115"/>
                </a:lnTo>
                <a:lnTo>
                  <a:pt x="1870" y="118"/>
                </a:lnTo>
                <a:lnTo>
                  <a:pt x="1868" y="122"/>
                </a:lnTo>
                <a:lnTo>
                  <a:pt x="1867" y="124"/>
                </a:lnTo>
                <a:lnTo>
                  <a:pt x="1866" y="126"/>
                </a:lnTo>
                <a:lnTo>
                  <a:pt x="1821" y="123"/>
                </a:lnTo>
                <a:lnTo>
                  <a:pt x="1823" y="117"/>
                </a:lnTo>
                <a:lnTo>
                  <a:pt x="1825" y="111"/>
                </a:lnTo>
                <a:lnTo>
                  <a:pt x="1827" y="106"/>
                </a:lnTo>
                <a:lnTo>
                  <a:pt x="1830" y="101"/>
                </a:lnTo>
                <a:lnTo>
                  <a:pt x="1833" y="96"/>
                </a:lnTo>
                <a:lnTo>
                  <a:pt x="1837" y="92"/>
                </a:lnTo>
                <a:lnTo>
                  <a:pt x="1841" y="88"/>
                </a:lnTo>
                <a:lnTo>
                  <a:pt x="1846" y="84"/>
                </a:lnTo>
                <a:lnTo>
                  <a:pt x="1851" y="81"/>
                </a:lnTo>
                <a:lnTo>
                  <a:pt x="1857" y="78"/>
                </a:lnTo>
                <a:lnTo>
                  <a:pt x="1863" y="76"/>
                </a:lnTo>
                <a:lnTo>
                  <a:pt x="1869" y="74"/>
                </a:lnTo>
                <a:lnTo>
                  <a:pt x="1876" y="72"/>
                </a:lnTo>
                <a:lnTo>
                  <a:pt x="1883" y="71"/>
                </a:lnTo>
                <a:lnTo>
                  <a:pt x="1890" y="70"/>
                </a:lnTo>
                <a:lnTo>
                  <a:pt x="1898" y="70"/>
                </a:lnTo>
                <a:lnTo>
                  <a:pt x="1908" y="70"/>
                </a:lnTo>
                <a:lnTo>
                  <a:pt x="1917" y="72"/>
                </a:lnTo>
                <a:lnTo>
                  <a:pt x="1926" y="74"/>
                </a:lnTo>
                <a:lnTo>
                  <a:pt x="1935" y="76"/>
                </a:lnTo>
                <a:lnTo>
                  <a:pt x="1943" y="80"/>
                </a:lnTo>
                <a:lnTo>
                  <a:pt x="1947" y="82"/>
                </a:lnTo>
                <a:lnTo>
                  <a:pt x="1950" y="84"/>
                </a:lnTo>
                <a:lnTo>
                  <a:pt x="1957" y="90"/>
                </a:lnTo>
                <a:lnTo>
                  <a:pt x="1963" y="96"/>
                </a:lnTo>
                <a:lnTo>
                  <a:pt x="1965" y="99"/>
                </a:lnTo>
                <a:lnTo>
                  <a:pt x="1967" y="103"/>
                </a:lnTo>
                <a:lnTo>
                  <a:pt x="1969" y="107"/>
                </a:lnTo>
                <a:lnTo>
                  <a:pt x="1970" y="111"/>
                </a:lnTo>
                <a:lnTo>
                  <a:pt x="1972" y="115"/>
                </a:lnTo>
                <a:lnTo>
                  <a:pt x="1972" y="120"/>
                </a:lnTo>
                <a:lnTo>
                  <a:pt x="1973" y="125"/>
                </a:lnTo>
                <a:lnTo>
                  <a:pt x="1973" y="130"/>
                </a:lnTo>
                <a:lnTo>
                  <a:pt x="1973" y="249"/>
                </a:lnTo>
                <a:lnTo>
                  <a:pt x="1927" y="249"/>
                </a:lnTo>
                <a:lnTo>
                  <a:pt x="1927" y="225"/>
                </a:lnTo>
                <a:lnTo>
                  <a:pt x="1922" y="230"/>
                </a:lnTo>
                <a:lnTo>
                  <a:pt x="1917" y="236"/>
                </a:lnTo>
                <a:lnTo>
                  <a:pt x="1912" y="241"/>
                </a:lnTo>
                <a:lnTo>
                  <a:pt x="1906" y="245"/>
                </a:lnTo>
                <a:lnTo>
                  <a:pt x="1899" y="248"/>
                </a:lnTo>
                <a:lnTo>
                  <a:pt x="1891" y="250"/>
                </a:lnTo>
                <a:lnTo>
                  <a:pt x="1887" y="251"/>
                </a:lnTo>
                <a:lnTo>
                  <a:pt x="1883" y="252"/>
                </a:lnTo>
                <a:lnTo>
                  <a:pt x="1874" y="252"/>
                </a:lnTo>
                <a:close/>
                <a:moveTo>
                  <a:pt x="1888" y="219"/>
                </a:moveTo>
                <a:lnTo>
                  <a:pt x="1895" y="218"/>
                </a:lnTo>
                <a:lnTo>
                  <a:pt x="1902" y="216"/>
                </a:lnTo>
                <a:lnTo>
                  <a:pt x="1905" y="215"/>
                </a:lnTo>
                <a:lnTo>
                  <a:pt x="1908" y="213"/>
                </a:lnTo>
                <a:lnTo>
                  <a:pt x="1914" y="209"/>
                </a:lnTo>
                <a:lnTo>
                  <a:pt x="1916" y="207"/>
                </a:lnTo>
                <a:lnTo>
                  <a:pt x="1919" y="204"/>
                </a:lnTo>
                <a:lnTo>
                  <a:pt x="1922" y="199"/>
                </a:lnTo>
                <a:lnTo>
                  <a:pt x="1924" y="193"/>
                </a:lnTo>
                <a:lnTo>
                  <a:pt x="1924" y="189"/>
                </a:lnTo>
                <a:lnTo>
                  <a:pt x="1924" y="186"/>
                </a:lnTo>
                <a:lnTo>
                  <a:pt x="1924" y="167"/>
                </a:lnTo>
                <a:lnTo>
                  <a:pt x="1921" y="169"/>
                </a:lnTo>
                <a:lnTo>
                  <a:pt x="1915" y="171"/>
                </a:lnTo>
                <a:lnTo>
                  <a:pt x="1903" y="173"/>
                </a:lnTo>
                <a:lnTo>
                  <a:pt x="1890" y="175"/>
                </a:lnTo>
                <a:lnTo>
                  <a:pt x="1884" y="176"/>
                </a:lnTo>
                <a:lnTo>
                  <a:pt x="1879" y="178"/>
                </a:lnTo>
                <a:lnTo>
                  <a:pt x="1874" y="180"/>
                </a:lnTo>
                <a:lnTo>
                  <a:pt x="1870" y="182"/>
                </a:lnTo>
                <a:lnTo>
                  <a:pt x="1866" y="185"/>
                </a:lnTo>
                <a:lnTo>
                  <a:pt x="1864" y="189"/>
                </a:lnTo>
                <a:lnTo>
                  <a:pt x="1863" y="191"/>
                </a:lnTo>
                <a:lnTo>
                  <a:pt x="1862" y="193"/>
                </a:lnTo>
                <a:lnTo>
                  <a:pt x="1862" y="198"/>
                </a:lnTo>
                <a:lnTo>
                  <a:pt x="1862" y="203"/>
                </a:lnTo>
                <a:lnTo>
                  <a:pt x="1863" y="207"/>
                </a:lnTo>
                <a:lnTo>
                  <a:pt x="1865" y="209"/>
                </a:lnTo>
                <a:lnTo>
                  <a:pt x="1866" y="211"/>
                </a:lnTo>
                <a:lnTo>
                  <a:pt x="1869" y="213"/>
                </a:lnTo>
                <a:lnTo>
                  <a:pt x="1873" y="216"/>
                </a:lnTo>
                <a:lnTo>
                  <a:pt x="1875" y="217"/>
                </a:lnTo>
                <a:lnTo>
                  <a:pt x="1877" y="217"/>
                </a:lnTo>
                <a:lnTo>
                  <a:pt x="1882" y="218"/>
                </a:lnTo>
                <a:lnTo>
                  <a:pt x="1888" y="219"/>
                </a:lnTo>
                <a:close/>
                <a:moveTo>
                  <a:pt x="2063" y="249"/>
                </a:moveTo>
                <a:lnTo>
                  <a:pt x="2013" y="249"/>
                </a:lnTo>
                <a:lnTo>
                  <a:pt x="2013" y="13"/>
                </a:lnTo>
                <a:lnTo>
                  <a:pt x="2063" y="13"/>
                </a:lnTo>
                <a:lnTo>
                  <a:pt x="2063" y="249"/>
                </a:lnTo>
                <a:close/>
                <a:moveTo>
                  <a:pt x="2197" y="72"/>
                </a:moveTo>
                <a:lnTo>
                  <a:pt x="2197" y="109"/>
                </a:lnTo>
                <a:lnTo>
                  <a:pt x="2164" y="109"/>
                </a:lnTo>
                <a:lnTo>
                  <a:pt x="2164" y="195"/>
                </a:lnTo>
                <a:lnTo>
                  <a:pt x="2164" y="199"/>
                </a:lnTo>
                <a:lnTo>
                  <a:pt x="2165" y="203"/>
                </a:lnTo>
                <a:lnTo>
                  <a:pt x="2166" y="205"/>
                </a:lnTo>
                <a:lnTo>
                  <a:pt x="2167" y="206"/>
                </a:lnTo>
                <a:lnTo>
                  <a:pt x="2169" y="208"/>
                </a:lnTo>
                <a:lnTo>
                  <a:pt x="2171" y="210"/>
                </a:lnTo>
                <a:lnTo>
                  <a:pt x="2174" y="211"/>
                </a:lnTo>
                <a:lnTo>
                  <a:pt x="2177" y="212"/>
                </a:lnTo>
                <a:lnTo>
                  <a:pt x="2181" y="212"/>
                </a:lnTo>
                <a:lnTo>
                  <a:pt x="2188" y="211"/>
                </a:lnTo>
                <a:lnTo>
                  <a:pt x="2193" y="210"/>
                </a:lnTo>
                <a:lnTo>
                  <a:pt x="2201" y="247"/>
                </a:lnTo>
                <a:lnTo>
                  <a:pt x="2190" y="250"/>
                </a:lnTo>
                <a:lnTo>
                  <a:pt x="2183" y="251"/>
                </a:lnTo>
                <a:lnTo>
                  <a:pt x="2174" y="252"/>
                </a:lnTo>
                <a:lnTo>
                  <a:pt x="2168" y="252"/>
                </a:lnTo>
                <a:lnTo>
                  <a:pt x="2161" y="251"/>
                </a:lnTo>
                <a:lnTo>
                  <a:pt x="2156" y="250"/>
                </a:lnTo>
                <a:lnTo>
                  <a:pt x="2150" y="249"/>
                </a:lnTo>
                <a:lnTo>
                  <a:pt x="2145" y="248"/>
                </a:lnTo>
                <a:lnTo>
                  <a:pt x="2140" y="245"/>
                </a:lnTo>
                <a:lnTo>
                  <a:pt x="2135" y="243"/>
                </a:lnTo>
                <a:lnTo>
                  <a:pt x="2131" y="240"/>
                </a:lnTo>
                <a:lnTo>
                  <a:pt x="2127" y="237"/>
                </a:lnTo>
                <a:lnTo>
                  <a:pt x="2124" y="233"/>
                </a:lnTo>
                <a:lnTo>
                  <a:pt x="2121" y="229"/>
                </a:lnTo>
                <a:lnTo>
                  <a:pt x="2119" y="224"/>
                </a:lnTo>
                <a:lnTo>
                  <a:pt x="2117" y="219"/>
                </a:lnTo>
                <a:lnTo>
                  <a:pt x="2116" y="213"/>
                </a:lnTo>
                <a:lnTo>
                  <a:pt x="2115" y="208"/>
                </a:lnTo>
                <a:lnTo>
                  <a:pt x="2115" y="201"/>
                </a:lnTo>
                <a:lnTo>
                  <a:pt x="2115" y="109"/>
                </a:lnTo>
                <a:lnTo>
                  <a:pt x="2091" y="109"/>
                </a:lnTo>
                <a:lnTo>
                  <a:pt x="2091" y="72"/>
                </a:lnTo>
                <a:lnTo>
                  <a:pt x="2115" y="72"/>
                </a:lnTo>
                <a:lnTo>
                  <a:pt x="2115" y="30"/>
                </a:lnTo>
                <a:lnTo>
                  <a:pt x="2164" y="30"/>
                </a:lnTo>
                <a:lnTo>
                  <a:pt x="2164" y="72"/>
                </a:lnTo>
                <a:lnTo>
                  <a:pt x="2197" y="72"/>
                </a:lnTo>
                <a:close/>
                <a:moveTo>
                  <a:pt x="2304" y="253"/>
                </a:moveTo>
                <a:lnTo>
                  <a:pt x="2291" y="252"/>
                </a:lnTo>
                <a:lnTo>
                  <a:pt x="2285" y="251"/>
                </a:lnTo>
                <a:lnTo>
                  <a:pt x="2279" y="250"/>
                </a:lnTo>
                <a:lnTo>
                  <a:pt x="2268" y="246"/>
                </a:lnTo>
                <a:lnTo>
                  <a:pt x="2263" y="244"/>
                </a:lnTo>
                <a:lnTo>
                  <a:pt x="2258" y="241"/>
                </a:lnTo>
                <a:lnTo>
                  <a:pt x="2249" y="235"/>
                </a:lnTo>
                <a:lnTo>
                  <a:pt x="2245" y="231"/>
                </a:lnTo>
                <a:lnTo>
                  <a:pt x="2241" y="227"/>
                </a:lnTo>
                <a:lnTo>
                  <a:pt x="2234" y="219"/>
                </a:lnTo>
                <a:lnTo>
                  <a:pt x="2231" y="214"/>
                </a:lnTo>
                <a:lnTo>
                  <a:pt x="2228" y="209"/>
                </a:lnTo>
                <a:lnTo>
                  <a:pt x="2223" y="198"/>
                </a:lnTo>
                <a:lnTo>
                  <a:pt x="2221" y="193"/>
                </a:lnTo>
                <a:lnTo>
                  <a:pt x="2220" y="187"/>
                </a:lnTo>
                <a:lnTo>
                  <a:pt x="2219" y="181"/>
                </a:lnTo>
                <a:lnTo>
                  <a:pt x="2218" y="175"/>
                </a:lnTo>
                <a:lnTo>
                  <a:pt x="2218" y="168"/>
                </a:lnTo>
                <a:lnTo>
                  <a:pt x="2217" y="161"/>
                </a:lnTo>
                <a:lnTo>
                  <a:pt x="2218" y="155"/>
                </a:lnTo>
                <a:lnTo>
                  <a:pt x="2218" y="148"/>
                </a:lnTo>
                <a:lnTo>
                  <a:pt x="2219" y="142"/>
                </a:lnTo>
                <a:lnTo>
                  <a:pt x="2220" y="136"/>
                </a:lnTo>
                <a:lnTo>
                  <a:pt x="2223" y="124"/>
                </a:lnTo>
                <a:lnTo>
                  <a:pt x="2225" y="119"/>
                </a:lnTo>
                <a:lnTo>
                  <a:pt x="2228" y="114"/>
                </a:lnTo>
                <a:lnTo>
                  <a:pt x="2234" y="104"/>
                </a:lnTo>
                <a:lnTo>
                  <a:pt x="2237" y="99"/>
                </a:lnTo>
                <a:lnTo>
                  <a:pt x="2241" y="95"/>
                </a:lnTo>
                <a:lnTo>
                  <a:pt x="2245" y="91"/>
                </a:lnTo>
                <a:lnTo>
                  <a:pt x="2249" y="88"/>
                </a:lnTo>
                <a:lnTo>
                  <a:pt x="2253" y="85"/>
                </a:lnTo>
                <a:lnTo>
                  <a:pt x="2258" y="82"/>
                </a:lnTo>
                <a:lnTo>
                  <a:pt x="2263" y="79"/>
                </a:lnTo>
                <a:lnTo>
                  <a:pt x="2268" y="77"/>
                </a:lnTo>
                <a:lnTo>
                  <a:pt x="2274" y="75"/>
                </a:lnTo>
                <a:lnTo>
                  <a:pt x="2279" y="73"/>
                </a:lnTo>
                <a:lnTo>
                  <a:pt x="2285" y="72"/>
                </a:lnTo>
                <a:lnTo>
                  <a:pt x="2291" y="71"/>
                </a:lnTo>
                <a:lnTo>
                  <a:pt x="2304" y="70"/>
                </a:lnTo>
                <a:lnTo>
                  <a:pt x="2317" y="71"/>
                </a:lnTo>
                <a:lnTo>
                  <a:pt x="2323" y="72"/>
                </a:lnTo>
                <a:lnTo>
                  <a:pt x="2329" y="73"/>
                </a:lnTo>
                <a:lnTo>
                  <a:pt x="2340" y="77"/>
                </a:lnTo>
                <a:lnTo>
                  <a:pt x="2346" y="79"/>
                </a:lnTo>
                <a:lnTo>
                  <a:pt x="2351" y="82"/>
                </a:lnTo>
                <a:lnTo>
                  <a:pt x="2360" y="88"/>
                </a:lnTo>
                <a:lnTo>
                  <a:pt x="2364" y="91"/>
                </a:lnTo>
                <a:lnTo>
                  <a:pt x="2368" y="95"/>
                </a:lnTo>
                <a:lnTo>
                  <a:pt x="2375" y="104"/>
                </a:lnTo>
                <a:lnTo>
                  <a:pt x="2378" y="109"/>
                </a:lnTo>
                <a:lnTo>
                  <a:pt x="2381" y="114"/>
                </a:lnTo>
                <a:lnTo>
                  <a:pt x="2385" y="124"/>
                </a:lnTo>
                <a:lnTo>
                  <a:pt x="2387" y="130"/>
                </a:lnTo>
                <a:lnTo>
                  <a:pt x="2389" y="136"/>
                </a:lnTo>
                <a:lnTo>
                  <a:pt x="2390" y="142"/>
                </a:lnTo>
                <a:lnTo>
                  <a:pt x="2391" y="148"/>
                </a:lnTo>
                <a:lnTo>
                  <a:pt x="2391" y="155"/>
                </a:lnTo>
                <a:lnTo>
                  <a:pt x="2391" y="161"/>
                </a:lnTo>
                <a:lnTo>
                  <a:pt x="2391" y="168"/>
                </a:lnTo>
                <a:lnTo>
                  <a:pt x="2391" y="175"/>
                </a:lnTo>
                <a:lnTo>
                  <a:pt x="2390" y="181"/>
                </a:lnTo>
                <a:lnTo>
                  <a:pt x="2389" y="187"/>
                </a:lnTo>
                <a:lnTo>
                  <a:pt x="2385" y="198"/>
                </a:lnTo>
                <a:lnTo>
                  <a:pt x="2383" y="204"/>
                </a:lnTo>
                <a:lnTo>
                  <a:pt x="2381" y="209"/>
                </a:lnTo>
                <a:lnTo>
                  <a:pt x="2375" y="219"/>
                </a:lnTo>
                <a:lnTo>
                  <a:pt x="2372" y="223"/>
                </a:lnTo>
                <a:lnTo>
                  <a:pt x="2368" y="227"/>
                </a:lnTo>
                <a:lnTo>
                  <a:pt x="2364" y="231"/>
                </a:lnTo>
                <a:lnTo>
                  <a:pt x="2360" y="235"/>
                </a:lnTo>
                <a:lnTo>
                  <a:pt x="2355" y="238"/>
                </a:lnTo>
                <a:lnTo>
                  <a:pt x="2351" y="241"/>
                </a:lnTo>
                <a:lnTo>
                  <a:pt x="2346" y="244"/>
                </a:lnTo>
                <a:lnTo>
                  <a:pt x="2340" y="246"/>
                </a:lnTo>
                <a:lnTo>
                  <a:pt x="2335" y="248"/>
                </a:lnTo>
                <a:lnTo>
                  <a:pt x="2329" y="250"/>
                </a:lnTo>
                <a:lnTo>
                  <a:pt x="2323" y="251"/>
                </a:lnTo>
                <a:lnTo>
                  <a:pt x="2317" y="252"/>
                </a:lnTo>
                <a:lnTo>
                  <a:pt x="2304" y="253"/>
                </a:lnTo>
                <a:close/>
                <a:moveTo>
                  <a:pt x="2305" y="215"/>
                </a:moveTo>
                <a:lnTo>
                  <a:pt x="2309" y="214"/>
                </a:lnTo>
                <a:lnTo>
                  <a:pt x="2313" y="214"/>
                </a:lnTo>
                <a:lnTo>
                  <a:pt x="2317" y="212"/>
                </a:lnTo>
                <a:lnTo>
                  <a:pt x="2321" y="211"/>
                </a:lnTo>
                <a:lnTo>
                  <a:pt x="2324" y="209"/>
                </a:lnTo>
                <a:lnTo>
                  <a:pt x="2327" y="206"/>
                </a:lnTo>
                <a:lnTo>
                  <a:pt x="2330" y="203"/>
                </a:lnTo>
                <a:lnTo>
                  <a:pt x="2332" y="199"/>
                </a:lnTo>
                <a:lnTo>
                  <a:pt x="2334" y="195"/>
                </a:lnTo>
                <a:lnTo>
                  <a:pt x="2336" y="191"/>
                </a:lnTo>
                <a:lnTo>
                  <a:pt x="2338" y="187"/>
                </a:lnTo>
                <a:lnTo>
                  <a:pt x="2339" y="182"/>
                </a:lnTo>
                <a:lnTo>
                  <a:pt x="2341" y="172"/>
                </a:lnTo>
                <a:lnTo>
                  <a:pt x="2341" y="167"/>
                </a:lnTo>
                <a:lnTo>
                  <a:pt x="2342" y="161"/>
                </a:lnTo>
                <a:lnTo>
                  <a:pt x="2341" y="150"/>
                </a:lnTo>
                <a:lnTo>
                  <a:pt x="2339" y="140"/>
                </a:lnTo>
                <a:lnTo>
                  <a:pt x="2338" y="135"/>
                </a:lnTo>
                <a:lnTo>
                  <a:pt x="2336" y="131"/>
                </a:lnTo>
                <a:lnTo>
                  <a:pt x="2332" y="123"/>
                </a:lnTo>
                <a:lnTo>
                  <a:pt x="2330" y="119"/>
                </a:lnTo>
                <a:lnTo>
                  <a:pt x="2327" y="116"/>
                </a:lnTo>
                <a:lnTo>
                  <a:pt x="2324" y="113"/>
                </a:lnTo>
                <a:lnTo>
                  <a:pt x="2321" y="111"/>
                </a:lnTo>
                <a:lnTo>
                  <a:pt x="2317" y="110"/>
                </a:lnTo>
                <a:lnTo>
                  <a:pt x="2313" y="108"/>
                </a:lnTo>
                <a:lnTo>
                  <a:pt x="2309" y="108"/>
                </a:lnTo>
                <a:lnTo>
                  <a:pt x="2305" y="107"/>
                </a:lnTo>
                <a:lnTo>
                  <a:pt x="2300" y="108"/>
                </a:lnTo>
                <a:lnTo>
                  <a:pt x="2296" y="108"/>
                </a:lnTo>
                <a:lnTo>
                  <a:pt x="2292" y="110"/>
                </a:lnTo>
                <a:lnTo>
                  <a:pt x="2288" y="111"/>
                </a:lnTo>
                <a:lnTo>
                  <a:pt x="2285" y="113"/>
                </a:lnTo>
                <a:lnTo>
                  <a:pt x="2282" y="116"/>
                </a:lnTo>
                <a:lnTo>
                  <a:pt x="2279" y="119"/>
                </a:lnTo>
                <a:lnTo>
                  <a:pt x="2277" y="123"/>
                </a:lnTo>
                <a:lnTo>
                  <a:pt x="2272" y="131"/>
                </a:lnTo>
                <a:lnTo>
                  <a:pt x="2271" y="135"/>
                </a:lnTo>
                <a:lnTo>
                  <a:pt x="2270" y="140"/>
                </a:lnTo>
                <a:lnTo>
                  <a:pt x="2269" y="145"/>
                </a:lnTo>
                <a:lnTo>
                  <a:pt x="2268" y="150"/>
                </a:lnTo>
                <a:lnTo>
                  <a:pt x="2267" y="155"/>
                </a:lnTo>
                <a:lnTo>
                  <a:pt x="2267" y="161"/>
                </a:lnTo>
                <a:lnTo>
                  <a:pt x="2268" y="172"/>
                </a:lnTo>
                <a:lnTo>
                  <a:pt x="2270" y="182"/>
                </a:lnTo>
                <a:lnTo>
                  <a:pt x="2271" y="187"/>
                </a:lnTo>
                <a:lnTo>
                  <a:pt x="2272" y="191"/>
                </a:lnTo>
                <a:lnTo>
                  <a:pt x="2274" y="195"/>
                </a:lnTo>
                <a:lnTo>
                  <a:pt x="2277" y="199"/>
                </a:lnTo>
                <a:lnTo>
                  <a:pt x="2279" y="203"/>
                </a:lnTo>
                <a:lnTo>
                  <a:pt x="2282" y="206"/>
                </a:lnTo>
                <a:lnTo>
                  <a:pt x="2285" y="209"/>
                </a:lnTo>
                <a:lnTo>
                  <a:pt x="2288" y="211"/>
                </a:lnTo>
                <a:lnTo>
                  <a:pt x="2292" y="212"/>
                </a:lnTo>
                <a:lnTo>
                  <a:pt x="2296" y="214"/>
                </a:lnTo>
                <a:lnTo>
                  <a:pt x="2300" y="214"/>
                </a:lnTo>
                <a:lnTo>
                  <a:pt x="2305" y="215"/>
                </a:lnTo>
                <a:close/>
                <a:moveTo>
                  <a:pt x="2539" y="172"/>
                </a:moveTo>
                <a:lnTo>
                  <a:pt x="2430" y="172"/>
                </a:lnTo>
                <a:lnTo>
                  <a:pt x="2430" y="133"/>
                </a:lnTo>
                <a:lnTo>
                  <a:pt x="2539" y="133"/>
                </a:lnTo>
                <a:lnTo>
                  <a:pt x="2539" y="172"/>
                </a:lnTo>
                <a:close/>
                <a:moveTo>
                  <a:pt x="2603" y="315"/>
                </a:moveTo>
                <a:lnTo>
                  <a:pt x="2594" y="315"/>
                </a:lnTo>
                <a:lnTo>
                  <a:pt x="2586" y="314"/>
                </a:lnTo>
                <a:lnTo>
                  <a:pt x="2579" y="312"/>
                </a:lnTo>
                <a:lnTo>
                  <a:pt x="2573" y="310"/>
                </a:lnTo>
                <a:lnTo>
                  <a:pt x="2584" y="274"/>
                </a:lnTo>
                <a:lnTo>
                  <a:pt x="2590" y="275"/>
                </a:lnTo>
                <a:lnTo>
                  <a:pt x="2596" y="276"/>
                </a:lnTo>
                <a:lnTo>
                  <a:pt x="2601" y="276"/>
                </a:lnTo>
                <a:lnTo>
                  <a:pt x="2606" y="276"/>
                </a:lnTo>
                <a:lnTo>
                  <a:pt x="2608" y="275"/>
                </a:lnTo>
                <a:lnTo>
                  <a:pt x="2610" y="274"/>
                </a:lnTo>
                <a:lnTo>
                  <a:pt x="2614" y="271"/>
                </a:lnTo>
                <a:lnTo>
                  <a:pt x="2617" y="267"/>
                </a:lnTo>
                <a:lnTo>
                  <a:pt x="2620" y="262"/>
                </a:lnTo>
                <a:lnTo>
                  <a:pt x="2623" y="254"/>
                </a:lnTo>
                <a:lnTo>
                  <a:pt x="2559" y="72"/>
                </a:lnTo>
                <a:lnTo>
                  <a:pt x="2611" y="72"/>
                </a:lnTo>
                <a:lnTo>
                  <a:pt x="2647" y="202"/>
                </a:lnTo>
                <a:lnTo>
                  <a:pt x="2686" y="72"/>
                </a:lnTo>
                <a:lnTo>
                  <a:pt x="2738" y="72"/>
                </a:lnTo>
                <a:lnTo>
                  <a:pt x="2669" y="268"/>
                </a:lnTo>
                <a:lnTo>
                  <a:pt x="2665" y="278"/>
                </a:lnTo>
                <a:lnTo>
                  <a:pt x="2663" y="283"/>
                </a:lnTo>
                <a:lnTo>
                  <a:pt x="2660" y="287"/>
                </a:lnTo>
                <a:lnTo>
                  <a:pt x="2654" y="296"/>
                </a:lnTo>
                <a:lnTo>
                  <a:pt x="2646" y="302"/>
                </a:lnTo>
                <a:lnTo>
                  <a:pt x="2642" y="306"/>
                </a:lnTo>
                <a:lnTo>
                  <a:pt x="2638" y="308"/>
                </a:lnTo>
                <a:lnTo>
                  <a:pt x="2633" y="310"/>
                </a:lnTo>
                <a:lnTo>
                  <a:pt x="2628" y="312"/>
                </a:lnTo>
                <a:lnTo>
                  <a:pt x="2622" y="314"/>
                </a:lnTo>
                <a:lnTo>
                  <a:pt x="2616" y="315"/>
                </a:lnTo>
                <a:lnTo>
                  <a:pt x="2610" y="315"/>
                </a:lnTo>
                <a:lnTo>
                  <a:pt x="2603" y="315"/>
                </a:lnTo>
                <a:close/>
                <a:moveTo>
                  <a:pt x="2812" y="249"/>
                </a:moveTo>
                <a:lnTo>
                  <a:pt x="2763" y="249"/>
                </a:lnTo>
                <a:lnTo>
                  <a:pt x="2763" y="13"/>
                </a:lnTo>
                <a:lnTo>
                  <a:pt x="2812" y="13"/>
                </a:lnTo>
                <a:lnTo>
                  <a:pt x="2812" y="249"/>
                </a:lnTo>
                <a:close/>
                <a:moveTo>
                  <a:pt x="2877" y="50"/>
                </a:moveTo>
                <a:lnTo>
                  <a:pt x="2872" y="49"/>
                </a:lnTo>
                <a:lnTo>
                  <a:pt x="2867" y="48"/>
                </a:lnTo>
                <a:lnTo>
                  <a:pt x="2863" y="45"/>
                </a:lnTo>
                <a:lnTo>
                  <a:pt x="2859" y="42"/>
                </a:lnTo>
                <a:lnTo>
                  <a:pt x="2855" y="38"/>
                </a:lnTo>
                <a:lnTo>
                  <a:pt x="2853" y="34"/>
                </a:lnTo>
                <a:lnTo>
                  <a:pt x="2851" y="30"/>
                </a:lnTo>
                <a:lnTo>
                  <a:pt x="2851" y="25"/>
                </a:lnTo>
                <a:lnTo>
                  <a:pt x="2851" y="20"/>
                </a:lnTo>
                <a:lnTo>
                  <a:pt x="2853" y="15"/>
                </a:lnTo>
                <a:lnTo>
                  <a:pt x="2855" y="11"/>
                </a:lnTo>
                <a:lnTo>
                  <a:pt x="2859" y="7"/>
                </a:lnTo>
                <a:lnTo>
                  <a:pt x="2863" y="4"/>
                </a:lnTo>
                <a:lnTo>
                  <a:pt x="2867" y="2"/>
                </a:lnTo>
                <a:lnTo>
                  <a:pt x="2872" y="0"/>
                </a:lnTo>
                <a:lnTo>
                  <a:pt x="2877" y="0"/>
                </a:lnTo>
                <a:lnTo>
                  <a:pt x="2883" y="0"/>
                </a:lnTo>
                <a:lnTo>
                  <a:pt x="2887" y="2"/>
                </a:lnTo>
                <a:lnTo>
                  <a:pt x="2892" y="4"/>
                </a:lnTo>
                <a:lnTo>
                  <a:pt x="2896" y="7"/>
                </a:lnTo>
                <a:lnTo>
                  <a:pt x="2900" y="11"/>
                </a:lnTo>
                <a:lnTo>
                  <a:pt x="2902" y="15"/>
                </a:lnTo>
                <a:lnTo>
                  <a:pt x="2903" y="20"/>
                </a:lnTo>
                <a:lnTo>
                  <a:pt x="2904" y="25"/>
                </a:lnTo>
                <a:lnTo>
                  <a:pt x="2903" y="30"/>
                </a:lnTo>
                <a:lnTo>
                  <a:pt x="2902" y="34"/>
                </a:lnTo>
                <a:lnTo>
                  <a:pt x="2900" y="38"/>
                </a:lnTo>
                <a:lnTo>
                  <a:pt x="2896" y="42"/>
                </a:lnTo>
                <a:lnTo>
                  <a:pt x="2892" y="45"/>
                </a:lnTo>
                <a:lnTo>
                  <a:pt x="2887" y="48"/>
                </a:lnTo>
                <a:lnTo>
                  <a:pt x="2883" y="49"/>
                </a:lnTo>
                <a:lnTo>
                  <a:pt x="2877" y="50"/>
                </a:lnTo>
                <a:close/>
                <a:moveTo>
                  <a:pt x="2853" y="72"/>
                </a:moveTo>
                <a:lnTo>
                  <a:pt x="2902" y="72"/>
                </a:lnTo>
                <a:lnTo>
                  <a:pt x="2902" y="249"/>
                </a:lnTo>
                <a:lnTo>
                  <a:pt x="2853" y="249"/>
                </a:lnTo>
                <a:lnTo>
                  <a:pt x="2853" y="72"/>
                </a:lnTo>
                <a:close/>
                <a:moveTo>
                  <a:pt x="3023" y="253"/>
                </a:moveTo>
                <a:lnTo>
                  <a:pt x="3010" y="252"/>
                </a:lnTo>
                <a:lnTo>
                  <a:pt x="3003" y="251"/>
                </a:lnTo>
                <a:lnTo>
                  <a:pt x="2998" y="250"/>
                </a:lnTo>
                <a:lnTo>
                  <a:pt x="2986" y="246"/>
                </a:lnTo>
                <a:lnTo>
                  <a:pt x="2980" y="244"/>
                </a:lnTo>
                <a:lnTo>
                  <a:pt x="2975" y="241"/>
                </a:lnTo>
                <a:lnTo>
                  <a:pt x="2966" y="235"/>
                </a:lnTo>
                <a:lnTo>
                  <a:pt x="2962" y="231"/>
                </a:lnTo>
                <a:lnTo>
                  <a:pt x="2958" y="227"/>
                </a:lnTo>
                <a:lnTo>
                  <a:pt x="2951" y="219"/>
                </a:lnTo>
                <a:lnTo>
                  <a:pt x="2948" y="214"/>
                </a:lnTo>
                <a:lnTo>
                  <a:pt x="2945" y="209"/>
                </a:lnTo>
                <a:lnTo>
                  <a:pt x="2940" y="198"/>
                </a:lnTo>
                <a:lnTo>
                  <a:pt x="2939" y="193"/>
                </a:lnTo>
                <a:lnTo>
                  <a:pt x="2937" y="187"/>
                </a:lnTo>
                <a:lnTo>
                  <a:pt x="2936" y="181"/>
                </a:lnTo>
                <a:lnTo>
                  <a:pt x="2935" y="175"/>
                </a:lnTo>
                <a:lnTo>
                  <a:pt x="2935" y="168"/>
                </a:lnTo>
                <a:lnTo>
                  <a:pt x="2935" y="161"/>
                </a:lnTo>
                <a:lnTo>
                  <a:pt x="2935" y="155"/>
                </a:lnTo>
                <a:lnTo>
                  <a:pt x="2935" y="148"/>
                </a:lnTo>
                <a:lnTo>
                  <a:pt x="2936" y="142"/>
                </a:lnTo>
                <a:lnTo>
                  <a:pt x="2937" y="136"/>
                </a:lnTo>
                <a:lnTo>
                  <a:pt x="2940" y="124"/>
                </a:lnTo>
                <a:lnTo>
                  <a:pt x="2943" y="119"/>
                </a:lnTo>
                <a:lnTo>
                  <a:pt x="2945" y="114"/>
                </a:lnTo>
                <a:lnTo>
                  <a:pt x="2951" y="104"/>
                </a:lnTo>
                <a:lnTo>
                  <a:pt x="2954" y="99"/>
                </a:lnTo>
                <a:lnTo>
                  <a:pt x="2958" y="95"/>
                </a:lnTo>
                <a:lnTo>
                  <a:pt x="2962" y="91"/>
                </a:lnTo>
                <a:lnTo>
                  <a:pt x="2966" y="88"/>
                </a:lnTo>
                <a:lnTo>
                  <a:pt x="2970" y="85"/>
                </a:lnTo>
                <a:lnTo>
                  <a:pt x="2975" y="82"/>
                </a:lnTo>
                <a:lnTo>
                  <a:pt x="2980" y="79"/>
                </a:lnTo>
                <a:lnTo>
                  <a:pt x="2986" y="77"/>
                </a:lnTo>
                <a:lnTo>
                  <a:pt x="2992" y="75"/>
                </a:lnTo>
                <a:lnTo>
                  <a:pt x="2998" y="73"/>
                </a:lnTo>
                <a:lnTo>
                  <a:pt x="3003" y="72"/>
                </a:lnTo>
                <a:lnTo>
                  <a:pt x="3010" y="71"/>
                </a:lnTo>
                <a:lnTo>
                  <a:pt x="3023" y="70"/>
                </a:lnTo>
                <a:lnTo>
                  <a:pt x="3035" y="71"/>
                </a:lnTo>
                <a:lnTo>
                  <a:pt x="3042" y="72"/>
                </a:lnTo>
                <a:lnTo>
                  <a:pt x="3047" y="73"/>
                </a:lnTo>
                <a:lnTo>
                  <a:pt x="3059" y="77"/>
                </a:lnTo>
                <a:lnTo>
                  <a:pt x="3064" y="79"/>
                </a:lnTo>
                <a:lnTo>
                  <a:pt x="3069" y="82"/>
                </a:lnTo>
                <a:lnTo>
                  <a:pt x="3078" y="88"/>
                </a:lnTo>
                <a:lnTo>
                  <a:pt x="3082" y="91"/>
                </a:lnTo>
                <a:lnTo>
                  <a:pt x="3086" y="95"/>
                </a:lnTo>
                <a:lnTo>
                  <a:pt x="3093" y="104"/>
                </a:lnTo>
                <a:lnTo>
                  <a:pt x="3096" y="109"/>
                </a:lnTo>
                <a:lnTo>
                  <a:pt x="3099" y="114"/>
                </a:lnTo>
                <a:lnTo>
                  <a:pt x="3104" y="124"/>
                </a:lnTo>
                <a:lnTo>
                  <a:pt x="3105" y="130"/>
                </a:lnTo>
                <a:lnTo>
                  <a:pt x="3107" y="136"/>
                </a:lnTo>
                <a:lnTo>
                  <a:pt x="3108" y="142"/>
                </a:lnTo>
                <a:lnTo>
                  <a:pt x="3109" y="148"/>
                </a:lnTo>
                <a:lnTo>
                  <a:pt x="3109" y="155"/>
                </a:lnTo>
                <a:lnTo>
                  <a:pt x="3109" y="161"/>
                </a:lnTo>
                <a:lnTo>
                  <a:pt x="3109" y="168"/>
                </a:lnTo>
                <a:lnTo>
                  <a:pt x="3109" y="175"/>
                </a:lnTo>
                <a:lnTo>
                  <a:pt x="3108" y="181"/>
                </a:lnTo>
                <a:lnTo>
                  <a:pt x="3107" y="187"/>
                </a:lnTo>
                <a:lnTo>
                  <a:pt x="3104" y="198"/>
                </a:lnTo>
                <a:lnTo>
                  <a:pt x="3101" y="204"/>
                </a:lnTo>
                <a:lnTo>
                  <a:pt x="3099" y="209"/>
                </a:lnTo>
                <a:lnTo>
                  <a:pt x="3093" y="219"/>
                </a:lnTo>
                <a:lnTo>
                  <a:pt x="3090" y="223"/>
                </a:lnTo>
                <a:lnTo>
                  <a:pt x="3086" y="227"/>
                </a:lnTo>
                <a:lnTo>
                  <a:pt x="3082" y="231"/>
                </a:lnTo>
                <a:lnTo>
                  <a:pt x="3078" y="235"/>
                </a:lnTo>
                <a:lnTo>
                  <a:pt x="3074" y="238"/>
                </a:lnTo>
                <a:lnTo>
                  <a:pt x="3069" y="241"/>
                </a:lnTo>
                <a:lnTo>
                  <a:pt x="3064" y="244"/>
                </a:lnTo>
                <a:lnTo>
                  <a:pt x="3059" y="246"/>
                </a:lnTo>
                <a:lnTo>
                  <a:pt x="3053" y="248"/>
                </a:lnTo>
                <a:lnTo>
                  <a:pt x="3047" y="250"/>
                </a:lnTo>
                <a:lnTo>
                  <a:pt x="3042" y="251"/>
                </a:lnTo>
                <a:lnTo>
                  <a:pt x="3035" y="252"/>
                </a:lnTo>
                <a:lnTo>
                  <a:pt x="3023" y="253"/>
                </a:lnTo>
                <a:close/>
                <a:moveTo>
                  <a:pt x="3023" y="215"/>
                </a:moveTo>
                <a:lnTo>
                  <a:pt x="3027" y="214"/>
                </a:lnTo>
                <a:lnTo>
                  <a:pt x="3031" y="214"/>
                </a:lnTo>
                <a:lnTo>
                  <a:pt x="3035" y="212"/>
                </a:lnTo>
                <a:lnTo>
                  <a:pt x="3039" y="211"/>
                </a:lnTo>
                <a:lnTo>
                  <a:pt x="3042" y="209"/>
                </a:lnTo>
                <a:lnTo>
                  <a:pt x="3045" y="206"/>
                </a:lnTo>
                <a:lnTo>
                  <a:pt x="3048" y="203"/>
                </a:lnTo>
                <a:lnTo>
                  <a:pt x="3050" y="199"/>
                </a:lnTo>
                <a:lnTo>
                  <a:pt x="3052" y="195"/>
                </a:lnTo>
                <a:lnTo>
                  <a:pt x="3054" y="191"/>
                </a:lnTo>
                <a:lnTo>
                  <a:pt x="3056" y="187"/>
                </a:lnTo>
                <a:lnTo>
                  <a:pt x="3057" y="182"/>
                </a:lnTo>
                <a:lnTo>
                  <a:pt x="3059" y="172"/>
                </a:lnTo>
                <a:lnTo>
                  <a:pt x="3060" y="167"/>
                </a:lnTo>
                <a:lnTo>
                  <a:pt x="3060" y="161"/>
                </a:lnTo>
                <a:lnTo>
                  <a:pt x="3059" y="150"/>
                </a:lnTo>
                <a:lnTo>
                  <a:pt x="3057" y="140"/>
                </a:lnTo>
                <a:lnTo>
                  <a:pt x="3056" y="135"/>
                </a:lnTo>
                <a:lnTo>
                  <a:pt x="3054" y="131"/>
                </a:lnTo>
                <a:lnTo>
                  <a:pt x="3050" y="123"/>
                </a:lnTo>
                <a:lnTo>
                  <a:pt x="3048" y="119"/>
                </a:lnTo>
                <a:lnTo>
                  <a:pt x="3045" y="116"/>
                </a:lnTo>
                <a:lnTo>
                  <a:pt x="3042" y="113"/>
                </a:lnTo>
                <a:lnTo>
                  <a:pt x="3039" y="111"/>
                </a:lnTo>
                <a:lnTo>
                  <a:pt x="3035" y="110"/>
                </a:lnTo>
                <a:lnTo>
                  <a:pt x="3031" y="108"/>
                </a:lnTo>
                <a:lnTo>
                  <a:pt x="3027" y="108"/>
                </a:lnTo>
                <a:lnTo>
                  <a:pt x="3023" y="107"/>
                </a:lnTo>
                <a:lnTo>
                  <a:pt x="3018" y="108"/>
                </a:lnTo>
                <a:lnTo>
                  <a:pt x="3014" y="108"/>
                </a:lnTo>
                <a:lnTo>
                  <a:pt x="3010" y="110"/>
                </a:lnTo>
                <a:lnTo>
                  <a:pt x="3006" y="111"/>
                </a:lnTo>
                <a:lnTo>
                  <a:pt x="3003" y="113"/>
                </a:lnTo>
                <a:lnTo>
                  <a:pt x="3000" y="116"/>
                </a:lnTo>
                <a:lnTo>
                  <a:pt x="2997" y="119"/>
                </a:lnTo>
                <a:lnTo>
                  <a:pt x="2995" y="123"/>
                </a:lnTo>
                <a:lnTo>
                  <a:pt x="2991" y="131"/>
                </a:lnTo>
                <a:lnTo>
                  <a:pt x="2989" y="135"/>
                </a:lnTo>
                <a:lnTo>
                  <a:pt x="2988" y="140"/>
                </a:lnTo>
                <a:lnTo>
                  <a:pt x="2987" y="145"/>
                </a:lnTo>
                <a:lnTo>
                  <a:pt x="2986" y="150"/>
                </a:lnTo>
                <a:lnTo>
                  <a:pt x="2986" y="155"/>
                </a:lnTo>
                <a:lnTo>
                  <a:pt x="2985" y="161"/>
                </a:lnTo>
                <a:lnTo>
                  <a:pt x="2986" y="172"/>
                </a:lnTo>
                <a:lnTo>
                  <a:pt x="2988" y="182"/>
                </a:lnTo>
                <a:lnTo>
                  <a:pt x="2989" y="187"/>
                </a:lnTo>
                <a:lnTo>
                  <a:pt x="2991" y="191"/>
                </a:lnTo>
                <a:lnTo>
                  <a:pt x="2993" y="195"/>
                </a:lnTo>
                <a:lnTo>
                  <a:pt x="2995" y="199"/>
                </a:lnTo>
                <a:lnTo>
                  <a:pt x="2997" y="203"/>
                </a:lnTo>
                <a:lnTo>
                  <a:pt x="3000" y="206"/>
                </a:lnTo>
                <a:lnTo>
                  <a:pt x="3003" y="209"/>
                </a:lnTo>
                <a:lnTo>
                  <a:pt x="3006" y="211"/>
                </a:lnTo>
                <a:lnTo>
                  <a:pt x="3010" y="212"/>
                </a:lnTo>
                <a:lnTo>
                  <a:pt x="3014" y="214"/>
                </a:lnTo>
                <a:lnTo>
                  <a:pt x="3018" y="214"/>
                </a:lnTo>
                <a:lnTo>
                  <a:pt x="3023" y="215"/>
                </a:lnTo>
                <a:close/>
                <a:moveTo>
                  <a:pt x="3142" y="315"/>
                </a:moveTo>
                <a:lnTo>
                  <a:pt x="3142" y="72"/>
                </a:lnTo>
                <a:lnTo>
                  <a:pt x="3191" y="72"/>
                </a:lnTo>
                <a:lnTo>
                  <a:pt x="3191" y="102"/>
                </a:lnTo>
                <a:lnTo>
                  <a:pt x="3197" y="95"/>
                </a:lnTo>
                <a:lnTo>
                  <a:pt x="3202" y="87"/>
                </a:lnTo>
                <a:lnTo>
                  <a:pt x="3206" y="84"/>
                </a:lnTo>
                <a:lnTo>
                  <a:pt x="3209" y="81"/>
                </a:lnTo>
                <a:lnTo>
                  <a:pt x="3214" y="78"/>
                </a:lnTo>
                <a:lnTo>
                  <a:pt x="3218" y="75"/>
                </a:lnTo>
                <a:lnTo>
                  <a:pt x="3224" y="73"/>
                </a:lnTo>
                <a:lnTo>
                  <a:pt x="3227" y="72"/>
                </a:lnTo>
                <a:lnTo>
                  <a:pt x="3230" y="71"/>
                </a:lnTo>
                <a:lnTo>
                  <a:pt x="3236" y="70"/>
                </a:lnTo>
                <a:lnTo>
                  <a:pt x="3243" y="70"/>
                </a:lnTo>
                <a:lnTo>
                  <a:pt x="3253" y="71"/>
                </a:lnTo>
                <a:lnTo>
                  <a:pt x="3257" y="71"/>
                </a:lnTo>
                <a:lnTo>
                  <a:pt x="3262" y="73"/>
                </a:lnTo>
                <a:lnTo>
                  <a:pt x="3266" y="74"/>
                </a:lnTo>
                <a:lnTo>
                  <a:pt x="3270" y="76"/>
                </a:lnTo>
                <a:lnTo>
                  <a:pt x="3279" y="80"/>
                </a:lnTo>
                <a:lnTo>
                  <a:pt x="3283" y="83"/>
                </a:lnTo>
                <a:lnTo>
                  <a:pt x="3286" y="86"/>
                </a:lnTo>
                <a:lnTo>
                  <a:pt x="3290" y="89"/>
                </a:lnTo>
                <a:lnTo>
                  <a:pt x="3293" y="93"/>
                </a:lnTo>
                <a:lnTo>
                  <a:pt x="3297" y="97"/>
                </a:lnTo>
                <a:lnTo>
                  <a:pt x="3299" y="101"/>
                </a:lnTo>
                <a:lnTo>
                  <a:pt x="3302" y="106"/>
                </a:lnTo>
                <a:lnTo>
                  <a:pt x="3305" y="110"/>
                </a:lnTo>
                <a:lnTo>
                  <a:pt x="3307" y="116"/>
                </a:lnTo>
                <a:lnTo>
                  <a:pt x="3309" y="121"/>
                </a:lnTo>
                <a:lnTo>
                  <a:pt x="3311" y="127"/>
                </a:lnTo>
                <a:lnTo>
                  <a:pt x="3312" y="133"/>
                </a:lnTo>
                <a:lnTo>
                  <a:pt x="3313" y="140"/>
                </a:lnTo>
                <a:lnTo>
                  <a:pt x="3314" y="146"/>
                </a:lnTo>
                <a:lnTo>
                  <a:pt x="3314" y="154"/>
                </a:lnTo>
                <a:lnTo>
                  <a:pt x="3315" y="161"/>
                </a:lnTo>
                <a:lnTo>
                  <a:pt x="3314" y="175"/>
                </a:lnTo>
                <a:lnTo>
                  <a:pt x="3312" y="188"/>
                </a:lnTo>
                <a:lnTo>
                  <a:pt x="3311" y="194"/>
                </a:lnTo>
                <a:lnTo>
                  <a:pt x="3309" y="200"/>
                </a:lnTo>
                <a:lnTo>
                  <a:pt x="3307" y="206"/>
                </a:lnTo>
                <a:lnTo>
                  <a:pt x="3305" y="211"/>
                </a:lnTo>
                <a:lnTo>
                  <a:pt x="3303" y="216"/>
                </a:lnTo>
                <a:lnTo>
                  <a:pt x="3300" y="220"/>
                </a:lnTo>
                <a:lnTo>
                  <a:pt x="3297" y="225"/>
                </a:lnTo>
                <a:lnTo>
                  <a:pt x="3294" y="229"/>
                </a:lnTo>
                <a:lnTo>
                  <a:pt x="3287" y="236"/>
                </a:lnTo>
                <a:lnTo>
                  <a:pt x="3283" y="239"/>
                </a:lnTo>
                <a:lnTo>
                  <a:pt x="3279" y="242"/>
                </a:lnTo>
                <a:lnTo>
                  <a:pt x="3271" y="246"/>
                </a:lnTo>
                <a:lnTo>
                  <a:pt x="3267" y="248"/>
                </a:lnTo>
                <a:lnTo>
                  <a:pt x="3262" y="249"/>
                </a:lnTo>
                <a:lnTo>
                  <a:pt x="3253" y="251"/>
                </a:lnTo>
                <a:lnTo>
                  <a:pt x="3243" y="252"/>
                </a:lnTo>
                <a:lnTo>
                  <a:pt x="3236" y="252"/>
                </a:lnTo>
                <a:lnTo>
                  <a:pt x="3230" y="251"/>
                </a:lnTo>
                <a:lnTo>
                  <a:pt x="3224" y="249"/>
                </a:lnTo>
                <a:lnTo>
                  <a:pt x="3219" y="247"/>
                </a:lnTo>
                <a:lnTo>
                  <a:pt x="3214" y="245"/>
                </a:lnTo>
                <a:lnTo>
                  <a:pt x="3210" y="242"/>
                </a:lnTo>
                <a:lnTo>
                  <a:pt x="3208" y="240"/>
                </a:lnTo>
                <a:lnTo>
                  <a:pt x="3206" y="239"/>
                </a:lnTo>
                <a:lnTo>
                  <a:pt x="3203" y="235"/>
                </a:lnTo>
                <a:lnTo>
                  <a:pt x="3200" y="232"/>
                </a:lnTo>
                <a:lnTo>
                  <a:pt x="3197" y="228"/>
                </a:lnTo>
                <a:lnTo>
                  <a:pt x="3193" y="221"/>
                </a:lnTo>
                <a:lnTo>
                  <a:pt x="3191" y="315"/>
                </a:lnTo>
                <a:lnTo>
                  <a:pt x="3142" y="315"/>
                </a:lnTo>
                <a:close/>
                <a:moveTo>
                  <a:pt x="3190" y="161"/>
                </a:moveTo>
                <a:lnTo>
                  <a:pt x="3191" y="172"/>
                </a:lnTo>
                <a:lnTo>
                  <a:pt x="3193" y="182"/>
                </a:lnTo>
                <a:lnTo>
                  <a:pt x="3194" y="187"/>
                </a:lnTo>
                <a:lnTo>
                  <a:pt x="3196" y="191"/>
                </a:lnTo>
                <a:lnTo>
                  <a:pt x="3198" y="195"/>
                </a:lnTo>
                <a:lnTo>
                  <a:pt x="3200" y="199"/>
                </a:lnTo>
                <a:lnTo>
                  <a:pt x="3205" y="205"/>
                </a:lnTo>
                <a:lnTo>
                  <a:pt x="3208" y="207"/>
                </a:lnTo>
                <a:lnTo>
                  <a:pt x="3212" y="209"/>
                </a:lnTo>
                <a:lnTo>
                  <a:pt x="3215" y="211"/>
                </a:lnTo>
                <a:lnTo>
                  <a:pt x="3219" y="212"/>
                </a:lnTo>
                <a:lnTo>
                  <a:pt x="3223" y="213"/>
                </a:lnTo>
                <a:lnTo>
                  <a:pt x="3227" y="213"/>
                </a:lnTo>
                <a:lnTo>
                  <a:pt x="3232" y="213"/>
                </a:lnTo>
                <a:lnTo>
                  <a:pt x="3236" y="212"/>
                </a:lnTo>
                <a:lnTo>
                  <a:pt x="3240" y="211"/>
                </a:lnTo>
                <a:lnTo>
                  <a:pt x="3243" y="209"/>
                </a:lnTo>
                <a:lnTo>
                  <a:pt x="3247" y="207"/>
                </a:lnTo>
                <a:lnTo>
                  <a:pt x="3250" y="205"/>
                </a:lnTo>
                <a:lnTo>
                  <a:pt x="3253" y="202"/>
                </a:lnTo>
                <a:lnTo>
                  <a:pt x="3255" y="198"/>
                </a:lnTo>
                <a:lnTo>
                  <a:pt x="3259" y="191"/>
                </a:lnTo>
                <a:lnTo>
                  <a:pt x="3261" y="186"/>
                </a:lnTo>
                <a:lnTo>
                  <a:pt x="3262" y="182"/>
                </a:lnTo>
                <a:lnTo>
                  <a:pt x="3263" y="177"/>
                </a:lnTo>
                <a:lnTo>
                  <a:pt x="3264" y="172"/>
                </a:lnTo>
                <a:lnTo>
                  <a:pt x="3264" y="166"/>
                </a:lnTo>
                <a:lnTo>
                  <a:pt x="3265" y="161"/>
                </a:lnTo>
                <a:lnTo>
                  <a:pt x="3264" y="150"/>
                </a:lnTo>
                <a:lnTo>
                  <a:pt x="3262" y="140"/>
                </a:lnTo>
                <a:lnTo>
                  <a:pt x="3261" y="135"/>
                </a:lnTo>
                <a:lnTo>
                  <a:pt x="3259" y="131"/>
                </a:lnTo>
                <a:lnTo>
                  <a:pt x="3257" y="127"/>
                </a:lnTo>
                <a:lnTo>
                  <a:pt x="3255" y="123"/>
                </a:lnTo>
                <a:lnTo>
                  <a:pt x="3253" y="120"/>
                </a:lnTo>
                <a:lnTo>
                  <a:pt x="3250" y="117"/>
                </a:lnTo>
                <a:lnTo>
                  <a:pt x="3247" y="115"/>
                </a:lnTo>
                <a:lnTo>
                  <a:pt x="3243" y="113"/>
                </a:lnTo>
                <a:lnTo>
                  <a:pt x="3240" y="111"/>
                </a:lnTo>
                <a:lnTo>
                  <a:pt x="3236" y="110"/>
                </a:lnTo>
                <a:lnTo>
                  <a:pt x="3232" y="109"/>
                </a:lnTo>
                <a:lnTo>
                  <a:pt x="3227" y="109"/>
                </a:lnTo>
                <a:lnTo>
                  <a:pt x="3219" y="110"/>
                </a:lnTo>
                <a:lnTo>
                  <a:pt x="3215" y="111"/>
                </a:lnTo>
                <a:lnTo>
                  <a:pt x="3212" y="113"/>
                </a:lnTo>
                <a:lnTo>
                  <a:pt x="3208" y="115"/>
                </a:lnTo>
                <a:lnTo>
                  <a:pt x="3205" y="117"/>
                </a:lnTo>
                <a:lnTo>
                  <a:pt x="3202" y="120"/>
                </a:lnTo>
                <a:lnTo>
                  <a:pt x="3200" y="123"/>
                </a:lnTo>
                <a:lnTo>
                  <a:pt x="3196" y="131"/>
                </a:lnTo>
                <a:lnTo>
                  <a:pt x="3194" y="135"/>
                </a:lnTo>
                <a:lnTo>
                  <a:pt x="3193" y="139"/>
                </a:lnTo>
                <a:lnTo>
                  <a:pt x="3192" y="144"/>
                </a:lnTo>
                <a:lnTo>
                  <a:pt x="3191" y="150"/>
                </a:lnTo>
                <a:lnTo>
                  <a:pt x="3190" y="155"/>
                </a:lnTo>
                <a:lnTo>
                  <a:pt x="3190" y="161"/>
                </a:lnTo>
                <a:close/>
                <a:moveTo>
                  <a:pt x="3373" y="50"/>
                </a:moveTo>
                <a:lnTo>
                  <a:pt x="3368" y="49"/>
                </a:lnTo>
                <a:lnTo>
                  <a:pt x="3363" y="48"/>
                </a:lnTo>
                <a:lnTo>
                  <a:pt x="3358" y="45"/>
                </a:lnTo>
                <a:lnTo>
                  <a:pt x="3354" y="42"/>
                </a:lnTo>
                <a:lnTo>
                  <a:pt x="3351" y="38"/>
                </a:lnTo>
                <a:lnTo>
                  <a:pt x="3348" y="34"/>
                </a:lnTo>
                <a:lnTo>
                  <a:pt x="3347" y="30"/>
                </a:lnTo>
                <a:lnTo>
                  <a:pt x="3346" y="25"/>
                </a:lnTo>
                <a:lnTo>
                  <a:pt x="3347" y="20"/>
                </a:lnTo>
                <a:lnTo>
                  <a:pt x="3348" y="15"/>
                </a:lnTo>
                <a:lnTo>
                  <a:pt x="3351" y="11"/>
                </a:lnTo>
                <a:lnTo>
                  <a:pt x="3354" y="7"/>
                </a:lnTo>
                <a:lnTo>
                  <a:pt x="3358" y="4"/>
                </a:lnTo>
                <a:lnTo>
                  <a:pt x="3363" y="2"/>
                </a:lnTo>
                <a:lnTo>
                  <a:pt x="3368" y="0"/>
                </a:lnTo>
                <a:lnTo>
                  <a:pt x="3373" y="0"/>
                </a:lnTo>
                <a:lnTo>
                  <a:pt x="3378" y="0"/>
                </a:lnTo>
                <a:lnTo>
                  <a:pt x="3383" y="2"/>
                </a:lnTo>
                <a:lnTo>
                  <a:pt x="3387" y="4"/>
                </a:lnTo>
                <a:lnTo>
                  <a:pt x="3392" y="7"/>
                </a:lnTo>
                <a:lnTo>
                  <a:pt x="3395" y="11"/>
                </a:lnTo>
                <a:lnTo>
                  <a:pt x="3397" y="15"/>
                </a:lnTo>
                <a:lnTo>
                  <a:pt x="3399" y="20"/>
                </a:lnTo>
                <a:lnTo>
                  <a:pt x="3399" y="25"/>
                </a:lnTo>
                <a:lnTo>
                  <a:pt x="3399" y="30"/>
                </a:lnTo>
                <a:lnTo>
                  <a:pt x="3397" y="34"/>
                </a:lnTo>
                <a:lnTo>
                  <a:pt x="3395" y="38"/>
                </a:lnTo>
                <a:lnTo>
                  <a:pt x="3392" y="42"/>
                </a:lnTo>
                <a:lnTo>
                  <a:pt x="3387" y="45"/>
                </a:lnTo>
                <a:lnTo>
                  <a:pt x="3383" y="48"/>
                </a:lnTo>
                <a:lnTo>
                  <a:pt x="3378" y="49"/>
                </a:lnTo>
                <a:lnTo>
                  <a:pt x="3373" y="50"/>
                </a:lnTo>
                <a:close/>
                <a:moveTo>
                  <a:pt x="3348" y="72"/>
                </a:moveTo>
                <a:lnTo>
                  <a:pt x="3397" y="72"/>
                </a:lnTo>
                <a:lnTo>
                  <a:pt x="3397" y="249"/>
                </a:lnTo>
                <a:lnTo>
                  <a:pt x="3348" y="249"/>
                </a:lnTo>
                <a:lnTo>
                  <a:pt x="3348" y="72"/>
                </a:lnTo>
                <a:close/>
                <a:moveTo>
                  <a:pt x="3585" y="123"/>
                </a:moveTo>
                <a:lnTo>
                  <a:pt x="3540" y="126"/>
                </a:lnTo>
                <a:lnTo>
                  <a:pt x="3539" y="121"/>
                </a:lnTo>
                <a:lnTo>
                  <a:pt x="3537" y="118"/>
                </a:lnTo>
                <a:lnTo>
                  <a:pt x="3534" y="114"/>
                </a:lnTo>
                <a:lnTo>
                  <a:pt x="3531" y="111"/>
                </a:lnTo>
                <a:lnTo>
                  <a:pt x="3527" y="108"/>
                </a:lnTo>
                <a:lnTo>
                  <a:pt x="3522" y="106"/>
                </a:lnTo>
                <a:lnTo>
                  <a:pt x="3516" y="105"/>
                </a:lnTo>
                <a:lnTo>
                  <a:pt x="3510" y="105"/>
                </a:lnTo>
                <a:lnTo>
                  <a:pt x="3505" y="105"/>
                </a:lnTo>
                <a:lnTo>
                  <a:pt x="3500" y="106"/>
                </a:lnTo>
                <a:lnTo>
                  <a:pt x="3495" y="108"/>
                </a:lnTo>
                <a:lnTo>
                  <a:pt x="3491" y="110"/>
                </a:lnTo>
                <a:lnTo>
                  <a:pt x="3488" y="112"/>
                </a:lnTo>
                <a:lnTo>
                  <a:pt x="3485" y="115"/>
                </a:lnTo>
                <a:lnTo>
                  <a:pt x="3484" y="119"/>
                </a:lnTo>
                <a:lnTo>
                  <a:pt x="3483" y="122"/>
                </a:lnTo>
                <a:lnTo>
                  <a:pt x="3484" y="125"/>
                </a:lnTo>
                <a:lnTo>
                  <a:pt x="3485" y="128"/>
                </a:lnTo>
                <a:lnTo>
                  <a:pt x="3486" y="131"/>
                </a:lnTo>
                <a:lnTo>
                  <a:pt x="3488" y="133"/>
                </a:lnTo>
                <a:lnTo>
                  <a:pt x="3491" y="135"/>
                </a:lnTo>
                <a:lnTo>
                  <a:pt x="3495" y="137"/>
                </a:lnTo>
                <a:lnTo>
                  <a:pt x="3500" y="139"/>
                </a:lnTo>
                <a:lnTo>
                  <a:pt x="3506" y="140"/>
                </a:lnTo>
                <a:lnTo>
                  <a:pt x="3538" y="146"/>
                </a:lnTo>
                <a:lnTo>
                  <a:pt x="3544" y="148"/>
                </a:lnTo>
                <a:lnTo>
                  <a:pt x="3550" y="150"/>
                </a:lnTo>
                <a:lnTo>
                  <a:pt x="3555" y="151"/>
                </a:lnTo>
                <a:lnTo>
                  <a:pt x="3560" y="153"/>
                </a:lnTo>
                <a:lnTo>
                  <a:pt x="3569" y="158"/>
                </a:lnTo>
                <a:lnTo>
                  <a:pt x="3576" y="164"/>
                </a:lnTo>
                <a:lnTo>
                  <a:pt x="3579" y="167"/>
                </a:lnTo>
                <a:lnTo>
                  <a:pt x="3582" y="170"/>
                </a:lnTo>
                <a:lnTo>
                  <a:pt x="3584" y="174"/>
                </a:lnTo>
                <a:lnTo>
                  <a:pt x="3586" y="177"/>
                </a:lnTo>
                <a:lnTo>
                  <a:pt x="3588" y="185"/>
                </a:lnTo>
                <a:lnTo>
                  <a:pt x="3589" y="190"/>
                </a:lnTo>
                <a:lnTo>
                  <a:pt x="3589" y="194"/>
                </a:lnTo>
                <a:lnTo>
                  <a:pt x="3589" y="199"/>
                </a:lnTo>
                <a:lnTo>
                  <a:pt x="3588" y="203"/>
                </a:lnTo>
                <a:lnTo>
                  <a:pt x="3587" y="207"/>
                </a:lnTo>
                <a:lnTo>
                  <a:pt x="3586" y="211"/>
                </a:lnTo>
                <a:lnTo>
                  <a:pt x="3585" y="214"/>
                </a:lnTo>
                <a:lnTo>
                  <a:pt x="3583" y="218"/>
                </a:lnTo>
                <a:lnTo>
                  <a:pt x="3581" y="221"/>
                </a:lnTo>
                <a:lnTo>
                  <a:pt x="3579" y="225"/>
                </a:lnTo>
                <a:lnTo>
                  <a:pt x="3573" y="231"/>
                </a:lnTo>
                <a:lnTo>
                  <a:pt x="3567" y="236"/>
                </a:lnTo>
                <a:lnTo>
                  <a:pt x="3559" y="241"/>
                </a:lnTo>
                <a:lnTo>
                  <a:pt x="3551" y="245"/>
                </a:lnTo>
                <a:lnTo>
                  <a:pt x="3542" y="248"/>
                </a:lnTo>
                <a:lnTo>
                  <a:pt x="3532" y="251"/>
                </a:lnTo>
                <a:lnTo>
                  <a:pt x="3521" y="252"/>
                </a:lnTo>
                <a:lnTo>
                  <a:pt x="3510" y="253"/>
                </a:lnTo>
                <a:lnTo>
                  <a:pt x="3502" y="252"/>
                </a:lnTo>
                <a:lnTo>
                  <a:pt x="3494" y="252"/>
                </a:lnTo>
                <a:lnTo>
                  <a:pt x="3486" y="250"/>
                </a:lnTo>
                <a:lnTo>
                  <a:pt x="3479" y="249"/>
                </a:lnTo>
                <a:lnTo>
                  <a:pt x="3472" y="247"/>
                </a:lnTo>
                <a:lnTo>
                  <a:pt x="3466" y="244"/>
                </a:lnTo>
                <a:lnTo>
                  <a:pt x="3460" y="241"/>
                </a:lnTo>
                <a:lnTo>
                  <a:pt x="3454" y="238"/>
                </a:lnTo>
                <a:lnTo>
                  <a:pt x="3449" y="234"/>
                </a:lnTo>
                <a:lnTo>
                  <a:pt x="3445" y="230"/>
                </a:lnTo>
                <a:lnTo>
                  <a:pt x="3441" y="225"/>
                </a:lnTo>
                <a:lnTo>
                  <a:pt x="3437" y="221"/>
                </a:lnTo>
                <a:lnTo>
                  <a:pt x="3434" y="215"/>
                </a:lnTo>
                <a:lnTo>
                  <a:pt x="3432" y="210"/>
                </a:lnTo>
                <a:lnTo>
                  <a:pt x="3430" y="204"/>
                </a:lnTo>
                <a:lnTo>
                  <a:pt x="3429" y="198"/>
                </a:lnTo>
                <a:lnTo>
                  <a:pt x="3478" y="195"/>
                </a:lnTo>
                <a:lnTo>
                  <a:pt x="3480" y="200"/>
                </a:lnTo>
                <a:lnTo>
                  <a:pt x="3482" y="205"/>
                </a:lnTo>
                <a:lnTo>
                  <a:pt x="3485" y="209"/>
                </a:lnTo>
                <a:lnTo>
                  <a:pt x="3489" y="212"/>
                </a:lnTo>
                <a:lnTo>
                  <a:pt x="3493" y="214"/>
                </a:lnTo>
                <a:lnTo>
                  <a:pt x="3498" y="216"/>
                </a:lnTo>
                <a:lnTo>
                  <a:pt x="3504" y="217"/>
                </a:lnTo>
                <a:lnTo>
                  <a:pt x="3510" y="217"/>
                </a:lnTo>
                <a:lnTo>
                  <a:pt x="3516" y="217"/>
                </a:lnTo>
                <a:lnTo>
                  <a:pt x="3522" y="216"/>
                </a:lnTo>
                <a:lnTo>
                  <a:pt x="3527" y="214"/>
                </a:lnTo>
                <a:lnTo>
                  <a:pt x="3529" y="213"/>
                </a:lnTo>
                <a:lnTo>
                  <a:pt x="3531" y="212"/>
                </a:lnTo>
                <a:lnTo>
                  <a:pt x="3535" y="209"/>
                </a:lnTo>
                <a:lnTo>
                  <a:pt x="3537" y="206"/>
                </a:lnTo>
                <a:lnTo>
                  <a:pt x="3538" y="205"/>
                </a:lnTo>
                <a:lnTo>
                  <a:pt x="3539" y="203"/>
                </a:lnTo>
                <a:lnTo>
                  <a:pt x="3539" y="199"/>
                </a:lnTo>
                <a:lnTo>
                  <a:pt x="3539" y="196"/>
                </a:lnTo>
                <a:lnTo>
                  <a:pt x="3538" y="193"/>
                </a:lnTo>
                <a:lnTo>
                  <a:pt x="3536" y="191"/>
                </a:lnTo>
                <a:lnTo>
                  <a:pt x="3533" y="188"/>
                </a:lnTo>
                <a:lnTo>
                  <a:pt x="3530" y="186"/>
                </a:lnTo>
                <a:lnTo>
                  <a:pt x="3526" y="184"/>
                </a:lnTo>
                <a:lnTo>
                  <a:pt x="3522" y="183"/>
                </a:lnTo>
                <a:lnTo>
                  <a:pt x="3516" y="182"/>
                </a:lnTo>
                <a:lnTo>
                  <a:pt x="3486" y="176"/>
                </a:lnTo>
                <a:lnTo>
                  <a:pt x="3480" y="174"/>
                </a:lnTo>
                <a:lnTo>
                  <a:pt x="3474" y="173"/>
                </a:lnTo>
                <a:lnTo>
                  <a:pt x="3463" y="169"/>
                </a:lnTo>
                <a:lnTo>
                  <a:pt x="3459" y="166"/>
                </a:lnTo>
                <a:lnTo>
                  <a:pt x="3455" y="164"/>
                </a:lnTo>
                <a:lnTo>
                  <a:pt x="3451" y="161"/>
                </a:lnTo>
                <a:lnTo>
                  <a:pt x="3447" y="158"/>
                </a:lnTo>
                <a:lnTo>
                  <a:pt x="3444" y="155"/>
                </a:lnTo>
                <a:lnTo>
                  <a:pt x="3442" y="151"/>
                </a:lnTo>
                <a:lnTo>
                  <a:pt x="3440" y="147"/>
                </a:lnTo>
                <a:lnTo>
                  <a:pt x="3437" y="143"/>
                </a:lnTo>
                <a:lnTo>
                  <a:pt x="3435" y="139"/>
                </a:lnTo>
                <a:lnTo>
                  <a:pt x="3434" y="135"/>
                </a:lnTo>
                <a:lnTo>
                  <a:pt x="3434" y="130"/>
                </a:lnTo>
                <a:lnTo>
                  <a:pt x="3434" y="125"/>
                </a:lnTo>
                <a:lnTo>
                  <a:pt x="3434" y="119"/>
                </a:lnTo>
                <a:lnTo>
                  <a:pt x="3435" y="113"/>
                </a:lnTo>
                <a:lnTo>
                  <a:pt x="3437" y="107"/>
                </a:lnTo>
                <a:lnTo>
                  <a:pt x="3440" y="102"/>
                </a:lnTo>
                <a:lnTo>
                  <a:pt x="3443" y="97"/>
                </a:lnTo>
                <a:lnTo>
                  <a:pt x="3446" y="93"/>
                </a:lnTo>
                <a:lnTo>
                  <a:pt x="3450" y="89"/>
                </a:lnTo>
                <a:lnTo>
                  <a:pt x="3455" y="85"/>
                </a:lnTo>
                <a:lnTo>
                  <a:pt x="3460" y="81"/>
                </a:lnTo>
                <a:lnTo>
                  <a:pt x="3466" y="78"/>
                </a:lnTo>
                <a:lnTo>
                  <a:pt x="3472" y="76"/>
                </a:lnTo>
                <a:lnTo>
                  <a:pt x="3479" y="74"/>
                </a:lnTo>
                <a:lnTo>
                  <a:pt x="3482" y="73"/>
                </a:lnTo>
                <a:lnTo>
                  <a:pt x="3486" y="72"/>
                </a:lnTo>
                <a:lnTo>
                  <a:pt x="3493" y="71"/>
                </a:lnTo>
                <a:lnTo>
                  <a:pt x="3501" y="70"/>
                </a:lnTo>
                <a:lnTo>
                  <a:pt x="3510" y="70"/>
                </a:lnTo>
                <a:lnTo>
                  <a:pt x="3518" y="70"/>
                </a:lnTo>
                <a:lnTo>
                  <a:pt x="3525" y="71"/>
                </a:lnTo>
                <a:lnTo>
                  <a:pt x="3533" y="72"/>
                </a:lnTo>
                <a:lnTo>
                  <a:pt x="3540" y="74"/>
                </a:lnTo>
                <a:lnTo>
                  <a:pt x="3546" y="76"/>
                </a:lnTo>
                <a:lnTo>
                  <a:pt x="3552" y="78"/>
                </a:lnTo>
                <a:lnTo>
                  <a:pt x="3557" y="81"/>
                </a:lnTo>
                <a:lnTo>
                  <a:pt x="3562" y="84"/>
                </a:lnTo>
                <a:lnTo>
                  <a:pt x="3567" y="88"/>
                </a:lnTo>
                <a:lnTo>
                  <a:pt x="3571" y="92"/>
                </a:lnTo>
                <a:lnTo>
                  <a:pt x="3575" y="96"/>
                </a:lnTo>
                <a:lnTo>
                  <a:pt x="3578" y="101"/>
                </a:lnTo>
                <a:lnTo>
                  <a:pt x="3580" y="106"/>
                </a:lnTo>
                <a:lnTo>
                  <a:pt x="3582" y="111"/>
                </a:lnTo>
                <a:lnTo>
                  <a:pt x="3584" y="117"/>
                </a:lnTo>
                <a:lnTo>
                  <a:pt x="3585" y="123"/>
                </a:lnTo>
                <a:close/>
                <a:moveTo>
                  <a:pt x="3714" y="72"/>
                </a:moveTo>
                <a:lnTo>
                  <a:pt x="3714" y="109"/>
                </a:lnTo>
                <a:lnTo>
                  <a:pt x="3680" y="109"/>
                </a:lnTo>
                <a:lnTo>
                  <a:pt x="3680" y="195"/>
                </a:lnTo>
                <a:lnTo>
                  <a:pt x="3681" y="199"/>
                </a:lnTo>
                <a:lnTo>
                  <a:pt x="3682" y="203"/>
                </a:lnTo>
                <a:lnTo>
                  <a:pt x="3682" y="205"/>
                </a:lnTo>
                <a:lnTo>
                  <a:pt x="3683" y="206"/>
                </a:lnTo>
                <a:lnTo>
                  <a:pt x="3685" y="208"/>
                </a:lnTo>
                <a:lnTo>
                  <a:pt x="3687" y="210"/>
                </a:lnTo>
                <a:lnTo>
                  <a:pt x="3690" y="211"/>
                </a:lnTo>
                <a:lnTo>
                  <a:pt x="3693" y="212"/>
                </a:lnTo>
                <a:lnTo>
                  <a:pt x="3697" y="212"/>
                </a:lnTo>
                <a:lnTo>
                  <a:pt x="3704" y="211"/>
                </a:lnTo>
                <a:lnTo>
                  <a:pt x="3709" y="210"/>
                </a:lnTo>
                <a:lnTo>
                  <a:pt x="3717" y="247"/>
                </a:lnTo>
                <a:lnTo>
                  <a:pt x="3707" y="250"/>
                </a:lnTo>
                <a:lnTo>
                  <a:pt x="3699" y="251"/>
                </a:lnTo>
                <a:lnTo>
                  <a:pt x="3690" y="252"/>
                </a:lnTo>
                <a:lnTo>
                  <a:pt x="3684" y="252"/>
                </a:lnTo>
                <a:lnTo>
                  <a:pt x="3678" y="251"/>
                </a:lnTo>
                <a:lnTo>
                  <a:pt x="3672" y="250"/>
                </a:lnTo>
                <a:lnTo>
                  <a:pt x="3666" y="249"/>
                </a:lnTo>
                <a:lnTo>
                  <a:pt x="3661" y="248"/>
                </a:lnTo>
                <a:lnTo>
                  <a:pt x="3656" y="245"/>
                </a:lnTo>
                <a:lnTo>
                  <a:pt x="3652" y="243"/>
                </a:lnTo>
                <a:lnTo>
                  <a:pt x="3647" y="240"/>
                </a:lnTo>
                <a:lnTo>
                  <a:pt x="3644" y="237"/>
                </a:lnTo>
                <a:lnTo>
                  <a:pt x="3640" y="233"/>
                </a:lnTo>
                <a:lnTo>
                  <a:pt x="3638" y="229"/>
                </a:lnTo>
                <a:lnTo>
                  <a:pt x="3635" y="224"/>
                </a:lnTo>
                <a:lnTo>
                  <a:pt x="3634" y="219"/>
                </a:lnTo>
                <a:lnTo>
                  <a:pt x="3632" y="213"/>
                </a:lnTo>
                <a:lnTo>
                  <a:pt x="3632" y="208"/>
                </a:lnTo>
                <a:lnTo>
                  <a:pt x="3631" y="201"/>
                </a:lnTo>
                <a:lnTo>
                  <a:pt x="3631" y="109"/>
                </a:lnTo>
                <a:lnTo>
                  <a:pt x="3607" y="109"/>
                </a:lnTo>
                <a:lnTo>
                  <a:pt x="3607" y="72"/>
                </a:lnTo>
                <a:lnTo>
                  <a:pt x="3631" y="72"/>
                </a:lnTo>
                <a:lnTo>
                  <a:pt x="3631" y="30"/>
                </a:lnTo>
                <a:lnTo>
                  <a:pt x="3680" y="30"/>
                </a:lnTo>
                <a:lnTo>
                  <a:pt x="3680" y="72"/>
                </a:lnTo>
                <a:lnTo>
                  <a:pt x="3714" y="72"/>
                </a:lnTo>
                <a:close/>
                <a:moveTo>
                  <a:pt x="3821" y="253"/>
                </a:moveTo>
                <a:lnTo>
                  <a:pt x="3808" y="252"/>
                </a:lnTo>
                <a:lnTo>
                  <a:pt x="3801" y="251"/>
                </a:lnTo>
                <a:lnTo>
                  <a:pt x="3796" y="250"/>
                </a:lnTo>
                <a:lnTo>
                  <a:pt x="3784" y="246"/>
                </a:lnTo>
                <a:lnTo>
                  <a:pt x="3779" y="244"/>
                </a:lnTo>
                <a:lnTo>
                  <a:pt x="3774" y="241"/>
                </a:lnTo>
                <a:lnTo>
                  <a:pt x="3765" y="235"/>
                </a:lnTo>
                <a:lnTo>
                  <a:pt x="3761" y="231"/>
                </a:lnTo>
                <a:lnTo>
                  <a:pt x="3757" y="227"/>
                </a:lnTo>
                <a:lnTo>
                  <a:pt x="3750" y="219"/>
                </a:lnTo>
                <a:lnTo>
                  <a:pt x="3747" y="214"/>
                </a:lnTo>
                <a:lnTo>
                  <a:pt x="3744" y="209"/>
                </a:lnTo>
                <a:lnTo>
                  <a:pt x="3740" y="198"/>
                </a:lnTo>
                <a:lnTo>
                  <a:pt x="3738" y="193"/>
                </a:lnTo>
                <a:lnTo>
                  <a:pt x="3736" y="187"/>
                </a:lnTo>
                <a:lnTo>
                  <a:pt x="3735" y="181"/>
                </a:lnTo>
                <a:lnTo>
                  <a:pt x="3734" y="175"/>
                </a:lnTo>
                <a:lnTo>
                  <a:pt x="3734" y="168"/>
                </a:lnTo>
                <a:lnTo>
                  <a:pt x="3734" y="161"/>
                </a:lnTo>
                <a:lnTo>
                  <a:pt x="3734" y="155"/>
                </a:lnTo>
                <a:lnTo>
                  <a:pt x="3734" y="148"/>
                </a:lnTo>
                <a:lnTo>
                  <a:pt x="3735" y="142"/>
                </a:lnTo>
                <a:lnTo>
                  <a:pt x="3736" y="136"/>
                </a:lnTo>
                <a:lnTo>
                  <a:pt x="3740" y="124"/>
                </a:lnTo>
                <a:lnTo>
                  <a:pt x="3742" y="119"/>
                </a:lnTo>
                <a:lnTo>
                  <a:pt x="3744" y="114"/>
                </a:lnTo>
                <a:lnTo>
                  <a:pt x="3750" y="104"/>
                </a:lnTo>
                <a:lnTo>
                  <a:pt x="3753" y="99"/>
                </a:lnTo>
                <a:lnTo>
                  <a:pt x="3757" y="95"/>
                </a:lnTo>
                <a:lnTo>
                  <a:pt x="3761" y="91"/>
                </a:lnTo>
                <a:lnTo>
                  <a:pt x="3765" y="88"/>
                </a:lnTo>
                <a:lnTo>
                  <a:pt x="3770" y="85"/>
                </a:lnTo>
                <a:lnTo>
                  <a:pt x="3774" y="82"/>
                </a:lnTo>
                <a:lnTo>
                  <a:pt x="3779" y="79"/>
                </a:lnTo>
                <a:lnTo>
                  <a:pt x="3784" y="77"/>
                </a:lnTo>
                <a:lnTo>
                  <a:pt x="3790" y="75"/>
                </a:lnTo>
                <a:lnTo>
                  <a:pt x="3796" y="73"/>
                </a:lnTo>
                <a:lnTo>
                  <a:pt x="3801" y="72"/>
                </a:lnTo>
                <a:lnTo>
                  <a:pt x="3808" y="71"/>
                </a:lnTo>
                <a:lnTo>
                  <a:pt x="3821" y="70"/>
                </a:lnTo>
                <a:lnTo>
                  <a:pt x="3834" y="71"/>
                </a:lnTo>
                <a:lnTo>
                  <a:pt x="3840" y="72"/>
                </a:lnTo>
                <a:lnTo>
                  <a:pt x="3846" y="73"/>
                </a:lnTo>
                <a:lnTo>
                  <a:pt x="3857" y="77"/>
                </a:lnTo>
                <a:lnTo>
                  <a:pt x="3862" y="79"/>
                </a:lnTo>
                <a:lnTo>
                  <a:pt x="3867" y="82"/>
                </a:lnTo>
                <a:lnTo>
                  <a:pt x="3876" y="88"/>
                </a:lnTo>
                <a:lnTo>
                  <a:pt x="3880" y="91"/>
                </a:lnTo>
                <a:lnTo>
                  <a:pt x="3884" y="95"/>
                </a:lnTo>
                <a:lnTo>
                  <a:pt x="3891" y="104"/>
                </a:lnTo>
                <a:lnTo>
                  <a:pt x="3894" y="109"/>
                </a:lnTo>
                <a:lnTo>
                  <a:pt x="3897" y="114"/>
                </a:lnTo>
                <a:lnTo>
                  <a:pt x="3903" y="124"/>
                </a:lnTo>
                <a:lnTo>
                  <a:pt x="3904" y="130"/>
                </a:lnTo>
                <a:lnTo>
                  <a:pt x="3906" y="136"/>
                </a:lnTo>
                <a:lnTo>
                  <a:pt x="3907" y="142"/>
                </a:lnTo>
                <a:lnTo>
                  <a:pt x="3908" y="148"/>
                </a:lnTo>
                <a:lnTo>
                  <a:pt x="3908" y="155"/>
                </a:lnTo>
                <a:lnTo>
                  <a:pt x="3909" y="161"/>
                </a:lnTo>
                <a:lnTo>
                  <a:pt x="3908" y="168"/>
                </a:lnTo>
                <a:lnTo>
                  <a:pt x="3908" y="175"/>
                </a:lnTo>
                <a:lnTo>
                  <a:pt x="3907" y="181"/>
                </a:lnTo>
                <a:lnTo>
                  <a:pt x="3906" y="187"/>
                </a:lnTo>
                <a:lnTo>
                  <a:pt x="3903" y="198"/>
                </a:lnTo>
                <a:lnTo>
                  <a:pt x="3900" y="204"/>
                </a:lnTo>
                <a:lnTo>
                  <a:pt x="3897" y="209"/>
                </a:lnTo>
                <a:lnTo>
                  <a:pt x="3891" y="219"/>
                </a:lnTo>
                <a:lnTo>
                  <a:pt x="3888" y="223"/>
                </a:lnTo>
                <a:lnTo>
                  <a:pt x="3884" y="227"/>
                </a:lnTo>
                <a:lnTo>
                  <a:pt x="3880" y="231"/>
                </a:lnTo>
                <a:lnTo>
                  <a:pt x="3876" y="235"/>
                </a:lnTo>
                <a:lnTo>
                  <a:pt x="3872" y="238"/>
                </a:lnTo>
                <a:lnTo>
                  <a:pt x="3867" y="241"/>
                </a:lnTo>
                <a:lnTo>
                  <a:pt x="3862" y="244"/>
                </a:lnTo>
                <a:lnTo>
                  <a:pt x="3857" y="246"/>
                </a:lnTo>
                <a:lnTo>
                  <a:pt x="3851" y="248"/>
                </a:lnTo>
                <a:lnTo>
                  <a:pt x="3846" y="250"/>
                </a:lnTo>
                <a:lnTo>
                  <a:pt x="3840" y="251"/>
                </a:lnTo>
                <a:lnTo>
                  <a:pt x="3834" y="252"/>
                </a:lnTo>
                <a:lnTo>
                  <a:pt x="3821" y="253"/>
                </a:lnTo>
                <a:close/>
                <a:moveTo>
                  <a:pt x="3821" y="215"/>
                </a:moveTo>
                <a:lnTo>
                  <a:pt x="3825" y="214"/>
                </a:lnTo>
                <a:lnTo>
                  <a:pt x="3829" y="214"/>
                </a:lnTo>
                <a:lnTo>
                  <a:pt x="3833" y="212"/>
                </a:lnTo>
                <a:lnTo>
                  <a:pt x="3837" y="211"/>
                </a:lnTo>
                <a:lnTo>
                  <a:pt x="3840" y="209"/>
                </a:lnTo>
                <a:lnTo>
                  <a:pt x="3843" y="206"/>
                </a:lnTo>
                <a:lnTo>
                  <a:pt x="3846" y="203"/>
                </a:lnTo>
                <a:lnTo>
                  <a:pt x="3848" y="199"/>
                </a:lnTo>
                <a:lnTo>
                  <a:pt x="3851" y="195"/>
                </a:lnTo>
                <a:lnTo>
                  <a:pt x="3852" y="191"/>
                </a:lnTo>
                <a:lnTo>
                  <a:pt x="3854" y="187"/>
                </a:lnTo>
                <a:lnTo>
                  <a:pt x="3855" y="182"/>
                </a:lnTo>
                <a:lnTo>
                  <a:pt x="3857" y="172"/>
                </a:lnTo>
                <a:lnTo>
                  <a:pt x="3858" y="167"/>
                </a:lnTo>
                <a:lnTo>
                  <a:pt x="3858" y="161"/>
                </a:lnTo>
                <a:lnTo>
                  <a:pt x="3857" y="150"/>
                </a:lnTo>
                <a:lnTo>
                  <a:pt x="3855" y="140"/>
                </a:lnTo>
                <a:lnTo>
                  <a:pt x="3854" y="135"/>
                </a:lnTo>
                <a:lnTo>
                  <a:pt x="3852" y="131"/>
                </a:lnTo>
                <a:lnTo>
                  <a:pt x="3848" y="123"/>
                </a:lnTo>
                <a:lnTo>
                  <a:pt x="3846" y="119"/>
                </a:lnTo>
                <a:lnTo>
                  <a:pt x="3843" y="116"/>
                </a:lnTo>
                <a:lnTo>
                  <a:pt x="3840" y="113"/>
                </a:lnTo>
                <a:lnTo>
                  <a:pt x="3837" y="111"/>
                </a:lnTo>
                <a:lnTo>
                  <a:pt x="3833" y="110"/>
                </a:lnTo>
                <a:lnTo>
                  <a:pt x="3829" y="108"/>
                </a:lnTo>
                <a:lnTo>
                  <a:pt x="3825" y="108"/>
                </a:lnTo>
                <a:lnTo>
                  <a:pt x="3821" y="107"/>
                </a:lnTo>
                <a:lnTo>
                  <a:pt x="3816" y="108"/>
                </a:lnTo>
                <a:lnTo>
                  <a:pt x="3812" y="108"/>
                </a:lnTo>
                <a:lnTo>
                  <a:pt x="3808" y="110"/>
                </a:lnTo>
                <a:lnTo>
                  <a:pt x="3805" y="111"/>
                </a:lnTo>
                <a:lnTo>
                  <a:pt x="3801" y="113"/>
                </a:lnTo>
                <a:lnTo>
                  <a:pt x="3798" y="116"/>
                </a:lnTo>
                <a:lnTo>
                  <a:pt x="3795" y="119"/>
                </a:lnTo>
                <a:lnTo>
                  <a:pt x="3793" y="123"/>
                </a:lnTo>
                <a:lnTo>
                  <a:pt x="3789" y="131"/>
                </a:lnTo>
                <a:lnTo>
                  <a:pt x="3787" y="135"/>
                </a:lnTo>
                <a:lnTo>
                  <a:pt x="3786" y="140"/>
                </a:lnTo>
                <a:lnTo>
                  <a:pt x="3785" y="145"/>
                </a:lnTo>
                <a:lnTo>
                  <a:pt x="3784" y="150"/>
                </a:lnTo>
                <a:lnTo>
                  <a:pt x="3784" y="155"/>
                </a:lnTo>
                <a:lnTo>
                  <a:pt x="3783" y="161"/>
                </a:lnTo>
                <a:lnTo>
                  <a:pt x="3784" y="172"/>
                </a:lnTo>
                <a:lnTo>
                  <a:pt x="3786" y="182"/>
                </a:lnTo>
                <a:lnTo>
                  <a:pt x="3787" y="187"/>
                </a:lnTo>
                <a:lnTo>
                  <a:pt x="3789" y="191"/>
                </a:lnTo>
                <a:lnTo>
                  <a:pt x="3791" y="195"/>
                </a:lnTo>
                <a:lnTo>
                  <a:pt x="3793" y="199"/>
                </a:lnTo>
                <a:lnTo>
                  <a:pt x="3795" y="203"/>
                </a:lnTo>
                <a:lnTo>
                  <a:pt x="3798" y="206"/>
                </a:lnTo>
                <a:lnTo>
                  <a:pt x="3801" y="209"/>
                </a:lnTo>
                <a:lnTo>
                  <a:pt x="3805" y="211"/>
                </a:lnTo>
                <a:lnTo>
                  <a:pt x="3808" y="212"/>
                </a:lnTo>
                <a:lnTo>
                  <a:pt x="3812" y="214"/>
                </a:lnTo>
                <a:lnTo>
                  <a:pt x="3816" y="214"/>
                </a:lnTo>
                <a:lnTo>
                  <a:pt x="3821" y="215"/>
                </a:lnTo>
                <a:close/>
                <a:moveTo>
                  <a:pt x="1623" y="930"/>
                </a:moveTo>
                <a:lnTo>
                  <a:pt x="1569" y="930"/>
                </a:lnTo>
                <a:lnTo>
                  <a:pt x="1651" y="694"/>
                </a:lnTo>
                <a:lnTo>
                  <a:pt x="1715" y="694"/>
                </a:lnTo>
                <a:lnTo>
                  <a:pt x="1797" y="930"/>
                </a:lnTo>
                <a:lnTo>
                  <a:pt x="1743" y="930"/>
                </a:lnTo>
                <a:lnTo>
                  <a:pt x="1726" y="876"/>
                </a:lnTo>
                <a:lnTo>
                  <a:pt x="1641" y="876"/>
                </a:lnTo>
                <a:lnTo>
                  <a:pt x="1623" y="930"/>
                </a:lnTo>
                <a:close/>
                <a:moveTo>
                  <a:pt x="1653" y="837"/>
                </a:moveTo>
                <a:lnTo>
                  <a:pt x="1713" y="837"/>
                </a:lnTo>
                <a:lnTo>
                  <a:pt x="1684" y="748"/>
                </a:lnTo>
                <a:lnTo>
                  <a:pt x="1653" y="837"/>
                </a:lnTo>
                <a:close/>
                <a:moveTo>
                  <a:pt x="1874" y="933"/>
                </a:moveTo>
                <a:lnTo>
                  <a:pt x="1867" y="933"/>
                </a:lnTo>
                <a:lnTo>
                  <a:pt x="1861" y="932"/>
                </a:lnTo>
                <a:lnTo>
                  <a:pt x="1856" y="931"/>
                </a:lnTo>
                <a:lnTo>
                  <a:pt x="1850" y="930"/>
                </a:lnTo>
                <a:lnTo>
                  <a:pt x="1845" y="928"/>
                </a:lnTo>
                <a:lnTo>
                  <a:pt x="1840" y="926"/>
                </a:lnTo>
                <a:lnTo>
                  <a:pt x="1836" y="923"/>
                </a:lnTo>
                <a:lnTo>
                  <a:pt x="1832" y="920"/>
                </a:lnTo>
                <a:lnTo>
                  <a:pt x="1828" y="916"/>
                </a:lnTo>
                <a:lnTo>
                  <a:pt x="1824" y="913"/>
                </a:lnTo>
                <a:lnTo>
                  <a:pt x="1821" y="908"/>
                </a:lnTo>
                <a:lnTo>
                  <a:pt x="1820" y="906"/>
                </a:lnTo>
                <a:lnTo>
                  <a:pt x="1819" y="903"/>
                </a:lnTo>
                <a:lnTo>
                  <a:pt x="1817" y="898"/>
                </a:lnTo>
                <a:lnTo>
                  <a:pt x="1816" y="893"/>
                </a:lnTo>
                <a:lnTo>
                  <a:pt x="1815" y="887"/>
                </a:lnTo>
                <a:lnTo>
                  <a:pt x="1815" y="880"/>
                </a:lnTo>
                <a:lnTo>
                  <a:pt x="1815" y="871"/>
                </a:lnTo>
                <a:lnTo>
                  <a:pt x="1817" y="863"/>
                </a:lnTo>
                <a:lnTo>
                  <a:pt x="1818" y="859"/>
                </a:lnTo>
                <a:lnTo>
                  <a:pt x="1820" y="856"/>
                </a:lnTo>
                <a:lnTo>
                  <a:pt x="1824" y="849"/>
                </a:lnTo>
                <a:lnTo>
                  <a:pt x="1827" y="847"/>
                </a:lnTo>
                <a:lnTo>
                  <a:pt x="1829" y="844"/>
                </a:lnTo>
                <a:lnTo>
                  <a:pt x="1832" y="842"/>
                </a:lnTo>
                <a:lnTo>
                  <a:pt x="1835" y="840"/>
                </a:lnTo>
                <a:lnTo>
                  <a:pt x="1838" y="838"/>
                </a:lnTo>
                <a:lnTo>
                  <a:pt x="1841" y="836"/>
                </a:lnTo>
                <a:lnTo>
                  <a:pt x="1845" y="834"/>
                </a:lnTo>
                <a:lnTo>
                  <a:pt x="1849" y="833"/>
                </a:lnTo>
                <a:lnTo>
                  <a:pt x="1856" y="831"/>
                </a:lnTo>
                <a:lnTo>
                  <a:pt x="1864" y="829"/>
                </a:lnTo>
                <a:lnTo>
                  <a:pt x="1873" y="827"/>
                </a:lnTo>
                <a:lnTo>
                  <a:pt x="1881" y="826"/>
                </a:lnTo>
                <a:lnTo>
                  <a:pt x="1901" y="824"/>
                </a:lnTo>
                <a:lnTo>
                  <a:pt x="1908" y="822"/>
                </a:lnTo>
                <a:lnTo>
                  <a:pt x="1914" y="821"/>
                </a:lnTo>
                <a:lnTo>
                  <a:pt x="1918" y="820"/>
                </a:lnTo>
                <a:lnTo>
                  <a:pt x="1920" y="818"/>
                </a:lnTo>
                <a:lnTo>
                  <a:pt x="1922" y="817"/>
                </a:lnTo>
                <a:lnTo>
                  <a:pt x="1923" y="816"/>
                </a:lnTo>
                <a:lnTo>
                  <a:pt x="1923" y="814"/>
                </a:lnTo>
                <a:lnTo>
                  <a:pt x="1924" y="812"/>
                </a:lnTo>
                <a:lnTo>
                  <a:pt x="1924" y="810"/>
                </a:lnTo>
                <a:lnTo>
                  <a:pt x="1924" y="805"/>
                </a:lnTo>
                <a:lnTo>
                  <a:pt x="1922" y="800"/>
                </a:lnTo>
                <a:lnTo>
                  <a:pt x="1921" y="798"/>
                </a:lnTo>
                <a:lnTo>
                  <a:pt x="1920" y="796"/>
                </a:lnTo>
                <a:lnTo>
                  <a:pt x="1919" y="794"/>
                </a:lnTo>
                <a:lnTo>
                  <a:pt x="1917" y="793"/>
                </a:lnTo>
                <a:lnTo>
                  <a:pt x="1913" y="790"/>
                </a:lnTo>
                <a:lnTo>
                  <a:pt x="1909" y="788"/>
                </a:lnTo>
                <a:lnTo>
                  <a:pt x="1904" y="787"/>
                </a:lnTo>
                <a:lnTo>
                  <a:pt x="1898" y="787"/>
                </a:lnTo>
                <a:lnTo>
                  <a:pt x="1892" y="787"/>
                </a:lnTo>
                <a:lnTo>
                  <a:pt x="1886" y="788"/>
                </a:lnTo>
                <a:lnTo>
                  <a:pt x="1881" y="790"/>
                </a:lnTo>
                <a:lnTo>
                  <a:pt x="1877" y="792"/>
                </a:lnTo>
                <a:lnTo>
                  <a:pt x="1873" y="795"/>
                </a:lnTo>
                <a:lnTo>
                  <a:pt x="1870" y="799"/>
                </a:lnTo>
                <a:lnTo>
                  <a:pt x="1868" y="803"/>
                </a:lnTo>
                <a:lnTo>
                  <a:pt x="1867" y="805"/>
                </a:lnTo>
                <a:lnTo>
                  <a:pt x="1866" y="807"/>
                </a:lnTo>
                <a:lnTo>
                  <a:pt x="1821" y="803"/>
                </a:lnTo>
                <a:lnTo>
                  <a:pt x="1823" y="797"/>
                </a:lnTo>
                <a:lnTo>
                  <a:pt x="1825" y="792"/>
                </a:lnTo>
                <a:lnTo>
                  <a:pt x="1827" y="787"/>
                </a:lnTo>
                <a:lnTo>
                  <a:pt x="1830" y="782"/>
                </a:lnTo>
                <a:lnTo>
                  <a:pt x="1833" y="777"/>
                </a:lnTo>
                <a:lnTo>
                  <a:pt x="1837" y="773"/>
                </a:lnTo>
                <a:lnTo>
                  <a:pt x="1841" y="769"/>
                </a:lnTo>
                <a:lnTo>
                  <a:pt x="1846" y="765"/>
                </a:lnTo>
                <a:lnTo>
                  <a:pt x="1851" y="762"/>
                </a:lnTo>
                <a:lnTo>
                  <a:pt x="1857" y="759"/>
                </a:lnTo>
                <a:lnTo>
                  <a:pt x="1863" y="756"/>
                </a:lnTo>
                <a:lnTo>
                  <a:pt x="1869" y="754"/>
                </a:lnTo>
                <a:lnTo>
                  <a:pt x="1876" y="753"/>
                </a:lnTo>
                <a:lnTo>
                  <a:pt x="1883" y="752"/>
                </a:lnTo>
                <a:lnTo>
                  <a:pt x="1890" y="751"/>
                </a:lnTo>
                <a:lnTo>
                  <a:pt x="1898" y="751"/>
                </a:lnTo>
                <a:lnTo>
                  <a:pt x="1908" y="751"/>
                </a:lnTo>
                <a:lnTo>
                  <a:pt x="1917" y="752"/>
                </a:lnTo>
                <a:lnTo>
                  <a:pt x="1926" y="754"/>
                </a:lnTo>
                <a:lnTo>
                  <a:pt x="1935" y="757"/>
                </a:lnTo>
                <a:lnTo>
                  <a:pt x="1943" y="761"/>
                </a:lnTo>
                <a:lnTo>
                  <a:pt x="1947" y="763"/>
                </a:lnTo>
                <a:lnTo>
                  <a:pt x="1950" y="765"/>
                </a:lnTo>
                <a:lnTo>
                  <a:pt x="1957" y="770"/>
                </a:lnTo>
                <a:lnTo>
                  <a:pt x="1963" y="776"/>
                </a:lnTo>
                <a:lnTo>
                  <a:pt x="1965" y="780"/>
                </a:lnTo>
                <a:lnTo>
                  <a:pt x="1967" y="784"/>
                </a:lnTo>
                <a:lnTo>
                  <a:pt x="1969" y="787"/>
                </a:lnTo>
                <a:lnTo>
                  <a:pt x="1970" y="792"/>
                </a:lnTo>
                <a:lnTo>
                  <a:pt x="1972" y="796"/>
                </a:lnTo>
                <a:lnTo>
                  <a:pt x="1972" y="801"/>
                </a:lnTo>
                <a:lnTo>
                  <a:pt x="1973" y="806"/>
                </a:lnTo>
                <a:lnTo>
                  <a:pt x="1973" y="811"/>
                </a:lnTo>
                <a:lnTo>
                  <a:pt x="1973" y="930"/>
                </a:lnTo>
                <a:lnTo>
                  <a:pt x="1927" y="930"/>
                </a:lnTo>
                <a:lnTo>
                  <a:pt x="1927" y="905"/>
                </a:lnTo>
                <a:lnTo>
                  <a:pt x="1922" y="911"/>
                </a:lnTo>
                <a:lnTo>
                  <a:pt x="1917" y="917"/>
                </a:lnTo>
                <a:lnTo>
                  <a:pt x="1912" y="921"/>
                </a:lnTo>
                <a:lnTo>
                  <a:pt x="1906" y="925"/>
                </a:lnTo>
                <a:lnTo>
                  <a:pt x="1899" y="929"/>
                </a:lnTo>
                <a:lnTo>
                  <a:pt x="1891" y="931"/>
                </a:lnTo>
                <a:lnTo>
                  <a:pt x="1887" y="932"/>
                </a:lnTo>
                <a:lnTo>
                  <a:pt x="1883" y="933"/>
                </a:lnTo>
                <a:lnTo>
                  <a:pt x="1874" y="933"/>
                </a:lnTo>
                <a:close/>
                <a:moveTo>
                  <a:pt x="1888" y="899"/>
                </a:moveTo>
                <a:lnTo>
                  <a:pt x="1895" y="899"/>
                </a:lnTo>
                <a:lnTo>
                  <a:pt x="1902" y="897"/>
                </a:lnTo>
                <a:lnTo>
                  <a:pt x="1905" y="896"/>
                </a:lnTo>
                <a:lnTo>
                  <a:pt x="1908" y="894"/>
                </a:lnTo>
                <a:lnTo>
                  <a:pt x="1914" y="890"/>
                </a:lnTo>
                <a:lnTo>
                  <a:pt x="1916" y="888"/>
                </a:lnTo>
                <a:lnTo>
                  <a:pt x="1919" y="885"/>
                </a:lnTo>
                <a:lnTo>
                  <a:pt x="1922" y="879"/>
                </a:lnTo>
                <a:lnTo>
                  <a:pt x="1924" y="873"/>
                </a:lnTo>
                <a:lnTo>
                  <a:pt x="1924" y="870"/>
                </a:lnTo>
                <a:lnTo>
                  <a:pt x="1924" y="867"/>
                </a:lnTo>
                <a:lnTo>
                  <a:pt x="1924" y="848"/>
                </a:lnTo>
                <a:lnTo>
                  <a:pt x="1921" y="850"/>
                </a:lnTo>
                <a:lnTo>
                  <a:pt x="1915" y="851"/>
                </a:lnTo>
                <a:lnTo>
                  <a:pt x="1903" y="854"/>
                </a:lnTo>
                <a:lnTo>
                  <a:pt x="1890" y="856"/>
                </a:lnTo>
                <a:lnTo>
                  <a:pt x="1884" y="857"/>
                </a:lnTo>
                <a:lnTo>
                  <a:pt x="1879" y="859"/>
                </a:lnTo>
                <a:lnTo>
                  <a:pt x="1874" y="861"/>
                </a:lnTo>
                <a:lnTo>
                  <a:pt x="1870" y="863"/>
                </a:lnTo>
                <a:lnTo>
                  <a:pt x="1866" y="866"/>
                </a:lnTo>
                <a:lnTo>
                  <a:pt x="1864" y="870"/>
                </a:lnTo>
                <a:lnTo>
                  <a:pt x="1863" y="872"/>
                </a:lnTo>
                <a:lnTo>
                  <a:pt x="1862" y="874"/>
                </a:lnTo>
                <a:lnTo>
                  <a:pt x="1862" y="879"/>
                </a:lnTo>
                <a:lnTo>
                  <a:pt x="1862" y="884"/>
                </a:lnTo>
                <a:lnTo>
                  <a:pt x="1863" y="888"/>
                </a:lnTo>
                <a:lnTo>
                  <a:pt x="1865" y="890"/>
                </a:lnTo>
                <a:lnTo>
                  <a:pt x="1866" y="891"/>
                </a:lnTo>
                <a:lnTo>
                  <a:pt x="1869" y="894"/>
                </a:lnTo>
                <a:lnTo>
                  <a:pt x="1873" y="896"/>
                </a:lnTo>
                <a:lnTo>
                  <a:pt x="1875" y="897"/>
                </a:lnTo>
                <a:lnTo>
                  <a:pt x="1877" y="898"/>
                </a:lnTo>
                <a:lnTo>
                  <a:pt x="1882" y="899"/>
                </a:lnTo>
                <a:lnTo>
                  <a:pt x="1888" y="899"/>
                </a:lnTo>
                <a:close/>
                <a:moveTo>
                  <a:pt x="2063" y="930"/>
                </a:moveTo>
                <a:lnTo>
                  <a:pt x="2013" y="930"/>
                </a:lnTo>
                <a:lnTo>
                  <a:pt x="2013" y="694"/>
                </a:lnTo>
                <a:lnTo>
                  <a:pt x="2063" y="694"/>
                </a:lnTo>
                <a:lnTo>
                  <a:pt x="2063" y="930"/>
                </a:lnTo>
                <a:close/>
                <a:moveTo>
                  <a:pt x="2197" y="753"/>
                </a:moveTo>
                <a:lnTo>
                  <a:pt x="2197" y="790"/>
                </a:lnTo>
                <a:lnTo>
                  <a:pt x="2164" y="790"/>
                </a:lnTo>
                <a:lnTo>
                  <a:pt x="2164" y="876"/>
                </a:lnTo>
                <a:lnTo>
                  <a:pt x="2164" y="880"/>
                </a:lnTo>
                <a:lnTo>
                  <a:pt x="2165" y="884"/>
                </a:lnTo>
                <a:lnTo>
                  <a:pt x="2166" y="886"/>
                </a:lnTo>
                <a:lnTo>
                  <a:pt x="2167" y="887"/>
                </a:lnTo>
                <a:lnTo>
                  <a:pt x="2169" y="889"/>
                </a:lnTo>
                <a:lnTo>
                  <a:pt x="2171" y="891"/>
                </a:lnTo>
                <a:lnTo>
                  <a:pt x="2174" y="892"/>
                </a:lnTo>
                <a:lnTo>
                  <a:pt x="2177" y="893"/>
                </a:lnTo>
                <a:lnTo>
                  <a:pt x="2181" y="893"/>
                </a:lnTo>
                <a:lnTo>
                  <a:pt x="2188" y="892"/>
                </a:lnTo>
                <a:lnTo>
                  <a:pt x="2193" y="891"/>
                </a:lnTo>
                <a:lnTo>
                  <a:pt x="2201" y="928"/>
                </a:lnTo>
                <a:lnTo>
                  <a:pt x="2190" y="930"/>
                </a:lnTo>
                <a:lnTo>
                  <a:pt x="2183" y="932"/>
                </a:lnTo>
                <a:lnTo>
                  <a:pt x="2174" y="932"/>
                </a:lnTo>
                <a:lnTo>
                  <a:pt x="2168" y="932"/>
                </a:lnTo>
                <a:lnTo>
                  <a:pt x="2161" y="932"/>
                </a:lnTo>
                <a:lnTo>
                  <a:pt x="2156" y="931"/>
                </a:lnTo>
                <a:lnTo>
                  <a:pt x="2150" y="930"/>
                </a:lnTo>
                <a:lnTo>
                  <a:pt x="2145" y="928"/>
                </a:lnTo>
                <a:lnTo>
                  <a:pt x="2140" y="926"/>
                </a:lnTo>
                <a:lnTo>
                  <a:pt x="2135" y="924"/>
                </a:lnTo>
                <a:lnTo>
                  <a:pt x="2131" y="921"/>
                </a:lnTo>
                <a:lnTo>
                  <a:pt x="2127" y="917"/>
                </a:lnTo>
                <a:lnTo>
                  <a:pt x="2124" y="914"/>
                </a:lnTo>
                <a:lnTo>
                  <a:pt x="2121" y="909"/>
                </a:lnTo>
                <a:lnTo>
                  <a:pt x="2119" y="905"/>
                </a:lnTo>
                <a:lnTo>
                  <a:pt x="2117" y="900"/>
                </a:lnTo>
                <a:lnTo>
                  <a:pt x="2116" y="894"/>
                </a:lnTo>
                <a:lnTo>
                  <a:pt x="2115" y="888"/>
                </a:lnTo>
                <a:lnTo>
                  <a:pt x="2115" y="882"/>
                </a:lnTo>
                <a:lnTo>
                  <a:pt x="2115" y="790"/>
                </a:lnTo>
                <a:lnTo>
                  <a:pt x="2091" y="790"/>
                </a:lnTo>
                <a:lnTo>
                  <a:pt x="2091" y="753"/>
                </a:lnTo>
                <a:lnTo>
                  <a:pt x="2115" y="753"/>
                </a:lnTo>
                <a:lnTo>
                  <a:pt x="2115" y="711"/>
                </a:lnTo>
                <a:lnTo>
                  <a:pt x="2164" y="711"/>
                </a:lnTo>
                <a:lnTo>
                  <a:pt x="2164" y="753"/>
                </a:lnTo>
                <a:lnTo>
                  <a:pt x="2197" y="753"/>
                </a:lnTo>
                <a:close/>
                <a:moveTo>
                  <a:pt x="2304" y="933"/>
                </a:moveTo>
                <a:lnTo>
                  <a:pt x="2291" y="933"/>
                </a:lnTo>
                <a:lnTo>
                  <a:pt x="2285" y="932"/>
                </a:lnTo>
                <a:lnTo>
                  <a:pt x="2279" y="930"/>
                </a:lnTo>
                <a:lnTo>
                  <a:pt x="2268" y="927"/>
                </a:lnTo>
                <a:lnTo>
                  <a:pt x="2263" y="925"/>
                </a:lnTo>
                <a:lnTo>
                  <a:pt x="2258" y="922"/>
                </a:lnTo>
                <a:lnTo>
                  <a:pt x="2249" y="916"/>
                </a:lnTo>
                <a:lnTo>
                  <a:pt x="2245" y="912"/>
                </a:lnTo>
                <a:lnTo>
                  <a:pt x="2241" y="908"/>
                </a:lnTo>
                <a:lnTo>
                  <a:pt x="2234" y="900"/>
                </a:lnTo>
                <a:lnTo>
                  <a:pt x="2231" y="895"/>
                </a:lnTo>
                <a:lnTo>
                  <a:pt x="2228" y="890"/>
                </a:lnTo>
                <a:lnTo>
                  <a:pt x="2223" y="879"/>
                </a:lnTo>
                <a:lnTo>
                  <a:pt x="2221" y="874"/>
                </a:lnTo>
                <a:lnTo>
                  <a:pt x="2220" y="868"/>
                </a:lnTo>
                <a:lnTo>
                  <a:pt x="2219" y="862"/>
                </a:lnTo>
                <a:lnTo>
                  <a:pt x="2218" y="855"/>
                </a:lnTo>
                <a:lnTo>
                  <a:pt x="2218" y="849"/>
                </a:lnTo>
                <a:lnTo>
                  <a:pt x="2217" y="842"/>
                </a:lnTo>
                <a:lnTo>
                  <a:pt x="2218" y="835"/>
                </a:lnTo>
                <a:lnTo>
                  <a:pt x="2218" y="829"/>
                </a:lnTo>
                <a:lnTo>
                  <a:pt x="2219" y="823"/>
                </a:lnTo>
                <a:lnTo>
                  <a:pt x="2220" y="816"/>
                </a:lnTo>
                <a:lnTo>
                  <a:pt x="2223" y="805"/>
                </a:lnTo>
                <a:lnTo>
                  <a:pt x="2225" y="799"/>
                </a:lnTo>
                <a:lnTo>
                  <a:pt x="2228" y="794"/>
                </a:lnTo>
                <a:lnTo>
                  <a:pt x="2234" y="785"/>
                </a:lnTo>
                <a:lnTo>
                  <a:pt x="2237" y="780"/>
                </a:lnTo>
                <a:lnTo>
                  <a:pt x="2241" y="776"/>
                </a:lnTo>
                <a:lnTo>
                  <a:pt x="2245" y="772"/>
                </a:lnTo>
                <a:lnTo>
                  <a:pt x="2249" y="769"/>
                </a:lnTo>
                <a:lnTo>
                  <a:pt x="2253" y="765"/>
                </a:lnTo>
                <a:lnTo>
                  <a:pt x="2258" y="762"/>
                </a:lnTo>
                <a:lnTo>
                  <a:pt x="2263" y="760"/>
                </a:lnTo>
                <a:lnTo>
                  <a:pt x="2268" y="757"/>
                </a:lnTo>
                <a:lnTo>
                  <a:pt x="2274" y="755"/>
                </a:lnTo>
                <a:lnTo>
                  <a:pt x="2279" y="754"/>
                </a:lnTo>
                <a:lnTo>
                  <a:pt x="2285" y="752"/>
                </a:lnTo>
                <a:lnTo>
                  <a:pt x="2291" y="752"/>
                </a:lnTo>
                <a:lnTo>
                  <a:pt x="2304" y="751"/>
                </a:lnTo>
                <a:lnTo>
                  <a:pt x="2317" y="752"/>
                </a:lnTo>
                <a:lnTo>
                  <a:pt x="2323" y="752"/>
                </a:lnTo>
                <a:lnTo>
                  <a:pt x="2329" y="754"/>
                </a:lnTo>
                <a:lnTo>
                  <a:pt x="2340" y="757"/>
                </a:lnTo>
                <a:lnTo>
                  <a:pt x="2346" y="760"/>
                </a:lnTo>
                <a:lnTo>
                  <a:pt x="2351" y="762"/>
                </a:lnTo>
                <a:lnTo>
                  <a:pt x="2360" y="769"/>
                </a:lnTo>
                <a:lnTo>
                  <a:pt x="2364" y="772"/>
                </a:lnTo>
                <a:lnTo>
                  <a:pt x="2368" y="776"/>
                </a:lnTo>
                <a:lnTo>
                  <a:pt x="2375" y="785"/>
                </a:lnTo>
                <a:lnTo>
                  <a:pt x="2378" y="789"/>
                </a:lnTo>
                <a:lnTo>
                  <a:pt x="2381" y="794"/>
                </a:lnTo>
                <a:lnTo>
                  <a:pt x="2385" y="805"/>
                </a:lnTo>
                <a:lnTo>
                  <a:pt x="2387" y="811"/>
                </a:lnTo>
                <a:lnTo>
                  <a:pt x="2389" y="816"/>
                </a:lnTo>
                <a:lnTo>
                  <a:pt x="2390" y="823"/>
                </a:lnTo>
                <a:lnTo>
                  <a:pt x="2391" y="829"/>
                </a:lnTo>
                <a:lnTo>
                  <a:pt x="2391" y="835"/>
                </a:lnTo>
                <a:lnTo>
                  <a:pt x="2391" y="842"/>
                </a:lnTo>
                <a:lnTo>
                  <a:pt x="2391" y="849"/>
                </a:lnTo>
                <a:lnTo>
                  <a:pt x="2391" y="855"/>
                </a:lnTo>
                <a:lnTo>
                  <a:pt x="2390" y="862"/>
                </a:lnTo>
                <a:lnTo>
                  <a:pt x="2389" y="868"/>
                </a:lnTo>
                <a:lnTo>
                  <a:pt x="2385" y="879"/>
                </a:lnTo>
                <a:lnTo>
                  <a:pt x="2383" y="885"/>
                </a:lnTo>
                <a:lnTo>
                  <a:pt x="2381" y="890"/>
                </a:lnTo>
                <a:lnTo>
                  <a:pt x="2375" y="900"/>
                </a:lnTo>
                <a:lnTo>
                  <a:pt x="2372" y="904"/>
                </a:lnTo>
                <a:lnTo>
                  <a:pt x="2368" y="908"/>
                </a:lnTo>
                <a:lnTo>
                  <a:pt x="2364" y="912"/>
                </a:lnTo>
                <a:lnTo>
                  <a:pt x="2360" y="916"/>
                </a:lnTo>
                <a:lnTo>
                  <a:pt x="2355" y="919"/>
                </a:lnTo>
                <a:lnTo>
                  <a:pt x="2351" y="922"/>
                </a:lnTo>
                <a:lnTo>
                  <a:pt x="2346" y="925"/>
                </a:lnTo>
                <a:lnTo>
                  <a:pt x="2340" y="927"/>
                </a:lnTo>
                <a:lnTo>
                  <a:pt x="2335" y="929"/>
                </a:lnTo>
                <a:lnTo>
                  <a:pt x="2329" y="930"/>
                </a:lnTo>
                <a:lnTo>
                  <a:pt x="2323" y="932"/>
                </a:lnTo>
                <a:lnTo>
                  <a:pt x="2317" y="933"/>
                </a:lnTo>
                <a:lnTo>
                  <a:pt x="2304" y="933"/>
                </a:lnTo>
                <a:close/>
                <a:moveTo>
                  <a:pt x="2305" y="895"/>
                </a:moveTo>
                <a:lnTo>
                  <a:pt x="2309" y="895"/>
                </a:lnTo>
                <a:lnTo>
                  <a:pt x="2313" y="894"/>
                </a:lnTo>
                <a:lnTo>
                  <a:pt x="2317" y="893"/>
                </a:lnTo>
                <a:lnTo>
                  <a:pt x="2321" y="892"/>
                </a:lnTo>
                <a:lnTo>
                  <a:pt x="2324" y="889"/>
                </a:lnTo>
                <a:lnTo>
                  <a:pt x="2327" y="887"/>
                </a:lnTo>
                <a:lnTo>
                  <a:pt x="2330" y="884"/>
                </a:lnTo>
                <a:lnTo>
                  <a:pt x="2332" y="880"/>
                </a:lnTo>
                <a:lnTo>
                  <a:pt x="2334" y="876"/>
                </a:lnTo>
                <a:lnTo>
                  <a:pt x="2336" y="872"/>
                </a:lnTo>
                <a:lnTo>
                  <a:pt x="2338" y="868"/>
                </a:lnTo>
                <a:lnTo>
                  <a:pt x="2339" y="863"/>
                </a:lnTo>
                <a:lnTo>
                  <a:pt x="2341" y="853"/>
                </a:lnTo>
                <a:lnTo>
                  <a:pt x="2341" y="847"/>
                </a:lnTo>
                <a:lnTo>
                  <a:pt x="2342" y="842"/>
                </a:lnTo>
                <a:lnTo>
                  <a:pt x="2341" y="831"/>
                </a:lnTo>
                <a:lnTo>
                  <a:pt x="2339" y="821"/>
                </a:lnTo>
                <a:lnTo>
                  <a:pt x="2338" y="816"/>
                </a:lnTo>
                <a:lnTo>
                  <a:pt x="2336" y="812"/>
                </a:lnTo>
                <a:lnTo>
                  <a:pt x="2332" y="803"/>
                </a:lnTo>
                <a:lnTo>
                  <a:pt x="2330" y="800"/>
                </a:lnTo>
                <a:lnTo>
                  <a:pt x="2327" y="797"/>
                </a:lnTo>
                <a:lnTo>
                  <a:pt x="2324" y="794"/>
                </a:lnTo>
                <a:lnTo>
                  <a:pt x="2321" y="792"/>
                </a:lnTo>
                <a:lnTo>
                  <a:pt x="2317" y="790"/>
                </a:lnTo>
                <a:lnTo>
                  <a:pt x="2313" y="789"/>
                </a:lnTo>
                <a:lnTo>
                  <a:pt x="2309" y="788"/>
                </a:lnTo>
                <a:lnTo>
                  <a:pt x="2305" y="788"/>
                </a:lnTo>
                <a:lnTo>
                  <a:pt x="2300" y="788"/>
                </a:lnTo>
                <a:lnTo>
                  <a:pt x="2296" y="789"/>
                </a:lnTo>
                <a:lnTo>
                  <a:pt x="2292" y="790"/>
                </a:lnTo>
                <a:lnTo>
                  <a:pt x="2288" y="792"/>
                </a:lnTo>
                <a:lnTo>
                  <a:pt x="2285" y="794"/>
                </a:lnTo>
                <a:lnTo>
                  <a:pt x="2282" y="797"/>
                </a:lnTo>
                <a:lnTo>
                  <a:pt x="2279" y="800"/>
                </a:lnTo>
                <a:lnTo>
                  <a:pt x="2277" y="803"/>
                </a:lnTo>
                <a:lnTo>
                  <a:pt x="2272" y="812"/>
                </a:lnTo>
                <a:lnTo>
                  <a:pt x="2271" y="816"/>
                </a:lnTo>
                <a:lnTo>
                  <a:pt x="2270" y="821"/>
                </a:lnTo>
                <a:lnTo>
                  <a:pt x="2269" y="826"/>
                </a:lnTo>
                <a:lnTo>
                  <a:pt x="2268" y="831"/>
                </a:lnTo>
                <a:lnTo>
                  <a:pt x="2267" y="836"/>
                </a:lnTo>
                <a:lnTo>
                  <a:pt x="2267" y="842"/>
                </a:lnTo>
                <a:lnTo>
                  <a:pt x="2268" y="853"/>
                </a:lnTo>
                <a:lnTo>
                  <a:pt x="2270" y="863"/>
                </a:lnTo>
                <a:lnTo>
                  <a:pt x="2271" y="868"/>
                </a:lnTo>
                <a:lnTo>
                  <a:pt x="2272" y="872"/>
                </a:lnTo>
                <a:lnTo>
                  <a:pt x="2274" y="876"/>
                </a:lnTo>
                <a:lnTo>
                  <a:pt x="2277" y="880"/>
                </a:lnTo>
                <a:lnTo>
                  <a:pt x="2279" y="884"/>
                </a:lnTo>
                <a:lnTo>
                  <a:pt x="2282" y="887"/>
                </a:lnTo>
                <a:lnTo>
                  <a:pt x="2285" y="889"/>
                </a:lnTo>
                <a:lnTo>
                  <a:pt x="2288" y="892"/>
                </a:lnTo>
                <a:lnTo>
                  <a:pt x="2292" y="893"/>
                </a:lnTo>
                <a:lnTo>
                  <a:pt x="2296" y="894"/>
                </a:lnTo>
                <a:lnTo>
                  <a:pt x="2300" y="895"/>
                </a:lnTo>
                <a:lnTo>
                  <a:pt x="2305" y="895"/>
                </a:lnTo>
                <a:close/>
                <a:moveTo>
                  <a:pt x="2646" y="694"/>
                </a:moveTo>
                <a:lnTo>
                  <a:pt x="2696" y="694"/>
                </a:lnTo>
                <a:lnTo>
                  <a:pt x="2696" y="847"/>
                </a:lnTo>
                <a:lnTo>
                  <a:pt x="2696" y="854"/>
                </a:lnTo>
                <a:lnTo>
                  <a:pt x="2695" y="860"/>
                </a:lnTo>
                <a:lnTo>
                  <a:pt x="2694" y="866"/>
                </a:lnTo>
                <a:lnTo>
                  <a:pt x="2693" y="871"/>
                </a:lnTo>
                <a:lnTo>
                  <a:pt x="2691" y="877"/>
                </a:lnTo>
                <a:lnTo>
                  <a:pt x="2689" y="882"/>
                </a:lnTo>
                <a:lnTo>
                  <a:pt x="2686" y="887"/>
                </a:lnTo>
                <a:lnTo>
                  <a:pt x="2684" y="892"/>
                </a:lnTo>
                <a:lnTo>
                  <a:pt x="2680" y="897"/>
                </a:lnTo>
                <a:lnTo>
                  <a:pt x="2677" y="901"/>
                </a:lnTo>
                <a:lnTo>
                  <a:pt x="2673" y="906"/>
                </a:lnTo>
                <a:lnTo>
                  <a:pt x="2669" y="910"/>
                </a:lnTo>
                <a:lnTo>
                  <a:pt x="2664" y="913"/>
                </a:lnTo>
                <a:lnTo>
                  <a:pt x="2660" y="917"/>
                </a:lnTo>
                <a:lnTo>
                  <a:pt x="2655" y="920"/>
                </a:lnTo>
                <a:lnTo>
                  <a:pt x="2649" y="922"/>
                </a:lnTo>
                <a:lnTo>
                  <a:pt x="2638" y="927"/>
                </a:lnTo>
                <a:lnTo>
                  <a:pt x="2632" y="929"/>
                </a:lnTo>
                <a:lnTo>
                  <a:pt x="2626" y="930"/>
                </a:lnTo>
                <a:lnTo>
                  <a:pt x="2619" y="932"/>
                </a:lnTo>
                <a:lnTo>
                  <a:pt x="2612" y="932"/>
                </a:lnTo>
                <a:lnTo>
                  <a:pt x="2605" y="933"/>
                </a:lnTo>
                <a:lnTo>
                  <a:pt x="2598" y="933"/>
                </a:lnTo>
                <a:lnTo>
                  <a:pt x="2591" y="933"/>
                </a:lnTo>
                <a:lnTo>
                  <a:pt x="2584" y="932"/>
                </a:lnTo>
                <a:lnTo>
                  <a:pt x="2577" y="932"/>
                </a:lnTo>
                <a:lnTo>
                  <a:pt x="2571" y="930"/>
                </a:lnTo>
                <a:lnTo>
                  <a:pt x="2558" y="927"/>
                </a:lnTo>
                <a:lnTo>
                  <a:pt x="2552" y="925"/>
                </a:lnTo>
                <a:lnTo>
                  <a:pt x="2547" y="922"/>
                </a:lnTo>
                <a:lnTo>
                  <a:pt x="2541" y="920"/>
                </a:lnTo>
                <a:lnTo>
                  <a:pt x="2536" y="917"/>
                </a:lnTo>
                <a:lnTo>
                  <a:pt x="2527" y="910"/>
                </a:lnTo>
                <a:lnTo>
                  <a:pt x="2518" y="901"/>
                </a:lnTo>
                <a:lnTo>
                  <a:pt x="2515" y="897"/>
                </a:lnTo>
                <a:lnTo>
                  <a:pt x="2512" y="892"/>
                </a:lnTo>
                <a:lnTo>
                  <a:pt x="2509" y="887"/>
                </a:lnTo>
                <a:lnTo>
                  <a:pt x="2506" y="882"/>
                </a:lnTo>
                <a:lnTo>
                  <a:pt x="2504" y="877"/>
                </a:lnTo>
                <a:lnTo>
                  <a:pt x="2502" y="871"/>
                </a:lnTo>
                <a:lnTo>
                  <a:pt x="2501" y="866"/>
                </a:lnTo>
                <a:lnTo>
                  <a:pt x="2500" y="860"/>
                </a:lnTo>
                <a:lnTo>
                  <a:pt x="2500" y="854"/>
                </a:lnTo>
                <a:lnTo>
                  <a:pt x="2499" y="847"/>
                </a:lnTo>
                <a:lnTo>
                  <a:pt x="2499" y="694"/>
                </a:lnTo>
                <a:lnTo>
                  <a:pt x="2550" y="694"/>
                </a:lnTo>
                <a:lnTo>
                  <a:pt x="2550" y="843"/>
                </a:lnTo>
                <a:lnTo>
                  <a:pt x="2551" y="853"/>
                </a:lnTo>
                <a:lnTo>
                  <a:pt x="2552" y="857"/>
                </a:lnTo>
                <a:lnTo>
                  <a:pt x="2553" y="861"/>
                </a:lnTo>
                <a:lnTo>
                  <a:pt x="2555" y="865"/>
                </a:lnTo>
                <a:lnTo>
                  <a:pt x="2558" y="869"/>
                </a:lnTo>
                <a:lnTo>
                  <a:pt x="2560" y="873"/>
                </a:lnTo>
                <a:lnTo>
                  <a:pt x="2563" y="876"/>
                </a:lnTo>
                <a:lnTo>
                  <a:pt x="2567" y="879"/>
                </a:lnTo>
                <a:lnTo>
                  <a:pt x="2570" y="882"/>
                </a:lnTo>
                <a:lnTo>
                  <a:pt x="2574" y="884"/>
                </a:lnTo>
                <a:lnTo>
                  <a:pt x="2579" y="886"/>
                </a:lnTo>
                <a:lnTo>
                  <a:pt x="2583" y="887"/>
                </a:lnTo>
                <a:lnTo>
                  <a:pt x="2588" y="889"/>
                </a:lnTo>
                <a:lnTo>
                  <a:pt x="2598" y="889"/>
                </a:lnTo>
                <a:lnTo>
                  <a:pt x="2608" y="889"/>
                </a:lnTo>
                <a:lnTo>
                  <a:pt x="2613" y="887"/>
                </a:lnTo>
                <a:lnTo>
                  <a:pt x="2618" y="886"/>
                </a:lnTo>
                <a:lnTo>
                  <a:pt x="2622" y="884"/>
                </a:lnTo>
                <a:lnTo>
                  <a:pt x="2626" y="882"/>
                </a:lnTo>
                <a:lnTo>
                  <a:pt x="2629" y="879"/>
                </a:lnTo>
                <a:lnTo>
                  <a:pt x="2633" y="876"/>
                </a:lnTo>
                <a:lnTo>
                  <a:pt x="2636" y="873"/>
                </a:lnTo>
                <a:lnTo>
                  <a:pt x="2639" y="869"/>
                </a:lnTo>
                <a:lnTo>
                  <a:pt x="2641" y="865"/>
                </a:lnTo>
                <a:lnTo>
                  <a:pt x="2643" y="861"/>
                </a:lnTo>
                <a:lnTo>
                  <a:pt x="2644" y="857"/>
                </a:lnTo>
                <a:lnTo>
                  <a:pt x="2645" y="853"/>
                </a:lnTo>
                <a:lnTo>
                  <a:pt x="2646" y="848"/>
                </a:lnTo>
                <a:lnTo>
                  <a:pt x="2646" y="843"/>
                </a:lnTo>
                <a:lnTo>
                  <a:pt x="2646" y="694"/>
                </a:lnTo>
                <a:close/>
                <a:moveTo>
                  <a:pt x="2788" y="828"/>
                </a:moveTo>
                <a:lnTo>
                  <a:pt x="2788" y="930"/>
                </a:lnTo>
                <a:lnTo>
                  <a:pt x="2739" y="930"/>
                </a:lnTo>
                <a:lnTo>
                  <a:pt x="2739" y="753"/>
                </a:lnTo>
                <a:lnTo>
                  <a:pt x="2786" y="753"/>
                </a:lnTo>
                <a:lnTo>
                  <a:pt x="2786" y="784"/>
                </a:lnTo>
                <a:lnTo>
                  <a:pt x="2790" y="777"/>
                </a:lnTo>
                <a:lnTo>
                  <a:pt x="2796" y="770"/>
                </a:lnTo>
                <a:lnTo>
                  <a:pt x="2801" y="765"/>
                </a:lnTo>
                <a:lnTo>
                  <a:pt x="2808" y="760"/>
                </a:lnTo>
                <a:lnTo>
                  <a:pt x="2815" y="756"/>
                </a:lnTo>
                <a:lnTo>
                  <a:pt x="2819" y="754"/>
                </a:lnTo>
                <a:lnTo>
                  <a:pt x="2823" y="753"/>
                </a:lnTo>
                <a:lnTo>
                  <a:pt x="2832" y="751"/>
                </a:lnTo>
                <a:lnTo>
                  <a:pt x="2836" y="751"/>
                </a:lnTo>
                <a:lnTo>
                  <a:pt x="2841" y="751"/>
                </a:lnTo>
                <a:lnTo>
                  <a:pt x="2848" y="751"/>
                </a:lnTo>
                <a:lnTo>
                  <a:pt x="2854" y="752"/>
                </a:lnTo>
                <a:lnTo>
                  <a:pt x="2860" y="753"/>
                </a:lnTo>
                <a:lnTo>
                  <a:pt x="2866" y="755"/>
                </a:lnTo>
                <a:lnTo>
                  <a:pt x="2871" y="758"/>
                </a:lnTo>
                <a:lnTo>
                  <a:pt x="2876" y="761"/>
                </a:lnTo>
                <a:lnTo>
                  <a:pt x="2881" y="764"/>
                </a:lnTo>
                <a:lnTo>
                  <a:pt x="2885" y="769"/>
                </a:lnTo>
                <a:lnTo>
                  <a:pt x="2889" y="773"/>
                </a:lnTo>
                <a:lnTo>
                  <a:pt x="2893" y="778"/>
                </a:lnTo>
                <a:lnTo>
                  <a:pt x="2895" y="784"/>
                </a:lnTo>
                <a:lnTo>
                  <a:pt x="2897" y="787"/>
                </a:lnTo>
                <a:lnTo>
                  <a:pt x="2898" y="790"/>
                </a:lnTo>
                <a:lnTo>
                  <a:pt x="2900" y="796"/>
                </a:lnTo>
                <a:lnTo>
                  <a:pt x="2901" y="803"/>
                </a:lnTo>
                <a:lnTo>
                  <a:pt x="2902" y="810"/>
                </a:lnTo>
                <a:lnTo>
                  <a:pt x="2902" y="817"/>
                </a:lnTo>
                <a:lnTo>
                  <a:pt x="2902" y="930"/>
                </a:lnTo>
                <a:lnTo>
                  <a:pt x="2853" y="930"/>
                </a:lnTo>
                <a:lnTo>
                  <a:pt x="2853" y="826"/>
                </a:lnTo>
                <a:lnTo>
                  <a:pt x="2853" y="818"/>
                </a:lnTo>
                <a:lnTo>
                  <a:pt x="2852" y="815"/>
                </a:lnTo>
                <a:lnTo>
                  <a:pt x="2851" y="812"/>
                </a:lnTo>
                <a:lnTo>
                  <a:pt x="2848" y="806"/>
                </a:lnTo>
                <a:lnTo>
                  <a:pt x="2847" y="803"/>
                </a:lnTo>
                <a:lnTo>
                  <a:pt x="2845" y="801"/>
                </a:lnTo>
                <a:lnTo>
                  <a:pt x="2840" y="797"/>
                </a:lnTo>
                <a:lnTo>
                  <a:pt x="2837" y="795"/>
                </a:lnTo>
                <a:lnTo>
                  <a:pt x="2835" y="794"/>
                </a:lnTo>
                <a:lnTo>
                  <a:pt x="2829" y="792"/>
                </a:lnTo>
                <a:lnTo>
                  <a:pt x="2825" y="792"/>
                </a:lnTo>
                <a:lnTo>
                  <a:pt x="2822" y="792"/>
                </a:lnTo>
                <a:lnTo>
                  <a:pt x="2814" y="792"/>
                </a:lnTo>
                <a:lnTo>
                  <a:pt x="2808" y="794"/>
                </a:lnTo>
                <a:lnTo>
                  <a:pt x="2805" y="795"/>
                </a:lnTo>
                <a:lnTo>
                  <a:pt x="2802" y="797"/>
                </a:lnTo>
                <a:lnTo>
                  <a:pt x="2800" y="799"/>
                </a:lnTo>
                <a:lnTo>
                  <a:pt x="2797" y="801"/>
                </a:lnTo>
                <a:lnTo>
                  <a:pt x="2795" y="804"/>
                </a:lnTo>
                <a:lnTo>
                  <a:pt x="2793" y="806"/>
                </a:lnTo>
                <a:lnTo>
                  <a:pt x="2792" y="809"/>
                </a:lnTo>
                <a:lnTo>
                  <a:pt x="2790" y="812"/>
                </a:lnTo>
                <a:lnTo>
                  <a:pt x="2789" y="820"/>
                </a:lnTo>
                <a:lnTo>
                  <a:pt x="2788" y="824"/>
                </a:lnTo>
                <a:lnTo>
                  <a:pt x="2788" y="828"/>
                </a:lnTo>
                <a:close/>
                <a:moveTo>
                  <a:pt x="2966" y="730"/>
                </a:moveTo>
                <a:lnTo>
                  <a:pt x="2961" y="730"/>
                </a:lnTo>
                <a:lnTo>
                  <a:pt x="2956" y="729"/>
                </a:lnTo>
                <a:lnTo>
                  <a:pt x="2952" y="726"/>
                </a:lnTo>
                <a:lnTo>
                  <a:pt x="2948" y="723"/>
                </a:lnTo>
                <a:lnTo>
                  <a:pt x="2944" y="719"/>
                </a:lnTo>
                <a:lnTo>
                  <a:pt x="2942" y="715"/>
                </a:lnTo>
                <a:lnTo>
                  <a:pt x="2940" y="710"/>
                </a:lnTo>
                <a:lnTo>
                  <a:pt x="2940" y="705"/>
                </a:lnTo>
                <a:lnTo>
                  <a:pt x="2940" y="701"/>
                </a:lnTo>
                <a:lnTo>
                  <a:pt x="2942" y="696"/>
                </a:lnTo>
                <a:lnTo>
                  <a:pt x="2944" y="692"/>
                </a:lnTo>
                <a:lnTo>
                  <a:pt x="2948" y="688"/>
                </a:lnTo>
                <a:lnTo>
                  <a:pt x="2952" y="685"/>
                </a:lnTo>
                <a:lnTo>
                  <a:pt x="2956" y="683"/>
                </a:lnTo>
                <a:lnTo>
                  <a:pt x="2961" y="681"/>
                </a:lnTo>
                <a:lnTo>
                  <a:pt x="2966" y="681"/>
                </a:lnTo>
                <a:lnTo>
                  <a:pt x="2972" y="681"/>
                </a:lnTo>
                <a:lnTo>
                  <a:pt x="2977" y="683"/>
                </a:lnTo>
                <a:lnTo>
                  <a:pt x="2982" y="685"/>
                </a:lnTo>
                <a:lnTo>
                  <a:pt x="2986" y="688"/>
                </a:lnTo>
                <a:lnTo>
                  <a:pt x="2990" y="692"/>
                </a:lnTo>
                <a:lnTo>
                  <a:pt x="2992" y="696"/>
                </a:lnTo>
                <a:lnTo>
                  <a:pt x="2994" y="701"/>
                </a:lnTo>
                <a:lnTo>
                  <a:pt x="2994" y="705"/>
                </a:lnTo>
                <a:lnTo>
                  <a:pt x="2994" y="710"/>
                </a:lnTo>
                <a:lnTo>
                  <a:pt x="2992" y="715"/>
                </a:lnTo>
                <a:lnTo>
                  <a:pt x="2990" y="719"/>
                </a:lnTo>
                <a:lnTo>
                  <a:pt x="2986" y="723"/>
                </a:lnTo>
                <a:lnTo>
                  <a:pt x="2982" y="726"/>
                </a:lnTo>
                <a:lnTo>
                  <a:pt x="2977" y="729"/>
                </a:lnTo>
                <a:lnTo>
                  <a:pt x="2972" y="730"/>
                </a:lnTo>
                <a:lnTo>
                  <a:pt x="2966" y="730"/>
                </a:lnTo>
                <a:close/>
                <a:moveTo>
                  <a:pt x="2942" y="753"/>
                </a:moveTo>
                <a:lnTo>
                  <a:pt x="2992" y="753"/>
                </a:lnTo>
                <a:lnTo>
                  <a:pt x="2992" y="930"/>
                </a:lnTo>
                <a:lnTo>
                  <a:pt x="2942" y="930"/>
                </a:lnTo>
                <a:lnTo>
                  <a:pt x="2942" y="753"/>
                </a:lnTo>
                <a:close/>
                <a:moveTo>
                  <a:pt x="3195" y="753"/>
                </a:moveTo>
                <a:lnTo>
                  <a:pt x="3134" y="930"/>
                </a:lnTo>
                <a:lnTo>
                  <a:pt x="3078" y="930"/>
                </a:lnTo>
                <a:lnTo>
                  <a:pt x="3017" y="753"/>
                </a:lnTo>
                <a:lnTo>
                  <a:pt x="3068" y="753"/>
                </a:lnTo>
                <a:lnTo>
                  <a:pt x="3105" y="880"/>
                </a:lnTo>
                <a:lnTo>
                  <a:pt x="3143" y="753"/>
                </a:lnTo>
                <a:lnTo>
                  <a:pt x="3195" y="753"/>
                </a:lnTo>
                <a:close/>
                <a:moveTo>
                  <a:pt x="3294" y="933"/>
                </a:moveTo>
                <a:lnTo>
                  <a:pt x="3287" y="933"/>
                </a:lnTo>
                <a:lnTo>
                  <a:pt x="3280" y="933"/>
                </a:lnTo>
                <a:lnTo>
                  <a:pt x="3268" y="931"/>
                </a:lnTo>
                <a:lnTo>
                  <a:pt x="3263" y="929"/>
                </a:lnTo>
                <a:lnTo>
                  <a:pt x="3257" y="927"/>
                </a:lnTo>
                <a:lnTo>
                  <a:pt x="3247" y="922"/>
                </a:lnTo>
                <a:lnTo>
                  <a:pt x="3242" y="919"/>
                </a:lnTo>
                <a:lnTo>
                  <a:pt x="3237" y="916"/>
                </a:lnTo>
                <a:lnTo>
                  <a:pt x="3233" y="913"/>
                </a:lnTo>
                <a:lnTo>
                  <a:pt x="3229" y="909"/>
                </a:lnTo>
                <a:lnTo>
                  <a:pt x="3222" y="900"/>
                </a:lnTo>
                <a:lnTo>
                  <a:pt x="3219" y="896"/>
                </a:lnTo>
                <a:lnTo>
                  <a:pt x="3216" y="891"/>
                </a:lnTo>
                <a:lnTo>
                  <a:pt x="3212" y="880"/>
                </a:lnTo>
                <a:lnTo>
                  <a:pt x="3210" y="874"/>
                </a:lnTo>
                <a:lnTo>
                  <a:pt x="3209" y="868"/>
                </a:lnTo>
                <a:lnTo>
                  <a:pt x="3207" y="862"/>
                </a:lnTo>
                <a:lnTo>
                  <a:pt x="3207" y="856"/>
                </a:lnTo>
                <a:lnTo>
                  <a:pt x="3206" y="849"/>
                </a:lnTo>
                <a:lnTo>
                  <a:pt x="3206" y="842"/>
                </a:lnTo>
                <a:lnTo>
                  <a:pt x="3206" y="836"/>
                </a:lnTo>
                <a:lnTo>
                  <a:pt x="3207" y="829"/>
                </a:lnTo>
                <a:lnTo>
                  <a:pt x="3207" y="823"/>
                </a:lnTo>
                <a:lnTo>
                  <a:pt x="3209" y="817"/>
                </a:lnTo>
                <a:lnTo>
                  <a:pt x="3212" y="805"/>
                </a:lnTo>
                <a:lnTo>
                  <a:pt x="3214" y="800"/>
                </a:lnTo>
                <a:lnTo>
                  <a:pt x="3216" y="794"/>
                </a:lnTo>
                <a:lnTo>
                  <a:pt x="3222" y="785"/>
                </a:lnTo>
                <a:lnTo>
                  <a:pt x="3226" y="780"/>
                </a:lnTo>
                <a:lnTo>
                  <a:pt x="3229" y="776"/>
                </a:lnTo>
                <a:lnTo>
                  <a:pt x="3233" y="772"/>
                </a:lnTo>
                <a:lnTo>
                  <a:pt x="3237" y="769"/>
                </a:lnTo>
                <a:lnTo>
                  <a:pt x="3246" y="762"/>
                </a:lnTo>
                <a:lnTo>
                  <a:pt x="3251" y="760"/>
                </a:lnTo>
                <a:lnTo>
                  <a:pt x="3256" y="757"/>
                </a:lnTo>
                <a:lnTo>
                  <a:pt x="3262" y="755"/>
                </a:lnTo>
                <a:lnTo>
                  <a:pt x="3267" y="754"/>
                </a:lnTo>
                <a:lnTo>
                  <a:pt x="3273" y="752"/>
                </a:lnTo>
                <a:lnTo>
                  <a:pt x="3279" y="752"/>
                </a:lnTo>
                <a:lnTo>
                  <a:pt x="3292" y="751"/>
                </a:lnTo>
                <a:lnTo>
                  <a:pt x="3303" y="751"/>
                </a:lnTo>
                <a:lnTo>
                  <a:pt x="3314" y="753"/>
                </a:lnTo>
                <a:lnTo>
                  <a:pt x="3319" y="755"/>
                </a:lnTo>
                <a:lnTo>
                  <a:pt x="3324" y="756"/>
                </a:lnTo>
                <a:lnTo>
                  <a:pt x="3334" y="761"/>
                </a:lnTo>
                <a:lnTo>
                  <a:pt x="3343" y="766"/>
                </a:lnTo>
                <a:lnTo>
                  <a:pt x="3347" y="770"/>
                </a:lnTo>
                <a:lnTo>
                  <a:pt x="3351" y="773"/>
                </a:lnTo>
                <a:lnTo>
                  <a:pt x="3358" y="781"/>
                </a:lnTo>
                <a:lnTo>
                  <a:pt x="3361" y="786"/>
                </a:lnTo>
                <a:lnTo>
                  <a:pt x="3364" y="791"/>
                </a:lnTo>
                <a:lnTo>
                  <a:pt x="3366" y="796"/>
                </a:lnTo>
                <a:lnTo>
                  <a:pt x="3368" y="801"/>
                </a:lnTo>
                <a:lnTo>
                  <a:pt x="3370" y="807"/>
                </a:lnTo>
                <a:lnTo>
                  <a:pt x="3372" y="813"/>
                </a:lnTo>
                <a:lnTo>
                  <a:pt x="3373" y="819"/>
                </a:lnTo>
                <a:lnTo>
                  <a:pt x="3374" y="826"/>
                </a:lnTo>
                <a:lnTo>
                  <a:pt x="3374" y="833"/>
                </a:lnTo>
                <a:lnTo>
                  <a:pt x="3375" y="841"/>
                </a:lnTo>
                <a:lnTo>
                  <a:pt x="3375" y="854"/>
                </a:lnTo>
                <a:lnTo>
                  <a:pt x="3254" y="854"/>
                </a:lnTo>
                <a:lnTo>
                  <a:pt x="3254" y="859"/>
                </a:lnTo>
                <a:lnTo>
                  <a:pt x="3255" y="863"/>
                </a:lnTo>
                <a:lnTo>
                  <a:pt x="3256" y="868"/>
                </a:lnTo>
                <a:lnTo>
                  <a:pt x="3257" y="872"/>
                </a:lnTo>
                <a:lnTo>
                  <a:pt x="3260" y="879"/>
                </a:lnTo>
                <a:lnTo>
                  <a:pt x="3263" y="882"/>
                </a:lnTo>
                <a:lnTo>
                  <a:pt x="3265" y="885"/>
                </a:lnTo>
                <a:lnTo>
                  <a:pt x="3268" y="888"/>
                </a:lnTo>
                <a:lnTo>
                  <a:pt x="3271" y="890"/>
                </a:lnTo>
                <a:lnTo>
                  <a:pt x="3274" y="892"/>
                </a:lnTo>
                <a:lnTo>
                  <a:pt x="3278" y="894"/>
                </a:lnTo>
                <a:lnTo>
                  <a:pt x="3282" y="895"/>
                </a:lnTo>
                <a:lnTo>
                  <a:pt x="3286" y="896"/>
                </a:lnTo>
                <a:lnTo>
                  <a:pt x="3294" y="897"/>
                </a:lnTo>
                <a:lnTo>
                  <a:pt x="3300" y="896"/>
                </a:lnTo>
                <a:lnTo>
                  <a:pt x="3306" y="895"/>
                </a:lnTo>
                <a:lnTo>
                  <a:pt x="3311" y="894"/>
                </a:lnTo>
                <a:lnTo>
                  <a:pt x="3316" y="892"/>
                </a:lnTo>
                <a:lnTo>
                  <a:pt x="3318" y="890"/>
                </a:lnTo>
                <a:lnTo>
                  <a:pt x="3320" y="889"/>
                </a:lnTo>
                <a:lnTo>
                  <a:pt x="3323" y="885"/>
                </a:lnTo>
                <a:lnTo>
                  <a:pt x="3326" y="881"/>
                </a:lnTo>
                <a:lnTo>
                  <a:pt x="3328" y="876"/>
                </a:lnTo>
                <a:lnTo>
                  <a:pt x="3374" y="879"/>
                </a:lnTo>
                <a:lnTo>
                  <a:pt x="3372" y="885"/>
                </a:lnTo>
                <a:lnTo>
                  <a:pt x="3370" y="891"/>
                </a:lnTo>
                <a:lnTo>
                  <a:pt x="3367" y="896"/>
                </a:lnTo>
                <a:lnTo>
                  <a:pt x="3364" y="901"/>
                </a:lnTo>
                <a:lnTo>
                  <a:pt x="3361" y="906"/>
                </a:lnTo>
                <a:lnTo>
                  <a:pt x="3357" y="911"/>
                </a:lnTo>
                <a:lnTo>
                  <a:pt x="3352" y="915"/>
                </a:lnTo>
                <a:lnTo>
                  <a:pt x="3347" y="919"/>
                </a:lnTo>
                <a:lnTo>
                  <a:pt x="3342" y="922"/>
                </a:lnTo>
                <a:lnTo>
                  <a:pt x="3336" y="925"/>
                </a:lnTo>
                <a:lnTo>
                  <a:pt x="3330" y="928"/>
                </a:lnTo>
                <a:lnTo>
                  <a:pt x="3323" y="930"/>
                </a:lnTo>
                <a:lnTo>
                  <a:pt x="3320" y="930"/>
                </a:lnTo>
                <a:lnTo>
                  <a:pt x="3316" y="931"/>
                </a:lnTo>
                <a:lnTo>
                  <a:pt x="3309" y="932"/>
                </a:lnTo>
                <a:lnTo>
                  <a:pt x="3302" y="933"/>
                </a:lnTo>
                <a:lnTo>
                  <a:pt x="3294" y="933"/>
                </a:lnTo>
                <a:close/>
                <a:moveTo>
                  <a:pt x="3254" y="824"/>
                </a:moveTo>
                <a:lnTo>
                  <a:pt x="3329" y="824"/>
                </a:lnTo>
                <a:lnTo>
                  <a:pt x="3328" y="820"/>
                </a:lnTo>
                <a:lnTo>
                  <a:pt x="3328" y="816"/>
                </a:lnTo>
                <a:lnTo>
                  <a:pt x="3327" y="813"/>
                </a:lnTo>
                <a:lnTo>
                  <a:pt x="3326" y="809"/>
                </a:lnTo>
                <a:lnTo>
                  <a:pt x="3324" y="806"/>
                </a:lnTo>
                <a:lnTo>
                  <a:pt x="3323" y="803"/>
                </a:lnTo>
                <a:lnTo>
                  <a:pt x="3321" y="800"/>
                </a:lnTo>
                <a:lnTo>
                  <a:pt x="3318" y="798"/>
                </a:lnTo>
                <a:lnTo>
                  <a:pt x="3313" y="793"/>
                </a:lnTo>
                <a:lnTo>
                  <a:pt x="3307" y="790"/>
                </a:lnTo>
                <a:lnTo>
                  <a:pt x="3300" y="788"/>
                </a:lnTo>
                <a:lnTo>
                  <a:pt x="3292" y="787"/>
                </a:lnTo>
                <a:lnTo>
                  <a:pt x="3285" y="788"/>
                </a:lnTo>
                <a:lnTo>
                  <a:pt x="3281" y="789"/>
                </a:lnTo>
                <a:lnTo>
                  <a:pt x="3278" y="790"/>
                </a:lnTo>
                <a:lnTo>
                  <a:pt x="3271" y="793"/>
                </a:lnTo>
                <a:lnTo>
                  <a:pt x="3268" y="796"/>
                </a:lnTo>
                <a:lnTo>
                  <a:pt x="3266" y="798"/>
                </a:lnTo>
                <a:lnTo>
                  <a:pt x="3261" y="804"/>
                </a:lnTo>
                <a:lnTo>
                  <a:pt x="3258" y="810"/>
                </a:lnTo>
                <a:lnTo>
                  <a:pt x="3256" y="813"/>
                </a:lnTo>
                <a:lnTo>
                  <a:pt x="3255" y="816"/>
                </a:lnTo>
                <a:lnTo>
                  <a:pt x="3254" y="824"/>
                </a:lnTo>
                <a:close/>
                <a:moveTo>
                  <a:pt x="3409" y="930"/>
                </a:moveTo>
                <a:lnTo>
                  <a:pt x="3409" y="753"/>
                </a:lnTo>
                <a:lnTo>
                  <a:pt x="3457" y="753"/>
                </a:lnTo>
                <a:lnTo>
                  <a:pt x="3457" y="784"/>
                </a:lnTo>
                <a:lnTo>
                  <a:pt x="3461" y="776"/>
                </a:lnTo>
                <a:lnTo>
                  <a:pt x="3465" y="769"/>
                </a:lnTo>
                <a:lnTo>
                  <a:pt x="3470" y="764"/>
                </a:lnTo>
                <a:lnTo>
                  <a:pt x="3475" y="759"/>
                </a:lnTo>
                <a:lnTo>
                  <a:pt x="3478" y="757"/>
                </a:lnTo>
                <a:lnTo>
                  <a:pt x="3481" y="755"/>
                </a:lnTo>
                <a:lnTo>
                  <a:pt x="3487" y="753"/>
                </a:lnTo>
                <a:lnTo>
                  <a:pt x="3494" y="751"/>
                </a:lnTo>
                <a:lnTo>
                  <a:pt x="3501" y="751"/>
                </a:lnTo>
                <a:lnTo>
                  <a:pt x="3509" y="751"/>
                </a:lnTo>
                <a:lnTo>
                  <a:pt x="3517" y="752"/>
                </a:lnTo>
                <a:lnTo>
                  <a:pt x="3517" y="796"/>
                </a:lnTo>
                <a:lnTo>
                  <a:pt x="3513" y="795"/>
                </a:lnTo>
                <a:lnTo>
                  <a:pt x="3507" y="794"/>
                </a:lnTo>
                <a:lnTo>
                  <a:pt x="3496" y="793"/>
                </a:lnTo>
                <a:lnTo>
                  <a:pt x="3488" y="794"/>
                </a:lnTo>
                <a:lnTo>
                  <a:pt x="3485" y="795"/>
                </a:lnTo>
                <a:lnTo>
                  <a:pt x="3481" y="796"/>
                </a:lnTo>
                <a:lnTo>
                  <a:pt x="3478" y="797"/>
                </a:lnTo>
                <a:lnTo>
                  <a:pt x="3475" y="799"/>
                </a:lnTo>
                <a:lnTo>
                  <a:pt x="3472" y="801"/>
                </a:lnTo>
                <a:lnTo>
                  <a:pt x="3469" y="803"/>
                </a:lnTo>
                <a:lnTo>
                  <a:pt x="3465" y="809"/>
                </a:lnTo>
                <a:lnTo>
                  <a:pt x="3463" y="812"/>
                </a:lnTo>
                <a:lnTo>
                  <a:pt x="3461" y="815"/>
                </a:lnTo>
                <a:lnTo>
                  <a:pt x="3460" y="818"/>
                </a:lnTo>
                <a:lnTo>
                  <a:pt x="3459" y="822"/>
                </a:lnTo>
                <a:lnTo>
                  <a:pt x="3459" y="826"/>
                </a:lnTo>
                <a:lnTo>
                  <a:pt x="3459" y="830"/>
                </a:lnTo>
                <a:lnTo>
                  <a:pt x="3459" y="930"/>
                </a:lnTo>
                <a:lnTo>
                  <a:pt x="3409" y="930"/>
                </a:lnTo>
                <a:close/>
                <a:moveTo>
                  <a:pt x="3690" y="804"/>
                </a:moveTo>
                <a:lnTo>
                  <a:pt x="3645" y="806"/>
                </a:lnTo>
                <a:lnTo>
                  <a:pt x="3644" y="802"/>
                </a:lnTo>
                <a:lnTo>
                  <a:pt x="3642" y="798"/>
                </a:lnTo>
                <a:lnTo>
                  <a:pt x="3639" y="795"/>
                </a:lnTo>
                <a:lnTo>
                  <a:pt x="3636" y="792"/>
                </a:lnTo>
                <a:lnTo>
                  <a:pt x="3632" y="789"/>
                </a:lnTo>
                <a:lnTo>
                  <a:pt x="3627" y="787"/>
                </a:lnTo>
                <a:lnTo>
                  <a:pt x="3622" y="786"/>
                </a:lnTo>
                <a:lnTo>
                  <a:pt x="3616" y="786"/>
                </a:lnTo>
                <a:lnTo>
                  <a:pt x="3610" y="786"/>
                </a:lnTo>
                <a:lnTo>
                  <a:pt x="3605" y="787"/>
                </a:lnTo>
                <a:lnTo>
                  <a:pt x="3601" y="788"/>
                </a:lnTo>
                <a:lnTo>
                  <a:pt x="3596" y="790"/>
                </a:lnTo>
                <a:lnTo>
                  <a:pt x="3593" y="793"/>
                </a:lnTo>
                <a:lnTo>
                  <a:pt x="3591" y="796"/>
                </a:lnTo>
                <a:lnTo>
                  <a:pt x="3589" y="799"/>
                </a:lnTo>
                <a:lnTo>
                  <a:pt x="3589" y="803"/>
                </a:lnTo>
                <a:lnTo>
                  <a:pt x="3589" y="806"/>
                </a:lnTo>
                <a:lnTo>
                  <a:pt x="3590" y="809"/>
                </a:lnTo>
                <a:lnTo>
                  <a:pt x="3591" y="811"/>
                </a:lnTo>
                <a:lnTo>
                  <a:pt x="3594" y="814"/>
                </a:lnTo>
                <a:lnTo>
                  <a:pt x="3597" y="816"/>
                </a:lnTo>
                <a:lnTo>
                  <a:pt x="3601" y="818"/>
                </a:lnTo>
                <a:lnTo>
                  <a:pt x="3605" y="819"/>
                </a:lnTo>
                <a:lnTo>
                  <a:pt x="3611" y="821"/>
                </a:lnTo>
                <a:lnTo>
                  <a:pt x="3643" y="827"/>
                </a:lnTo>
                <a:lnTo>
                  <a:pt x="3649" y="829"/>
                </a:lnTo>
                <a:lnTo>
                  <a:pt x="3655" y="830"/>
                </a:lnTo>
                <a:lnTo>
                  <a:pt x="3660" y="832"/>
                </a:lnTo>
                <a:lnTo>
                  <a:pt x="3665" y="834"/>
                </a:lnTo>
                <a:lnTo>
                  <a:pt x="3674" y="839"/>
                </a:lnTo>
                <a:lnTo>
                  <a:pt x="3681" y="844"/>
                </a:lnTo>
                <a:lnTo>
                  <a:pt x="3684" y="848"/>
                </a:lnTo>
                <a:lnTo>
                  <a:pt x="3687" y="851"/>
                </a:lnTo>
                <a:lnTo>
                  <a:pt x="3689" y="854"/>
                </a:lnTo>
                <a:lnTo>
                  <a:pt x="3691" y="858"/>
                </a:lnTo>
                <a:lnTo>
                  <a:pt x="3693" y="866"/>
                </a:lnTo>
                <a:lnTo>
                  <a:pt x="3694" y="870"/>
                </a:lnTo>
                <a:lnTo>
                  <a:pt x="3694" y="875"/>
                </a:lnTo>
                <a:lnTo>
                  <a:pt x="3694" y="879"/>
                </a:lnTo>
                <a:lnTo>
                  <a:pt x="3694" y="883"/>
                </a:lnTo>
                <a:lnTo>
                  <a:pt x="3693" y="888"/>
                </a:lnTo>
                <a:lnTo>
                  <a:pt x="3692" y="891"/>
                </a:lnTo>
                <a:lnTo>
                  <a:pt x="3690" y="895"/>
                </a:lnTo>
                <a:lnTo>
                  <a:pt x="3688" y="899"/>
                </a:lnTo>
                <a:lnTo>
                  <a:pt x="3686" y="902"/>
                </a:lnTo>
                <a:lnTo>
                  <a:pt x="3684" y="906"/>
                </a:lnTo>
                <a:lnTo>
                  <a:pt x="3678" y="912"/>
                </a:lnTo>
                <a:lnTo>
                  <a:pt x="3672" y="917"/>
                </a:lnTo>
                <a:lnTo>
                  <a:pt x="3664" y="922"/>
                </a:lnTo>
                <a:lnTo>
                  <a:pt x="3656" y="926"/>
                </a:lnTo>
                <a:lnTo>
                  <a:pt x="3647" y="929"/>
                </a:lnTo>
                <a:lnTo>
                  <a:pt x="3637" y="931"/>
                </a:lnTo>
                <a:lnTo>
                  <a:pt x="3627" y="933"/>
                </a:lnTo>
                <a:lnTo>
                  <a:pt x="3615" y="933"/>
                </a:lnTo>
                <a:lnTo>
                  <a:pt x="3607" y="933"/>
                </a:lnTo>
                <a:lnTo>
                  <a:pt x="3599" y="932"/>
                </a:lnTo>
                <a:lnTo>
                  <a:pt x="3591" y="931"/>
                </a:lnTo>
                <a:lnTo>
                  <a:pt x="3584" y="930"/>
                </a:lnTo>
                <a:lnTo>
                  <a:pt x="3577" y="928"/>
                </a:lnTo>
                <a:lnTo>
                  <a:pt x="3571" y="925"/>
                </a:lnTo>
                <a:lnTo>
                  <a:pt x="3565" y="922"/>
                </a:lnTo>
                <a:lnTo>
                  <a:pt x="3560" y="919"/>
                </a:lnTo>
                <a:lnTo>
                  <a:pt x="3555" y="915"/>
                </a:lnTo>
                <a:lnTo>
                  <a:pt x="3550" y="911"/>
                </a:lnTo>
                <a:lnTo>
                  <a:pt x="3546" y="906"/>
                </a:lnTo>
                <a:lnTo>
                  <a:pt x="3543" y="901"/>
                </a:lnTo>
                <a:lnTo>
                  <a:pt x="3540" y="896"/>
                </a:lnTo>
                <a:lnTo>
                  <a:pt x="3538" y="891"/>
                </a:lnTo>
                <a:lnTo>
                  <a:pt x="3536" y="885"/>
                </a:lnTo>
                <a:lnTo>
                  <a:pt x="3535" y="879"/>
                </a:lnTo>
                <a:lnTo>
                  <a:pt x="3584" y="876"/>
                </a:lnTo>
                <a:lnTo>
                  <a:pt x="3585" y="881"/>
                </a:lnTo>
                <a:lnTo>
                  <a:pt x="3587" y="886"/>
                </a:lnTo>
                <a:lnTo>
                  <a:pt x="3590" y="889"/>
                </a:lnTo>
                <a:lnTo>
                  <a:pt x="3594" y="892"/>
                </a:lnTo>
                <a:lnTo>
                  <a:pt x="3599" y="895"/>
                </a:lnTo>
                <a:lnTo>
                  <a:pt x="3604" y="897"/>
                </a:lnTo>
                <a:lnTo>
                  <a:pt x="3609" y="898"/>
                </a:lnTo>
                <a:lnTo>
                  <a:pt x="3616" y="898"/>
                </a:lnTo>
                <a:lnTo>
                  <a:pt x="3622" y="898"/>
                </a:lnTo>
                <a:lnTo>
                  <a:pt x="3627" y="897"/>
                </a:lnTo>
                <a:lnTo>
                  <a:pt x="3632" y="895"/>
                </a:lnTo>
                <a:lnTo>
                  <a:pt x="3634" y="894"/>
                </a:lnTo>
                <a:lnTo>
                  <a:pt x="3636" y="893"/>
                </a:lnTo>
                <a:lnTo>
                  <a:pt x="3640" y="890"/>
                </a:lnTo>
                <a:lnTo>
                  <a:pt x="3642" y="887"/>
                </a:lnTo>
                <a:lnTo>
                  <a:pt x="3643" y="886"/>
                </a:lnTo>
                <a:lnTo>
                  <a:pt x="3644" y="884"/>
                </a:lnTo>
                <a:lnTo>
                  <a:pt x="3644" y="880"/>
                </a:lnTo>
                <a:lnTo>
                  <a:pt x="3644" y="877"/>
                </a:lnTo>
                <a:lnTo>
                  <a:pt x="3643" y="874"/>
                </a:lnTo>
                <a:lnTo>
                  <a:pt x="3641" y="871"/>
                </a:lnTo>
                <a:lnTo>
                  <a:pt x="3639" y="869"/>
                </a:lnTo>
                <a:lnTo>
                  <a:pt x="3635" y="867"/>
                </a:lnTo>
                <a:lnTo>
                  <a:pt x="3631" y="865"/>
                </a:lnTo>
                <a:lnTo>
                  <a:pt x="3627" y="864"/>
                </a:lnTo>
                <a:lnTo>
                  <a:pt x="3622" y="862"/>
                </a:lnTo>
                <a:lnTo>
                  <a:pt x="3591" y="856"/>
                </a:lnTo>
                <a:lnTo>
                  <a:pt x="3585" y="855"/>
                </a:lnTo>
                <a:lnTo>
                  <a:pt x="3579" y="853"/>
                </a:lnTo>
                <a:lnTo>
                  <a:pt x="3569" y="849"/>
                </a:lnTo>
                <a:lnTo>
                  <a:pt x="3564" y="847"/>
                </a:lnTo>
                <a:lnTo>
                  <a:pt x="3560" y="844"/>
                </a:lnTo>
                <a:lnTo>
                  <a:pt x="3556" y="842"/>
                </a:lnTo>
                <a:lnTo>
                  <a:pt x="3553" y="839"/>
                </a:lnTo>
                <a:lnTo>
                  <a:pt x="3550" y="835"/>
                </a:lnTo>
                <a:lnTo>
                  <a:pt x="3547" y="832"/>
                </a:lnTo>
                <a:lnTo>
                  <a:pt x="3545" y="828"/>
                </a:lnTo>
                <a:lnTo>
                  <a:pt x="3543" y="824"/>
                </a:lnTo>
                <a:lnTo>
                  <a:pt x="3542" y="820"/>
                </a:lnTo>
                <a:lnTo>
                  <a:pt x="3541" y="815"/>
                </a:lnTo>
                <a:lnTo>
                  <a:pt x="3540" y="811"/>
                </a:lnTo>
                <a:lnTo>
                  <a:pt x="3540" y="806"/>
                </a:lnTo>
                <a:lnTo>
                  <a:pt x="3540" y="800"/>
                </a:lnTo>
                <a:lnTo>
                  <a:pt x="3541" y="794"/>
                </a:lnTo>
                <a:lnTo>
                  <a:pt x="3543" y="788"/>
                </a:lnTo>
                <a:lnTo>
                  <a:pt x="3545" y="783"/>
                </a:lnTo>
                <a:lnTo>
                  <a:pt x="3548" y="778"/>
                </a:lnTo>
                <a:lnTo>
                  <a:pt x="3551" y="774"/>
                </a:lnTo>
                <a:lnTo>
                  <a:pt x="3556" y="769"/>
                </a:lnTo>
                <a:lnTo>
                  <a:pt x="3560" y="766"/>
                </a:lnTo>
                <a:lnTo>
                  <a:pt x="3566" y="762"/>
                </a:lnTo>
                <a:lnTo>
                  <a:pt x="3572" y="759"/>
                </a:lnTo>
                <a:lnTo>
                  <a:pt x="3578" y="757"/>
                </a:lnTo>
                <a:lnTo>
                  <a:pt x="3584" y="754"/>
                </a:lnTo>
                <a:lnTo>
                  <a:pt x="3588" y="754"/>
                </a:lnTo>
                <a:lnTo>
                  <a:pt x="3591" y="753"/>
                </a:lnTo>
                <a:lnTo>
                  <a:pt x="3599" y="752"/>
                </a:lnTo>
                <a:lnTo>
                  <a:pt x="3607" y="751"/>
                </a:lnTo>
                <a:lnTo>
                  <a:pt x="3615" y="751"/>
                </a:lnTo>
                <a:lnTo>
                  <a:pt x="3623" y="751"/>
                </a:lnTo>
                <a:lnTo>
                  <a:pt x="3631" y="752"/>
                </a:lnTo>
                <a:lnTo>
                  <a:pt x="3638" y="753"/>
                </a:lnTo>
                <a:lnTo>
                  <a:pt x="3645" y="754"/>
                </a:lnTo>
                <a:lnTo>
                  <a:pt x="3651" y="756"/>
                </a:lnTo>
                <a:lnTo>
                  <a:pt x="3657" y="759"/>
                </a:lnTo>
                <a:lnTo>
                  <a:pt x="3663" y="762"/>
                </a:lnTo>
                <a:lnTo>
                  <a:pt x="3668" y="765"/>
                </a:lnTo>
                <a:lnTo>
                  <a:pt x="3672" y="769"/>
                </a:lnTo>
                <a:lnTo>
                  <a:pt x="3676" y="773"/>
                </a:lnTo>
                <a:lnTo>
                  <a:pt x="3680" y="777"/>
                </a:lnTo>
                <a:lnTo>
                  <a:pt x="3683" y="782"/>
                </a:lnTo>
                <a:lnTo>
                  <a:pt x="3685" y="787"/>
                </a:lnTo>
                <a:lnTo>
                  <a:pt x="3688" y="792"/>
                </a:lnTo>
                <a:lnTo>
                  <a:pt x="3689" y="798"/>
                </a:lnTo>
                <a:lnTo>
                  <a:pt x="3690" y="804"/>
                </a:lnTo>
                <a:close/>
                <a:moveTo>
                  <a:pt x="3751" y="730"/>
                </a:moveTo>
                <a:lnTo>
                  <a:pt x="3746" y="730"/>
                </a:lnTo>
                <a:lnTo>
                  <a:pt x="3741" y="729"/>
                </a:lnTo>
                <a:lnTo>
                  <a:pt x="3736" y="726"/>
                </a:lnTo>
                <a:lnTo>
                  <a:pt x="3732" y="723"/>
                </a:lnTo>
                <a:lnTo>
                  <a:pt x="3729" y="719"/>
                </a:lnTo>
                <a:lnTo>
                  <a:pt x="3726" y="715"/>
                </a:lnTo>
                <a:lnTo>
                  <a:pt x="3725" y="710"/>
                </a:lnTo>
                <a:lnTo>
                  <a:pt x="3724" y="705"/>
                </a:lnTo>
                <a:lnTo>
                  <a:pt x="3725" y="701"/>
                </a:lnTo>
                <a:lnTo>
                  <a:pt x="3726" y="696"/>
                </a:lnTo>
                <a:lnTo>
                  <a:pt x="3729" y="692"/>
                </a:lnTo>
                <a:lnTo>
                  <a:pt x="3732" y="688"/>
                </a:lnTo>
                <a:lnTo>
                  <a:pt x="3736" y="685"/>
                </a:lnTo>
                <a:lnTo>
                  <a:pt x="3741" y="683"/>
                </a:lnTo>
                <a:lnTo>
                  <a:pt x="3746" y="681"/>
                </a:lnTo>
                <a:lnTo>
                  <a:pt x="3751" y="681"/>
                </a:lnTo>
                <a:lnTo>
                  <a:pt x="3756" y="681"/>
                </a:lnTo>
                <a:lnTo>
                  <a:pt x="3761" y="683"/>
                </a:lnTo>
                <a:lnTo>
                  <a:pt x="3765" y="685"/>
                </a:lnTo>
                <a:lnTo>
                  <a:pt x="3770" y="688"/>
                </a:lnTo>
                <a:lnTo>
                  <a:pt x="3773" y="692"/>
                </a:lnTo>
                <a:lnTo>
                  <a:pt x="3775" y="696"/>
                </a:lnTo>
                <a:lnTo>
                  <a:pt x="3777" y="701"/>
                </a:lnTo>
                <a:lnTo>
                  <a:pt x="3777" y="705"/>
                </a:lnTo>
                <a:lnTo>
                  <a:pt x="3777" y="710"/>
                </a:lnTo>
                <a:lnTo>
                  <a:pt x="3775" y="715"/>
                </a:lnTo>
                <a:lnTo>
                  <a:pt x="3773" y="719"/>
                </a:lnTo>
                <a:lnTo>
                  <a:pt x="3770" y="723"/>
                </a:lnTo>
                <a:lnTo>
                  <a:pt x="3765" y="726"/>
                </a:lnTo>
                <a:lnTo>
                  <a:pt x="3761" y="729"/>
                </a:lnTo>
                <a:lnTo>
                  <a:pt x="3756" y="730"/>
                </a:lnTo>
                <a:lnTo>
                  <a:pt x="3751" y="730"/>
                </a:lnTo>
                <a:close/>
                <a:moveTo>
                  <a:pt x="3726" y="753"/>
                </a:moveTo>
                <a:lnTo>
                  <a:pt x="3775" y="753"/>
                </a:lnTo>
                <a:lnTo>
                  <a:pt x="3775" y="930"/>
                </a:lnTo>
                <a:lnTo>
                  <a:pt x="3726" y="930"/>
                </a:lnTo>
                <a:lnTo>
                  <a:pt x="3726" y="753"/>
                </a:lnTo>
                <a:close/>
                <a:moveTo>
                  <a:pt x="3908" y="753"/>
                </a:moveTo>
                <a:lnTo>
                  <a:pt x="3908" y="790"/>
                </a:lnTo>
                <a:lnTo>
                  <a:pt x="3874" y="790"/>
                </a:lnTo>
                <a:lnTo>
                  <a:pt x="3874" y="876"/>
                </a:lnTo>
                <a:lnTo>
                  <a:pt x="3874" y="880"/>
                </a:lnTo>
                <a:lnTo>
                  <a:pt x="3875" y="884"/>
                </a:lnTo>
                <a:lnTo>
                  <a:pt x="3876" y="886"/>
                </a:lnTo>
                <a:lnTo>
                  <a:pt x="3877" y="887"/>
                </a:lnTo>
                <a:lnTo>
                  <a:pt x="3879" y="889"/>
                </a:lnTo>
                <a:lnTo>
                  <a:pt x="3881" y="891"/>
                </a:lnTo>
                <a:lnTo>
                  <a:pt x="3884" y="892"/>
                </a:lnTo>
                <a:lnTo>
                  <a:pt x="3887" y="893"/>
                </a:lnTo>
                <a:lnTo>
                  <a:pt x="3891" y="893"/>
                </a:lnTo>
                <a:lnTo>
                  <a:pt x="3899" y="892"/>
                </a:lnTo>
                <a:lnTo>
                  <a:pt x="3904" y="891"/>
                </a:lnTo>
                <a:lnTo>
                  <a:pt x="3912" y="928"/>
                </a:lnTo>
                <a:lnTo>
                  <a:pt x="3901" y="930"/>
                </a:lnTo>
                <a:lnTo>
                  <a:pt x="3893" y="932"/>
                </a:lnTo>
                <a:lnTo>
                  <a:pt x="3884" y="932"/>
                </a:lnTo>
                <a:lnTo>
                  <a:pt x="3878" y="932"/>
                </a:lnTo>
                <a:lnTo>
                  <a:pt x="3871" y="932"/>
                </a:lnTo>
                <a:lnTo>
                  <a:pt x="3866" y="931"/>
                </a:lnTo>
                <a:lnTo>
                  <a:pt x="3860" y="930"/>
                </a:lnTo>
                <a:lnTo>
                  <a:pt x="3855" y="928"/>
                </a:lnTo>
                <a:lnTo>
                  <a:pt x="3850" y="926"/>
                </a:lnTo>
                <a:lnTo>
                  <a:pt x="3845" y="924"/>
                </a:lnTo>
                <a:lnTo>
                  <a:pt x="3841" y="921"/>
                </a:lnTo>
                <a:lnTo>
                  <a:pt x="3837" y="917"/>
                </a:lnTo>
                <a:lnTo>
                  <a:pt x="3834" y="914"/>
                </a:lnTo>
                <a:lnTo>
                  <a:pt x="3831" y="909"/>
                </a:lnTo>
                <a:lnTo>
                  <a:pt x="3829" y="905"/>
                </a:lnTo>
                <a:lnTo>
                  <a:pt x="3827" y="900"/>
                </a:lnTo>
                <a:lnTo>
                  <a:pt x="3826" y="894"/>
                </a:lnTo>
                <a:lnTo>
                  <a:pt x="3825" y="888"/>
                </a:lnTo>
                <a:lnTo>
                  <a:pt x="3825" y="882"/>
                </a:lnTo>
                <a:lnTo>
                  <a:pt x="3825" y="790"/>
                </a:lnTo>
                <a:lnTo>
                  <a:pt x="3801" y="790"/>
                </a:lnTo>
                <a:lnTo>
                  <a:pt x="3801" y="753"/>
                </a:lnTo>
                <a:lnTo>
                  <a:pt x="3825" y="753"/>
                </a:lnTo>
                <a:lnTo>
                  <a:pt x="3825" y="711"/>
                </a:lnTo>
                <a:lnTo>
                  <a:pt x="3874" y="711"/>
                </a:lnTo>
                <a:lnTo>
                  <a:pt x="3874" y="753"/>
                </a:lnTo>
                <a:lnTo>
                  <a:pt x="3908" y="753"/>
                </a:lnTo>
                <a:close/>
                <a:moveTo>
                  <a:pt x="3974" y="996"/>
                </a:moveTo>
                <a:lnTo>
                  <a:pt x="3965" y="996"/>
                </a:lnTo>
                <a:lnTo>
                  <a:pt x="3956" y="995"/>
                </a:lnTo>
                <a:lnTo>
                  <a:pt x="3949" y="993"/>
                </a:lnTo>
                <a:lnTo>
                  <a:pt x="3943" y="991"/>
                </a:lnTo>
                <a:lnTo>
                  <a:pt x="3954" y="954"/>
                </a:lnTo>
                <a:lnTo>
                  <a:pt x="3960" y="956"/>
                </a:lnTo>
                <a:lnTo>
                  <a:pt x="3966" y="957"/>
                </a:lnTo>
                <a:lnTo>
                  <a:pt x="3971" y="957"/>
                </a:lnTo>
                <a:lnTo>
                  <a:pt x="3976" y="957"/>
                </a:lnTo>
                <a:lnTo>
                  <a:pt x="3978" y="956"/>
                </a:lnTo>
                <a:lnTo>
                  <a:pt x="3980" y="955"/>
                </a:lnTo>
                <a:lnTo>
                  <a:pt x="3984" y="952"/>
                </a:lnTo>
                <a:lnTo>
                  <a:pt x="3987" y="948"/>
                </a:lnTo>
                <a:lnTo>
                  <a:pt x="3990" y="942"/>
                </a:lnTo>
                <a:lnTo>
                  <a:pt x="3993" y="935"/>
                </a:lnTo>
                <a:lnTo>
                  <a:pt x="3930" y="753"/>
                </a:lnTo>
                <a:lnTo>
                  <a:pt x="3981" y="753"/>
                </a:lnTo>
                <a:lnTo>
                  <a:pt x="4018" y="883"/>
                </a:lnTo>
                <a:lnTo>
                  <a:pt x="4056" y="753"/>
                </a:lnTo>
                <a:lnTo>
                  <a:pt x="4108" y="753"/>
                </a:lnTo>
                <a:lnTo>
                  <a:pt x="4040" y="949"/>
                </a:lnTo>
                <a:lnTo>
                  <a:pt x="4035" y="959"/>
                </a:lnTo>
                <a:lnTo>
                  <a:pt x="4033" y="964"/>
                </a:lnTo>
                <a:lnTo>
                  <a:pt x="4030" y="968"/>
                </a:lnTo>
                <a:lnTo>
                  <a:pt x="4024" y="976"/>
                </a:lnTo>
                <a:lnTo>
                  <a:pt x="4017" y="983"/>
                </a:lnTo>
                <a:lnTo>
                  <a:pt x="4013" y="986"/>
                </a:lnTo>
                <a:lnTo>
                  <a:pt x="4008" y="989"/>
                </a:lnTo>
                <a:lnTo>
                  <a:pt x="4003" y="991"/>
                </a:lnTo>
                <a:lnTo>
                  <a:pt x="3998" y="993"/>
                </a:lnTo>
                <a:lnTo>
                  <a:pt x="3993" y="994"/>
                </a:lnTo>
                <a:lnTo>
                  <a:pt x="3987" y="995"/>
                </a:lnTo>
                <a:lnTo>
                  <a:pt x="3980" y="996"/>
                </a:lnTo>
                <a:lnTo>
                  <a:pt x="3974" y="996"/>
                </a:lnTo>
                <a:close/>
                <a:moveTo>
                  <a:pt x="1623" y="590"/>
                </a:moveTo>
                <a:lnTo>
                  <a:pt x="1569" y="590"/>
                </a:lnTo>
                <a:lnTo>
                  <a:pt x="1651" y="354"/>
                </a:lnTo>
                <a:lnTo>
                  <a:pt x="1715" y="354"/>
                </a:lnTo>
                <a:lnTo>
                  <a:pt x="1797" y="590"/>
                </a:lnTo>
                <a:lnTo>
                  <a:pt x="1743" y="590"/>
                </a:lnTo>
                <a:lnTo>
                  <a:pt x="1726" y="536"/>
                </a:lnTo>
                <a:lnTo>
                  <a:pt x="1641" y="536"/>
                </a:lnTo>
                <a:lnTo>
                  <a:pt x="1623" y="590"/>
                </a:lnTo>
                <a:close/>
                <a:moveTo>
                  <a:pt x="1653" y="497"/>
                </a:moveTo>
                <a:lnTo>
                  <a:pt x="1713" y="497"/>
                </a:lnTo>
                <a:lnTo>
                  <a:pt x="1684" y="408"/>
                </a:lnTo>
                <a:lnTo>
                  <a:pt x="1653" y="497"/>
                </a:lnTo>
                <a:close/>
                <a:moveTo>
                  <a:pt x="1874" y="593"/>
                </a:moveTo>
                <a:lnTo>
                  <a:pt x="1867" y="593"/>
                </a:lnTo>
                <a:lnTo>
                  <a:pt x="1861" y="592"/>
                </a:lnTo>
                <a:lnTo>
                  <a:pt x="1856" y="591"/>
                </a:lnTo>
                <a:lnTo>
                  <a:pt x="1850" y="590"/>
                </a:lnTo>
                <a:lnTo>
                  <a:pt x="1845" y="588"/>
                </a:lnTo>
                <a:lnTo>
                  <a:pt x="1840" y="586"/>
                </a:lnTo>
                <a:lnTo>
                  <a:pt x="1836" y="583"/>
                </a:lnTo>
                <a:lnTo>
                  <a:pt x="1832" y="580"/>
                </a:lnTo>
                <a:lnTo>
                  <a:pt x="1828" y="576"/>
                </a:lnTo>
                <a:lnTo>
                  <a:pt x="1824" y="572"/>
                </a:lnTo>
                <a:lnTo>
                  <a:pt x="1821" y="568"/>
                </a:lnTo>
                <a:lnTo>
                  <a:pt x="1820" y="566"/>
                </a:lnTo>
                <a:lnTo>
                  <a:pt x="1819" y="563"/>
                </a:lnTo>
                <a:lnTo>
                  <a:pt x="1817" y="558"/>
                </a:lnTo>
                <a:lnTo>
                  <a:pt x="1816" y="553"/>
                </a:lnTo>
                <a:lnTo>
                  <a:pt x="1815" y="547"/>
                </a:lnTo>
                <a:lnTo>
                  <a:pt x="1815" y="540"/>
                </a:lnTo>
                <a:lnTo>
                  <a:pt x="1815" y="531"/>
                </a:lnTo>
                <a:lnTo>
                  <a:pt x="1817" y="523"/>
                </a:lnTo>
                <a:lnTo>
                  <a:pt x="1818" y="519"/>
                </a:lnTo>
                <a:lnTo>
                  <a:pt x="1820" y="515"/>
                </a:lnTo>
                <a:lnTo>
                  <a:pt x="1824" y="509"/>
                </a:lnTo>
                <a:lnTo>
                  <a:pt x="1827" y="507"/>
                </a:lnTo>
                <a:lnTo>
                  <a:pt x="1829" y="504"/>
                </a:lnTo>
                <a:lnTo>
                  <a:pt x="1832" y="502"/>
                </a:lnTo>
                <a:lnTo>
                  <a:pt x="1835" y="499"/>
                </a:lnTo>
                <a:lnTo>
                  <a:pt x="1838" y="497"/>
                </a:lnTo>
                <a:lnTo>
                  <a:pt x="1841" y="496"/>
                </a:lnTo>
                <a:lnTo>
                  <a:pt x="1845" y="494"/>
                </a:lnTo>
                <a:lnTo>
                  <a:pt x="1849" y="493"/>
                </a:lnTo>
                <a:lnTo>
                  <a:pt x="1856" y="490"/>
                </a:lnTo>
                <a:lnTo>
                  <a:pt x="1864" y="488"/>
                </a:lnTo>
                <a:lnTo>
                  <a:pt x="1873" y="487"/>
                </a:lnTo>
                <a:lnTo>
                  <a:pt x="1881" y="486"/>
                </a:lnTo>
                <a:lnTo>
                  <a:pt x="1901" y="484"/>
                </a:lnTo>
                <a:lnTo>
                  <a:pt x="1908" y="482"/>
                </a:lnTo>
                <a:lnTo>
                  <a:pt x="1914" y="481"/>
                </a:lnTo>
                <a:lnTo>
                  <a:pt x="1918" y="479"/>
                </a:lnTo>
                <a:lnTo>
                  <a:pt x="1920" y="478"/>
                </a:lnTo>
                <a:lnTo>
                  <a:pt x="1922" y="477"/>
                </a:lnTo>
                <a:lnTo>
                  <a:pt x="1923" y="476"/>
                </a:lnTo>
                <a:lnTo>
                  <a:pt x="1923" y="474"/>
                </a:lnTo>
                <a:lnTo>
                  <a:pt x="1924" y="472"/>
                </a:lnTo>
                <a:lnTo>
                  <a:pt x="1924" y="470"/>
                </a:lnTo>
                <a:lnTo>
                  <a:pt x="1924" y="464"/>
                </a:lnTo>
                <a:lnTo>
                  <a:pt x="1922" y="460"/>
                </a:lnTo>
                <a:lnTo>
                  <a:pt x="1921" y="458"/>
                </a:lnTo>
                <a:lnTo>
                  <a:pt x="1920" y="456"/>
                </a:lnTo>
                <a:lnTo>
                  <a:pt x="1919" y="454"/>
                </a:lnTo>
                <a:lnTo>
                  <a:pt x="1917" y="452"/>
                </a:lnTo>
                <a:lnTo>
                  <a:pt x="1913" y="450"/>
                </a:lnTo>
                <a:lnTo>
                  <a:pt x="1909" y="448"/>
                </a:lnTo>
                <a:lnTo>
                  <a:pt x="1904" y="447"/>
                </a:lnTo>
                <a:lnTo>
                  <a:pt x="1898" y="446"/>
                </a:lnTo>
                <a:lnTo>
                  <a:pt x="1892" y="447"/>
                </a:lnTo>
                <a:lnTo>
                  <a:pt x="1886" y="448"/>
                </a:lnTo>
                <a:lnTo>
                  <a:pt x="1881" y="450"/>
                </a:lnTo>
                <a:lnTo>
                  <a:pt x="1877" y="452"/>
                </a:lnTo>
                <a:lnTo>
                  <a:pt x="1873" y="455"/>
                </a:lnTo>
                <a:lnTo>
                  <a:pt x="1870" y="459"/>
                </a:lnTo>
                <a:lnTo>
                  <a:pt x="1868" y="463"/>
                </a:lnTo>
                <a:lnTo>
                  <a:pt x="1867" y="465"/>
                </a:lnTo>
                <a:lnTo>
                  <a:pt x="1866" y="467"/>
                </a:lnTo>
                <a:lnTo>
                  <a:pt x="1821" y="463"/>
                </a:lnTo>
                <a:lnTo>
                  <a:pt x="1823" y="457"/>
                </a:lnTo>
                <a:lnTo>
                  <a:pt x="1825" y="452"/>
                </a:lnTo>
                <a:lnTo>
                  <a:pt x="1827" y="446"/>
                </a:lnTo>
                <a:lnTo>
                  <a:pt x="1830" y="441"/>
                </a:lnTo>
                <a:lnTo>
                  <a:pt x="1833" y="437"/>
                </a:lnTo>
                <a:lnTo>
                  <a:pt x="1837" y="432"/>
                </a:lnTo>
                <a:lnTo>
                  <a:pt x="1841" y="428"/>
                </a:lnTo>
                <a:lnTo>
                  <a:pt x="1846" y="425"/>
                </a:lnTo>
                <a:lnTo>
                  <a:pt x="1851" y="421"/>
                </a:lnTo>
                <a:lnTo>
                  <a:pt x="1857" y="419"/>
                </a:lnTo>
                <a:lnTo>
                  <a:pt x="1863" y="416"/>
                </a:lnTo>
                <a:lnTo>
                  <a:pt x="1869" y="414"/>
                </a:lnTo>
                <a:lnTo>
                  <a:pt x="1876" y="413"/>
                </a:lnTo>
                <a:lnTo>
                  <a:pt x="1883" y="412"/>
                </a:lnTo>
                <a:lnTo>
                  <a:pt x="1890" y="411"/>
                </a:lnTo>
                <a:lnTo>
                  <a:pt x="1898" y="411"/>
                </a:lnTo>
                <a:lnTo>
                  <a:pt x="1908" y="411"/>
                </a:lnTo>
                <a:lnTo>
                  <a:pt x="1917" y="412"/>
                </a:lnTo>
                <a:lnTo>
                  <a:pt x="1926" y="414"/>
                </a:lnTo>
                <a:lnTo>
                  <a:pt x="1935" y="417"/>
                </a:lnTo>
                <a:lnTo>
                  <a:pt x="1943" y="420"/>
                </a:lnTo>
                <a:lnTo>
                  <a:pt x="1947" y="422"/>
                </a:lnTo>
                <a:lnTo>
                  <a:pt x="1950" y="425"/>
                </a:lnTo>
                <a:lnTo>
                  <a:pt x="1957" y="430"/>
                </a:lnTo>
                <a:lnTo>
                  <a:pt x="1963" y="436"/>
                </a:lnTo>
                <a:lnTo>
                  <a:pt x="1965" y="440"/>
                </a:lnTo>
                <a:lnTo>
                  <a:pt x="1967" y="443"/>
                </a:lnTo>
                <a:lnTo>
                  <a:pt x="1969" y="447"/>
                </a:lnTo>
                <a:lnTo>
                  <a:pt x="1970" y="451"/>
                </a:lnTo>
                <a:lnTo>
                  <a:pt x="1972" y="456"/>
                </a:lnTo>
                <a:lnTo>
                  <a:pt x="1972" y="460"/>
                </a:lnTo>
                <a:lnTo>
                  <a:pt x="1973" y="465"/>
                </a:lnTo>
                <a:lnTo>
                  <a:pt x="1973" y="470"/>
                </a:lnTo>
                <a:lnTo>
                  <a:pt x="1973" y="590"/>
                </a:lnTo>
                <a:lnTo>
                  <a:pt x="1927" y="590"/>
                </a:lnTo>
                <a:lnTo>
                  <a:pt x="1927" y="565"/>
                </a:lnTo>
                <a:lnTo>
                  <a:pt x="1922" y="571"/>
                </a:lnTo>
                <a:lnTo>
                  <a:pt x="1917" y="576"/>
                </a:lnTo>
                <a:lnTo>
                  <a:pt x="1912" y="581"/>
                </a:lnTo>
                <a:lnTo>
                  <a:pt x="1906" y="585"/>
                </a:lnTo>
                <a:lnTo>
                  <a:pt x="1899" y="589"/>
                </a:lnTo>
                <a:lnTo>
                  <a:pt x="1891" y="591"/>
                </a:lnTo>
                <a:lnTo>
                  <a:pt x="1887" y="592"/>
                </a:lnTo>
                <a:lnTo>
                  <a:pt x="1883" y="592"/>
                </a:lnTo>
                <a:lnTo>
                  <a:pt x="1874" y="593"/>
                </a:lnTo>
                <a:close/>
                <a:moveTo>
                  <a:pt x="1888" y="559"/>
                </a:moveTo>
                <a:lnTo>
                  <a:pt x="1895" y="559"/>
                </a:lnTo>
                <a:lnTo>
                  <a:pt x="1902" y="557"/>
                </a:lnTo>
                <a:lnTo>
                  <a:pt x="1905" y="556"/>
                </a:lnTo>
                <a:lnTo>
                  <a:pt x="1908" y="554"/>
                </a:lnTo>
                <a:lnTo>
                  <a:pt x="1914" y="550"/>
                </a:lnTo>
                <a:lnTo>
                  <a:pt x="1916" y="547"/>
                </a:lnTo>
                <a:lnTo>
                  <a:pt x="1919" y="545"/>
                </a:lnTo>
                <a:lnTo>
                  <a:pt x="1922" y="539"/>
                </a:lnTo>
                <a:lnTo>
                  <a:pt x="1924" y="533"/>
                </a:lnTo>
                <a:lnTo>
                  <a:pt x="1924" y="530"/>
                </a:lnTo>
                <a:lnTo>
                  <a:pt x="1924" y="527"/>
                </a:lnTo>
                <a:lnTo>
                  <a:pt x="1924" y="508"/>
                </a:lnTo>
                <a:lnTo>
                  <a:pt x="1921" y="510"/>
                </a:lnTo>
                <a:lnTo>
                  <a:pt x="1915" y="511"/>
                </a:lnTo>
                <a:lnTo>
                  <a:pt x="1903" y="514"/>
                </a:lnTo>
                <a:lnTo>
                  <a:pt x="1890" y="516"/>
                </a:lnTo>
                <a:lnTo>
                  <a:pt x="1884" y="517"/>
                </a:lnTo>
                <a:lnTo>
                  <a:pt x="1879" y="518"/>
                </a:lnTo>
                <a:lnTo>
                  <a:pt x="1874" y="520"/>
                </a:lnTo>
                <a:lnTo>
                  <a:pt x="1870" y="523"/>
                </a:lnTo>
                <a:lnTo>
                  <a:pt x="1866" y="526"/>
                </a:lnTo>
                <a:lnTo>
                  <a:pt x="1864" y="530"/>
                </a:lnTo>
                <a:lnTo>
                  <a:pt x="1863" y="532"/>
                </a:lnTo>
                <a:lnTo>
                  <a:pt x="1862" y="534"/>
                </a:lnTo>
                <a:lnTo>
                  <a:pt x="1862" y="539"/>
                </a:lnTo>
                <a:lnTo>
                  <a:pt x="1862" y="543"/>
                </a:lnTo>
                <a:lnTo>
                  <a:pt x="1863" y="548"/>
                </a:lnTo>
                <a:lnTo>
                  <a:pt x="1865" y="549"/>
                </a:lnTo>
                <a:lnTo>
                  <a:pt x="1866" y="551"/>
                </a:lnTo>
                <a:lnTo>
                  <a:pt x="1869" y="554"/>
                </a:lnTo>
                <a:lnTo>
                  <a:pt x="1873" y="556"/>
                </a:lnTo>
                <a:lnTo>
                  <a:pt x="1875" y="557"/>
                </a:lnTo>
                <a:lnTo>
                  <a:pt x="1877" y="558"/>
                </a:lnTo>
                <a:lnTo>
                  <a:pt x="1882" y="559"/>
                </a:lnTo>
                <a:lnTo>
                  <a:pt x="1888" y="559"/>
                </a:lnTo>
                <a:close/>
                <a:moveTo>
                  <a:pt x="2063" y="590"/>
                </a:moveTo>
                <a:lnTo>
                  <a:pt x="2013" y="590"/>
                </a:lnTo>
                <a:lnTo>
                  <a:pt x="2013" y="354"/>
                </a:lnTo>
                <a:lnTo>
                  <a:pt x="2063" y="354"/>
                </a:lnTo>
                <a:lnTo>
                  <a:pt x="2063" y="590"/>
                </a:lnTo>
                <a:close/>
                <a:moveTo>
                  <a:pt x="2197" y="413"/>
                </a:moveTo>
                <a:lnTo>
                  <a:pt x="2197" y="450"/>
                </a:lnTo>
                <a:lnTo>
                  <a:pt x="2164" y="450"/>
                </a:lnTo>
                <a:lnTo>
                  <a:pt x="2164" y="535"/>
                </a:lnTo>
                <a:lnTo>
                  <a:pt x="2164" y="540"/>
                </a:lnTo>
                <a:lnTo>
                  <a:pt x="2165" y="544"/>
                </a:lnTo>
                <a:lnTo>
                  <a:pt x="2166" y="545"/>
                </a:lnTo>
                <a:lnTo>
                  <a:pt x="2167" y="547"/>
                </a:lnTo>
                <a:lnTo>
                  <a:pt x="2169" y="549"/>
                </a:lnTo>
                <a:lnTo>
                  <a:pt x="2171" y="551"/>
                </a:lnTo>
                <a:lnTo>
                  <a:pt x="2174" y="552"/>
                </a:lnTo>
                <a:lnTo>
                  <a:pt x="2177" y="552"/>
                </a:lnTo>
                <a:lnTo>
                  <a:pt x="2181" y="553"/>
                </a:lnTo>
                <a:lnTo>
                  <a:pt x="2188" y="552"/>
                </a:lnTo>
                <a:lnTo>
                  <a:pt x="2193" y="551"/>
                </a:lnTo>
                <a:lnTo>
                  <a:pt x="2201" y="587"/>
                </a:lnTo>
                <a:lnTo>
                  <a:pt x="2190" y="590"/>
                </a:lnTo>
                <a:lnTo>
                  <a:pt x="2183" y="591"/>
                </a:lnTo>
                <a:lnTo>
                  <a:pt x="2174" y="592"/>
                </a:lnTo>
                <a:lnTo>
                  <a:pt x="2168" y="592"/>
                </a:lnTo>
                <a:lnTo>
                  <a:pt x="2161" y="592"/>
                </a:lnTo>
                <a:lnTo>
                  <a:pt x="2156" y="591"/>
                </a:lnTo>
                <a:lnTo>
                  <a:pt x="2150" y="590"/>
                </a:lnTo>
                <a:lnTo>
                  <a:pt x="2145" y="588"/>
                </a:lnTo>
                <a:lnTo>
                  <a:pt x="2140" y="586"/>
                </a:lnTo>
                <a:lnTo>
                  <a:pt x="2135" y="583"/>
                </a:lnTo>
                <a:lnTo>
                  <a:pt x="2131" y="581"/>
                </a:lnTo>
                <a:lnTo>
                  <a:pt x="2127" y="577"/>
                </a:lnTo>
                <a:lnTo>
                  <a:pt x="2124" y="573"/>
                </a:lnTo>
                <a:lnTo>
                  <a:pt x="2121" y="569"/>
                </a:lnTo>
                <a:lnTo>
                  <a:pt x="2119" y="564"/>
                </a:lnTo>
                <a:lnTo>
                  <a:pt x="2117" y="559"/>
                </a:lnTo>
                <a:lnTo>
                  <a:pt x="2116" y="554"/>
                </a:lnTo>
                <a:lnTo>
                  <a:pt x="2115" y="548"/>
                </a:lnTo>
                <a:lnTo>
                  <a:pt x="2115" y="542"/>
                </a:lnTo>
                <a:lnTo>
                  <a:pt x="2115" y="450"/>
                </a:lnTo>
                <a:lnTo>
                  <a:pt x="2091" y="450"/>
                </a:lnTo>
                <a:lnTo>
                  <a:pt x="2091" y="413"/>
                </a:lnTo>
                <a:lnTo>
                  <a:pt x="2115" y="413"/>
                </a:lnTo>
                <a:lnTo>
                  <a:pt x="2115" y="371"/>
                </a:lnTo>
                <a:lnTo>
                  <a:pt x="2164" y="371"/>
                </a:lnTo>
                <a:lnTo>
                  <a:pt x="2164" y="413"/>
                </a:lnTo>
                <a:lnTo>
                  <a:pt x="2197" y="413"/>
                </a:lnTo>
                <a:close/>
                <a:moveTo>
                  <a:pt x="2304" y="593"/>
                </a:moveTo>
                <a:lnTo>
                  <a:pt x="2291" y="592"/>
                </a:lnTo>
                <a:lnTo>
                  <a:pt x="2285" y="591"/>
                </a:lnTo>
                <a:lnTo>
                  <a:pt x="2279" y="590"/>
                </a:lnTo>
                <a:lnTo>
                  <a:pt x="2268" y="587"/>
                </a:lnTo>
                <a:lnTo>
                  <a:pt x="2263" y="584"/>
                </a:lnTo>
                <a:lnTo>
                  <a:pt x="2258" y="582"/>
                </a:lnTo>
                <a:lnTo>
                  <a:pt x="2249" y="575"/>
                </a:lnTo>
                <a:lnTo>
                  <a:pt x="2245" y="572"/>
                </a:lnTo>
                <a:lnTo>
                  <a:pt x="2241" y="568"/>
                </a:lnTo>
                <a:lnTo>
                  <a:pt x="2234" y="559"/>
                </a:lnTo>
                <a:lnTo>
                  <a:pt x="2231" y="555"/>
                </a:lnTo>
                <a:lnTo>
                  <a:pt x="2228" y="550"/>
                </a:lnTo>
                <a:lnTo>
                  <a:pt x="2223" y="539"/>
                </a:lnTo>
                <a:lnTo>
                  <a:pt x="2221" y="533"/>
                </a:lnTo>
                <a:lnTo>
                  <a:pt x="2220" y="527"/>
                </a:lnTo>
                <a:lnTo>
                  <a:pt x="2219" y="521"/>
                </a:lnTo>
                <a:lnTo>
                  <a:pt x="2218" y="515"/>
                </a:lnTo>
                <a:lnTo>
                  <a:pt x="2218" y="509"/>
                </a:lnTo>
                <a:lnTo>
                  <a:pt x="2217" y="502"/>
                </a:lnTo>
                <a:lnTo>
                  <a:pt x="2218" y="495"/>
                </a:lnTo>
                <a:lnTo>
                  <a:pt x="2218" y="489"/>
                </a:lnTo>
                <a:lnTo>
                  <a:pt x="2219" y="482"/>
                </a:lnTo>
                <a:lnTo>
                  <a:pt x="2220" y="476"/>
                </a:lnTo>
                <a:lnTo>
                  <a:pt x="2223" y="465"/>
                </a:lnTo>
                <a:lnTo>
                  <a:pt x="2225" y="459"/>
                </a:lnTo>
                <a:lnTo>
                  <a:pt x="2228" y="454"/>
                </a:lnTo>
                <a:lnTo>
                  <a:pt x="2234" y="444"/>
                </a:lnTo>
                <a:lnTo>
                  <a:pt x="2237" y="440"/>
                </a:lnTo>
                <a:lnTo>
                  <a:pt x="2241" y="436"/>
                </a:lnTo>
                <a:lnTo>
                  <a:pt x="2245" y="432"/>
                </a:lnTo>
                <a:lnTo>
                  <a:pt x="2249" y="428"/>
                </a:lnTo>
                <a:lnTo>
                  <a:pt x="2253" y="425"/>
                </a:lnTo>
                <a:lnTo>
                  <a:pt x="2258" y="422"/>
                </a:lnTo>
                <a:lnTo>
                  <a:pt x="2263" y="419"/>
                </a:lnTo>
                <a:lnTo>
                  <a:pt x="2268" y="417"/>
                </a:lnTo>
                <a:lnTo>
                  <a:pt x="2274" y="415"/>
                </a:lnTo>
                <a:lnTo>
                  <a:pt x="2279" y="413"/>
                </a:lnTo>
                <a:lnTo>
                  <a:pt x="2285" y="412"/>
                </a:lnTo>
                <a:lnTo>
                  <a:pt x="2291" y="411"/>
                </a:lnTo>
                <a:lnTo>
                  <a:pt x="2304" y="411"/>
                </a:lnTo>
                <a:lnTo>
                  <a:pt x="2317" y="411"/>
                </a:lnTo>
                <a:lnTo>
                  <a:pt x="2323" y="412"/>
                </a:lnTo>
                <a:lnTo>
                  <a:pt x="2329" y="413"/>
                </a:lnTo>
                <a:lnTo>
                  <a:pt x="2340" y="417"/>
                </a:lnTo>
                <a:lnTo>
                  <a:pt x="2346" y="419"/>
                </a:lnTo>
                <a:lnTo>
                  <a:pt x="2351" y="422"/>
                </a:lnTo>
                <a:lnTo>
                  <a:pt x="2360" y="428"/>
                </a:lnTo>
                <a:lnTo>
                  <a:pt x="2364" y="432"/>
                </a:lnTo>
                <a:lnTo>
                  <a:pt x="2368" y="436"/>
                </a:lnTo>
                <a:lnTo>
                  <a:pt x="2375" y="444"/>
                </a:lnTo>
                <a:lnTo>
                  <a:pt x="2378" y="449"/>
                </a:lnTo>
                <a:lnTo>
                  <a:pt x="2381" y="454"/>
                </a:lnTo>
                <a:lnTo>
                  <a:pt x="2385" y="465"/>
                </a:lnTo>
                <a:lnTo>
                  <a:pt x="2387" y="470"/>
                </a:lnTo>
                <a:lnTo>
                  <a:pt x="2389" y="476"/>
                </a:lnTo>
                <a:lnTo>
                  <a:pt x="2390" y="482"/>
                </a:lnTo>
                <a:lnTo>
                  <a:pt x="2391" y="489"/>
                </a:lnTo>
                <a:lnTo>
                  <a:pt x="2391" y="495"/>
                </a:lnTo>
                <a:lnTo>
                  <a:pt x="2391" y="502"/>
                </a:lnTo>
                <a:lnTo>
                  <a:pt x="2391" y="509"/>
                </a:lnTo>
                <a:lnTo>
                  <a:pt x="2391" y="515"/>
                </a:lnTo>
                <a:lnTo>
                  <a:pt x="2390" y="521"/>
                </a:lnTo>
                <a:lnTo>
                  <a:pt x="2389" y="527"/>
                </a:lnTo>
                <a:lnTo>
                  <a:pt x="2385" y="539"/>
                </a:lnTo>
                <a:lnTo>
                  <a:pt x="2383" y="544"/>
                </a:lnTo>
                <a:lnTo>
                  <a:pt x="2381" y="550"/>
                </a:lnTo>
                <a:lnTo>
                  <a:pt x="2375" y="559"/>
                </a:lnTo>
                <a:lnTo>
                  <a:pt x="2372" y="564"/>
                </a:lnTo>
                <a:lnTo>
                  <a:pt x="2368" y="568"/>
                </a:lnTo>
                <a:lnTo>
                  <a:pt x="2364" y="572"/>
                </a:lnTo>
                <a:lnTo>
                  <a:pt x="2360" y="575"/>
                </a:lnTo>
                <a:lnTo>
                  <a:pt x="2355" y="579"/>
                </a:lnTo>
                <a:lnTo>
                  <a:pt x="2351" y="582"/>
                </a:lnTo>
                <a:lnTo>
                  <a:pt x="2346" y="584"/>
                </a:lnTo>
                <a:lnTo>
                  <a:pt x="2340" y="587"/>
                </a:lnTo>
                <a:lnTo>
                  <a:pt x="2335" y="589"/>
                </a:lnTo>
                <a:lnTo>
                  <a:pt x="2329" y="590"/>
                </a:lnTo>
                <a:lnTo>
                  <a:pt x="2323" y="591"/>
                </a:lnTo>
                <a:lnTo>
                  <a:pt x="2317" y="592"/>
                </a:lnTo>
                <a:lnTo>
                  <a:pt x="2304" y="593"/>
                </a:lnTo>
                <a:close/>
                <a:moveTo>
                  <a:pt x="2305" y="555"/>
                </a:moveTo>
                <a:lnTo>
                  <a:pt x="2309" y="555"/>
                </a:lnTo>
                <a:lnTo>
                  <a:pt x="2313" y="554"/>
                </a:lnTo>
                <a:lnTo>
                  <a:pt x="2317" y="553"/>
                </a:lnTo>
                <a:lnTo>
                  <a:pt x="2321" y="551"/>
                </a:lnTo>
                <a:lnTo>
                  <a:pt x="2324" y="549"/>
                </a:lnTo>
                <a:lnTo>
                  <a:pt x="2327" y="547"/>
                </a:lnTo>
                <a:lnTo>
                  <a:pt x="2330" y="544"/>
                </a:lnTo>
                <a:lnTo>
                  <a:pt x="2332" y="540"/>
                </a:lnTo>
                <a:lnTo>
                  <a:pt x="2334" y="536"/>
                </a:lnTo>
                <a:lnTo>
                  <a:pt x="2336" y="532"/>
                </a:lnTo>
                <a:lnTo>
                  <a:pt x="2338" y="527"/>
                </a:lnTo>
                <a:lnTo>
                  <a:pt x="2339" y="523"/>
                </a:lnTo>
                <a:lnTo>
                  <a:pt x="2341" y="513"/>
                </a:lnTo>
                <a:lnTo>
                  <a:pt x="2341" y="507"/>
                </a:lnTo>
                <a:lnTo>
                  <a:pt x="2342" y="502"/>
                </a:lnTo>
                <a:lnTo>
                  <a:pt x="2341" y="491"/>
                </a:lnTo>
                <a:lnTo>
                  <a:pt x="2339" y="480"/>
                </a:lnTo>
                <a:lnTo>
                  <a:pt x="2338" y="476"/>
                </a:lnTo>
                <a:lnTo>
                  <a:pt x="2336" y="471"/>
                </a:lnTo>
                <a:lnTo>
                  <a:pt x="2332" y="463"/>
                </a:lnTo>
                <a:lnTo>
                  <a:pt x="2330" y="460"/>
                </a:lnTo>
                <a:lnTo>
                  <a:pt x="2327" y="457"/>
                </a:lnTo>
                <a:lnTo>
                  <a:pt x="2324" y="454"/>
                </a:lnTo>
                <a:lnTo>
                  <a:pt x="2321" y="452"/>
                </a:lnTo>
                <a:lnTo>
                  <a:pt x="2317" y="450"/>
                </a:lnTo>
                <a:lnTo>
                  <a:pt x="2313" y="449"/>
                </a:lnTo>
                <a:lnTo>
                  <a:pt x="2309" y="448"/>
                </a:lnTo>
                <a:lnTo>
                  <a:pt x="2305" y="448"/>
                </a:lnTo>
                <a:lnTo>
                  <a:pt x="2300" y="448"/>
                </a:lnTo>
                <a:lnTo>
                  <a:pt x="2296" y="449"/>
                </a:lnTo>
                <a:lnTo>
                  <a:pt x="2292" y="450"/>
                </a:lnTo>
                <a:lnTo>
                  <a:pt x="2288" y="452"/>
                </a:lnTo>
                <a:lnTo>
                  <a:pt x="2285" y="454"/>
                </a:lnTo>
                <a:lnTo>
                  <a:pt x="2282" y="457"/>
                </a:lnTo>
                <a:lnTo>
                  <a:pt x="2279" y="460"/>
                </a:lnTo>
                <a:lnTo>
                  <a:pt x="2277" y="463"/>
                </a:lnTo>
                <a:lnTo>
                  <a:pt x="2272" y="471"/>
                </a:lnTo>
                <a:lnTo>
                  <a:pt x="2271" y="476"/>
                </a:lnTo>
                <a:lnTo>
                  <a:pt x="2270" y="480"/>
                </a:lnTo>
                <a:lnTo>
                  <a:pt x="2269" y="485"/>
                </a:lnTo>
                <a:lnTo>
                  <a:pt x="2268" y="491"/>
                </a:lnTo>
                <a:lnTo>
                  <a:pt x="2267" y="496"/>
                </a:lnTo>
                <a:lnTo>
                  <a:pt x="2267" y="502"/>
                </a:lnTo>
                <a:lnTo>
                  <a:pt x="2268" y="513"/>
                </a:lnTo>
                <a:lnTo>
                  <a:pt x="2270" y="523"/>
                </a:lnTo>
                <a:lnTo>
                  <a:pt x="2271" y="527"/>
                </a:lnTo>
                <a:lnTo>
                  <a:pt x="2272" y="532"/>
                </a:lnTo>
                <a:lnTo>
                  <a:pt x="2274" y="536"/>
                </a:lnTo>
                <a:lnTo>
                  <a:pt x="2277" y="540"/>
                </a:lnTo>
                <a:lnTo>
                  <a:pt x="2279" y="544"/>
                </a:lnTo>
                <a:lnTo>
                  <a:pt x="2282" y="547"/>
                </a:lnTo>
                <a:lnTo>
                  <a:pt x="2285" y="549"/>
                </a:lnTo>
                <a:lnTo>
                  <a:pt x="2288" y="551"/>
                </a:lnTo>
                <a:lnTo>
                  <a:pt x="2292" y="553"/>
                </a:lnTo>
                <a:lnTo>
                  <a:pt x="2296" y="554"/>
                </a:lnTo>
                <a:lnTo>
                  <a:pt x="2300" y="555"/>
                </a:lnTo>
                <a:lnTo>
                  <a:pt x="2305" y="555"/>
                </a:lnTo>
                <a:close/>
                <a:moveTo>
                  <a:pt x="2539" y="512"/>
                </a:moveTo>
                <a:lnTo>
                  <a:pt x="2430" y="512"/>
                </a:lnTo>
                <a:lnTo>
                  <a:pt x="2430" y="473"/>
                </a:lnTo>
                <a:lnTo>
                  <a:pt x="2539" y="473"/>
                </a:lnTo>
                <a:lnTo>
                  <a:pt x="2539" y="512"/>
                </a:lnTo>
                <a:close/>
                <a:moveTo>
                  <a:pt x="2695" y="514"/>
                </a:moveTo>
                <a:lnTo>
                  <a:pt x="2695" y="413"/>
                </a:lnTo>
                <a:lnTo>
                  <a:pt x="2744" y="413"/>
                </a:lnTo>
                <a:lnTo>
                  <a:pt x="2744" y="590"/>
                </a:lnTo>
                <a:lnTo>
                  <a:pt x="2697" y="590"/>
                </a:lnTo>
                <a:lnTo>
                  <a:pt x="2697" y="558"/>
                </a:lnTo>
                <a:lnTo>
                  <a:pt x="2693" y="565"/>
                </a:lnTo>
                <a:lnTo>
                  <a:pt x="2688" y="572"/>
                </a:lnTo>
                <a:lnTo>
                  <a:pt x="2682" y="577"/>
                </a:lnTo>
                <a:lnTo>
                  <a:pt x="2675" y="583"/>
                </a:lnTo>
                <a:lnTo>
                  <a:pt x="2672" y="585"/>
                </a:lnTo>
                <a:lnTo>
                  <a:pt x="2668" y="587"/>
                </a:lnTo>
                <a:lnTo>
                  <a:pt x="2666" y="588"/>
                </a:lnTo>
                <a:lnTo>
                  <a:pt x="2664" y="588"/>
                </a:lnTo>
                <a:lnTo>
                  <a:pt x="2660" y="590"/>
                </a:lnTo>
                <a:lnTo>
                  <a:pt x="2651" y="591"/>
                </a:lnTo>
                <a:lnTo>
                  <a:pt x="2647" y="592"/>
                </a:lnTo>
                <a:lnTo>
                  <a:pt x="2642" y="592"/>
                </a:lnTo>
                <a:lnTo>
                  <a:pt x="2635" y="592"/>
                </a:lnTo>
                <a:lnTo>
                  <a:pt x="2629" y="591"/>
                </a:lnTo>
                <a:lnTo>
                  <a:pt x="2623" y="589"/>
                </a:lnTo>
                <a:lnTo>
                  <a:pt x="2618" y="588"/>
                </a:lnTo>
                <a:lnTo>
                  <a:pt x="2612" y="585"/>
                </a:lnTo>
                <a:lnTo>
                  <a:pt x="2607" y="582"/>
                </a:lnTo>
                <a:lnTo>
                  <a:pt x="2603" y="578"/>
                </a:lnTo>
                <a:lnTo>
                  <a:pt x="2598" y="574"/>
                </a:lnTo>
                <a:lnTo>
                  <a:pt x="2596" y="572"/>
                </a:lnTo>
                <a:lnTo>
                  <a:pt x="2595" y="570"/>
                </a:lnTo>
                <a:lnTo>
                  <a:pt x="2591" y="564"/>
                </a:lnTo>
                <a:lnTo>
                  <a:pt x="2588" y="559"/>
                </a:lnTo>
                <a:lnTo>
                  <a:pt x="2587" y="556"/>
                </a:lnTo>
                <a:lnTo>
                  <a:pt x="2586" y="553"/>
                </a:lnTo>
                <a:lnTo>
                  <a:pt x="2584" y="547"/>
                </a:lnTo>
                <a:lnTo>
                  <a:pt x="2583" y="540"/>
                </a:lnTo>
                <a:lnTo>
                  <a:pt x="2582" y="533"/>
                </a:lnTo>
                <a:lnTo>
                  <a:pt x="2582" y="525"/>
                </a:lnTo>
                <a:lnTo>
                  <a:pt x="2582" y="413"/>
                </a:lnTo>
                <a:lnTo>
                  <a:pt x="2631" y="413"/>
                </a:lnTo>
                <a:lnTo>
                  <a:pt x="2631" y="517"/>
                </a:lnTo>
                <a:lnTo>
                  <a:pt x="2631" y="524"/>
                </a:lnTo>
                <a:lnTo>
                  <a:pt x="2633" y="531"/>
                </a:lnTo>
                <a:lnTo>
                  <a:pt x="2636" y="536"/>
                </a:lnTo>
                <a:lnTo>
                  <a:pt x="2637" y="539"/>
                </a:lnTo>
                <a:lnTo>
                  <a:pt x="2639" y="541"/>
                </a:lnTo>
                <a:lnTo>
                  <a:pt x="2644" y="545"/>
                </a:lnTo>
                <a:lnTo>
                  <a:pt x="2646" y="547"/>
                </a:lnTo>
                <a:lnTo>
                  <a:pt x="2649" y="548"/>
                </a:lnTo>
                <a:lnTo>
                  <a:pt x="2655" y="550"/>
                </a:lnTo>
                <a:lnTo>
                  <a:pt x="2658" y="550"/>
                </a:lnTo>
                <a:lnTo>
                  <a:pt x="2661" y="551"/>
                </a:lnTo>
                <a:lnTo>
                  <a:pt x="2668" y="550"/>
                </a:lnTo>
                <a:lnTo>
                  <a:pt x="2674" y="548"/>
                </a:lnTo>
                <a:lnTo>
                  <a:pt x="2680" y="545"/>
                </a:lnTo>
                <a:lnTo>
                  <a:pt x="2685" y="541"/>
                </a:lnTo>
                <a:lnTo>
                  <a:pt x="2687" y="539"/>
                </a:lnTo>
                <a:lnTo>
                  <a:pt x="2689" y="536"/>
                </a:lnTo>
                <a:lnTo>
                  <a:pt x="2693" y="530"/>
                </a:lnTo>
                <a:lnTo>
                  <a:pt x="2695" y="523"/>
                </a:lnTo>
                <a:lnTo>
                  <a:pt x="2695" y="519"/>
                </a:lnTo>
                <a:lnTo>
                  <a:pt x="2695" y="514"/>
                </a:lnTo>
                <a:close/>
                <a:moveTo>
                  <a:pt x="2834" y="487"/>
                </a:moveTo>
                <a:lnTo>
                  <a:pt x="2834" y="590"/>
                </a:lnTo>
                <a:lnTo>
                  <a:pt x="2785" y="590"/>
                </a:lnTo>
                <a:lnTo>
                  <a:pt x="2785" y="413"/>
                </a:lnTo>
                <a:lnTo>
                  <a:pt x="2832" y="413"/>
                </a:lnTo>
                <a:lnTo>
                  <a:pt x="2832" y="444"/>
                </a:lnTo>
                <a:lnTo>
                  <a:pt x="2837" y="437"/>
                </a:lnTo>
                <a:lnTo>
                  <a:pt x="2842" y="430"/>
                </a:lnTo>
                <a:lnTo>
                  <a:pt x="2847" y="425"/>
                </a:lnTo>
                <a:lnTo>
                  <a:pt x="2854" y="420"/>
                </a:lnTo>
                <a:lnTo>
                  <a:pt x="2861" y="416"/>
                </a:lnTo>
                <a:lnTo>
                  <a:pt x="2865" y="414"/>
                </a:lnTo>
                <a:lnTo>
                  <a:pt x="2869" y="413"/>
                </a:lnTo>
                <a:lnTo>
                  <a:pt x="2878" y="411"/>
                </a:lnTo>
                <a:lnTo>
                  <a:pt x="2882" y="411"/>
                </a:lnTo>
                <a:lnTo>
                  <a:pt x="2887" y="411"/>
                </a:lnTo>
                <a:lnTo>
                  <a:pt x="2894" y="411"/>
                </a:lnTo>
                <a:lnTo>
                  <a:pt x="2900" y="412"/>
                </a:lnTo>
                <a:lnTo>
                  <a:pt x="2906" y="413"/>
                </a:lnTo>
                <a:lnTo>
                  <a:pt x="2912" y="415"/>
                </a:lnTo>
                <a:lnTo>
                  <a:pt x="2917" y="418"/>
                </a:lnTo>
                <a:lnTo>
                  <a:pt x="2922" y="421"/>
                </a:lnTo>
                <a:lnTo>
                  <a:pt x="2927" y="424"/>
                </a:lnTo>
                <a:lnTo>
                  <a:pt x="2932" y="428"/>
                </a:lnTo>
                <a:lnTo>
                  <a:pt x="2935" y="433"/>
                </a:lnTo>
                <a:lnTo>
                  <a:pt x="2939" y="438"/>
                </a:lnTo>
                <a:lnTo>
                  <a:pt x="2942" y="444"/>
                </a:lnTo>
                <a:lnTo>
                  <a:pt x="2943" y="446"/>
                </a:lnTo>
                <a:lnTo>
                  <a:pt x="2944" y="449"/>
                </a:lnTo>
                <a:lnTo>
                  <a:pt x="2946" y="456"/>
                </a:lnTo>
                <a:lnTo>
                  <a:pt x="2947" y="462"/>
                </a:lnTo>
                <a:lnTo>
                  <a:pt x="2948" y="470"/>
                </a:lnTo>
                <a:lnTo>
                  <a:pt x="2948" y="477"/>
                </a:lnTo>
                <a:lnTo>
                  <a:pt x="2948" y="590"/>
                </a:lnTo>
                <a:lnTo>
                  <a:pt x="2899" y="590"/>
                </a:lnTo>
                <a:lnTo>
                  <a:pt x="2899" y="486"/>
                </a:lnTo>
                <a:lnTo>
                  <a:pt x="2899" y="478"/>
                </a:lnTo>
                <a:lnTo>
                  <a:pt x="2898" y="475"/>
                </a:lnTo>
                <a:lnTo>
                  <a:pt x="2897" y="471"/>
                </a:lnTo>
                <a:lnTo>
                  <a:pt x="2895" y="466"/>
                </a:lnTo>
                <a:lnTo>
                  <a:pt x="2893" y="463"/>
                </a:lnTo>
                <a:lnTo>
                  <a:pt x="2891" y="461"/>
                </a:lnTo>
                <a:lnTo>
                  <a:pt x="2886" y="457"/>
                </a:lnTo>
                <a:lnTo>
                  <a:pt x="2884" y="455"/>
                </a:lnTo>
                <a:lnTo>
                  <a:pt x="2881" y="454"/>
                </a:lnTo>
                <a:lnTo>
                  <a:pt x="2875" y="452"/>
                </a:lnTo>
                <a:lnTo>
                  <a:pt x="2871" y="451"/>
                </a:lnTo>
                <a:lnTo>
                  <a:pt x="2868" y="451"/>
                </a:lnTo>
                <a:lnTo>
                  <a:pt x="2861" y="452"/>
                </a:lnTo>
                <a:lnTo>
                  <a:pt x="2854" y="454"/>
                </a:lnTo>
                <a:lnTo>
                  <a:pt x="2851" y="455"/>
                </a:lnTo>
                <a:lnTo>
                  <a:pt x="2849" y="457"/>
                </a:lnTo>
                <a:lnTo>
                  <a:pt x="2846" y="459"/>
                </a:lnTo>
                <a:lnTo>
                  <a:pt x="2844" y="461"/>
                </a:lnTo>
                <a:lnTo>
                  <a:pt x="2842" y="463"/>
                </a:lnTo>
                <a:lnTo>
                  <a:pt x="2840" y="466"/>
                </a:lnTo>
                <a:lnTo>
                  <a:pt x="2838" y="469"/>
                </a:lnTo>
                <a:lnTo>
                  <a:pt x="2837" y="472"/>
                </a:lnTo>
                <a:lnTo>
                  <a:pt x="2835" y="479"/>
                </a:lnTo>
                <a:lnTo>
                  <a:pt x="2834" y="483"/>
                </a:lnTo>
                <a:lnTo>
                  <a:pt x="2834" y="487"/>
                </a:lnTo>
                <a:close/>
                <a:moveTo>
                  <a:pt x="3014" y="390"/>
                </a:moveTo>
                <a:lnTo>
                  <a:pt x="3008" y="390"/>
                </a:lnTo>
                <a:lnTo>
                  <a:pt x="3004" y="388"/>
                </a:lnTo>
                <a:lnTo>
                  <a:pt x="2999" y="386"/>
                </a:lnTo>
                <a:lnTo>
                  <a:pt x="2995" y="383"/>
                </a:lnTo>
                <a:lnTo>
                  <a:pt x="2992" y="379"/>
                </a:lnTo>
                <a:lnTo>
                  <a:pt x="2989" y="375"/>
                </a:lnTo>
                <a:lnTo>
                  <a:pt x="2988" y="370"/>
                </a:lnTo>
                <a:lnTo>
                  <a:pt x="2987" y="365"/>
                </a:lnTo>
                <a:lnTo>
                  <a:pt x="2988" y="360"/>
                </a:lnTo>
                <a:lnTo>
                  <a:pt x="2989" y="356"/>
                </a:lnTo>
                <a:lnTo>
                  <a:pt x="2992" y="352"/>
                </a:lnTo>
                <a:lnTo>
                  <a:pt x="2995" y="348"/>
                </a:lnTo>
                <a:lnTo>
                  <a:pt x="2999" y="345"/>
                </a:lnTo>
                <a:lnTo>
                  <a:pt x="3004" y="342"/>
                </a:lnTo>
                <a:lnTo>
                  <a:pt x="3008" y="341"/>
                </a:lnTo>
                <a:lnTo>
                  <a:pt x="3014" y="341"/>
                </a:lnTo>
                <a:lnTo>
                  <a:pt x="3019" y="341"/>
                </a:lnTo>
                <a:lnTo>
                  <a:pt x="3024" y="342"/>
                </a:lnTo>
                <a:lnTo>
                  <a:pt x="3028" y="345"/>
                </a:lnTo>
                <a:lnTo>
                  <a:pt x="3032" y="348"/>
                </a:lnTo>
                <a:lnTo>
                  <a:pt x="3036" y="352"/>
                </a:lnTo>
                <a:lnTo>
                  <a:pt x="3038" y="356"/>
                </a:lnTo>
                <a:lnTo>
                  <a:pt x="3040" y="360"/>
                </a:lnTo>
                <a:lnTo>
                  <a:pt x="3040" y="365"/>
                </a:lnTo>
                <a:lnTo>
                  <a:pt x="3040" y="370"/>
                </a:lnTo>
                <a:lnTo>
                  <a:pt x="3038" y="375"/>
                </a:lnTo>
                <a:lnTo>
                  <a:pt x="3036" y="379"/>
                </a:lnTo>
                <a:lnTo>
                  <a:pt x="3032" y="383"/>
                </a:lnTo>
                <a:lnTo>
                  <a:pt x="3028" y="386"/>
                </a:lnTo>
                <a:lnTo>
                  <a:pt x="3024" y="388"/>
                </a:lnTo>
                <a:lnTo>
                  <a:pt x="3019" y="390"/>
                </a:lnTo>
                <a:lnTo>
                  <a:pt x="3014" y="390"/>
                </a:lnTo>
                <a:close/>
                <a:moveTo>
                  <a:pt x="2989" y="413"/>
                </a:moveTo>
                <a:lnTo>
                  <a:pt x="3038" y="413"/>
                </a:lnTo>
                <a:lnTo>
                  <a:pt x="3038" y="590"/>
                </a:lnTo>
                <a:lnTo>
                  <a:pt x="2989" y="590"/>
                </a:lnTo>
                <a:lnTo>
                  <a:pt x="2989" y="413"/>
                </a:lnTo>
                <a:close/>
                <a:moveTo>
                  <a:pt x="3242" y="413"/>
                </a:moveTo>
                <a:lnTo>
                  <a:pt x="3180" y="590"/>
                </a:lnTo>
                <a:lnTo>
                  <a:pt x="3125" y="590"/>
                </a:lnTo>
                <a:lnTo>
                  <a:pt x="3063" y="413"/>
                </a:lnTo>
                <a:lnTo>
                  <a:pt x="3115" y="413"/>
                </a:lnTo>
                <a:lnTo>
                  <a:pt x="3151" y="539"/>
                </a:lnTo>
                <a:lnTo>
                  <a:pt x="3190" y="413"/>
                </a:lnTo>
                <a:lnTo>
                  <a:pt x="3242" y="413"/>
                </a:lnTo>
                <a:close/>
                <a:moveTo>
                  <a:pt x="3340" y="593"/>
                </a:moveTo>
                <a:lnTo>
                  <a:pt x="3333" y="593"/>
                </a:lnTo>
                <a:lnTo>
                  <a:pt x="3327" y="592"/>
                </a:lnTo>
                <a:lnTo>
                  <a:pt x="3315" y="590"/>
                </a:lnTo>
                <a:lnTo>
                  <a:pt x="3309" y="589"/>
                </a:lnTo>
                <a:lnTo>
                  <a:pt x="3303" y="587"/>
                </a:lnTo>
                <a:lnTo>
                  <a:pt x="3293" y="582"/>
                </a:lnTo>
                <a:lnTo>
                  <a:pt x="3288" y="579"/>
                </a:lnTo>
                <a:lnTo>
                  <a:pt x="3284" y="576"/>
                </a:lnTo>
                <a:lnTo>
                  <a:pt x="3279" y="572"/>
                </a:lnTo>
                <a:lnTo>
                  <a:pt x="3276" y="569"/>
                </a:lnTo>
                <a:lnTo>
                  <a:pt x="3269" y="560"/>
                </a:lnTo>
                <a:lnTo>
                  <a:pt x="3266" y="555"/>
                </a:lnTo>
                <a:lnTo>
                  <a:pt x="3263" y="550"/>
                </a:lnTo>
                <a:lnTo>
                  <a:pt x="3258" y="540"/>
                </a:lnTo>
                <a:lnTo>
                  <a:pt x="3256" y="534"/>
                </a:lnTo>
                <a:lnTo>
                  <a:pt x="3255" y="528"/>
                </a:lnTo>
                <a:lnTo>
                  <a:pt x="3254" y="522"/>
                </a:lnTo>
                <a:lnTo>
                  <a:pt x="3253" y="516"/>
                </a:lnTo>
                <a:lnTo>
                  <a:pt x="3252" y="509"/>
                </a:lnTo>
                <a:lnTo>
                  <a:pt x="3252" y="502"/>
                </a:lnTo>
                <a:lnTo>
                  <a:pt x="3252" y="495"/>
                </a:lnTo>
                <a:lnTo>
                  <a:pt x="3253" y="489"/>
                </a:lnTo>
                <a:lnTo>
                  <a:pt x="3254" y="483"/>
                </a:lnTo>
                <a:lnTo>
                  <a:pt x="3255" y="477"/>
                </a:lnTo>
                <a:lnTo>
                  <a:pt x="3258" y="465"/>
                </a:lnTo>
                <a:lnTo>
                  <a:pt x="3260" y="459"/>
                </a:lnTo>
                <a:lnTo>
                  <a:pt x="3263" y="454"/>
                </a:lnTo>
                <a:lnTo>
                  <a:pt x="3269" y="445"/>
                </a:lnTo>
                <a:lnTo>
                  <a:pt x="3272" y="440"/>
                </a:lnTo>
                <a:lnTo>
                  <a:pt x="3275" y="436"/>
                </a:lnTo>
                <a:lnTo>
                  <a:pt x="3279" y="432"/>
                </a:lnTo>
                <a:lnTo>
                  <a:pt x="3283" y="428"/>
                </a:lnTo>
                <a:lnTo>
                  <a:pt x="3293" y="422"/>
                </a:lnTo>
                <a:lnTo>
                  <a:pt x="3297" y="419"/>
                </a:lnTo>
                <a:lnTo>
                  <a:pt x="3303" y="417"/>
                </a:lnTo>
                <a:lnTo>
                  <a:pt x="3308" y="415"/>
                </a:lnTo>
                <a:lnTo>
                  <a:pt x="3314" y="413"/>
                </a:lnTo>
                <a:lnTo>
                  <a:pt x="3319" y="412"/>
                </a:lnTo>
                <a:lnTo>
                  <a:pt x="3325" y="411"/>
                </a:lnTo>
                <a:lnTo>
                  <a:pt x="3338" y="411"/>
                </a:lnTo>
                <a:lnTo>
                  <a:pt x="3349" y="411"/>
                </a:lnTo>
                <a:lnTo>
                  <a:pt x="3360" y="413"/>
                </a:lnTo>
                <a:lnTo>
                  <a:pt x="3365" y="414"/>
                </a:lnTo>
                <a:lnTo>
                  <a:pt x="3370" y="416"/>
                </a:lnTo>
                <a:lnTo>
                  <a:pt x="3380" y="421"/>
                </a:lnTo>
                <a:lnTo>
                  <a:pt x="3389" y="426"/>
                </a:lnTo>
                <a:lnTo>
                  <a:pt x="3393" y="429"/>
                </a:lnTo>
                <a:lnTo>
                  <a:pt x="3397" y="433"/>
                </a:lnTo>
                <a:lnTo>
                  <a:pt x="3404" y="441"/>
                </a:lnTo>
                <a:lnTo>
                  <a:pt x="3407" y="446"/>
                </a:lnTo>
                <a:lnTo>
                  <a:pt x="3410" y="450"/>
                </a:lnTo>
                <a:lnTo>
                  <a:pt x="3412" y="456"/>
                </a:lnTo>
                <a:lnTo>
                  <a:pt x="3415" y="461"/>
                </a:lnTo>
                <a:lnTo>
                  <a:pt x="3417" y="467"/>
                </a:lnTo>
                <a:lnTo>
                  <a:pt x="3418" y="473"/>
                </a:lnTo>
                <a:lnTo>
                  <a:pt x="3419" y="479"/>
                </a:lnTo>
                <a:lnTo>
                  <a:pt x="3420" y="486"/>
                </a:lnTo>
                <a:lnTo>
                  <a:pt x="3421" y="493"/>
                </a:lnTo>
                <a:lnTo>
                  <a:pt x="3421" y="500"/>
                </a:lnTo>
                <a:lnTo>
                  <a:pt x="3421" y="514"/>
                </a:lnTo>
                <a:lnTo>
                  <a:pt x="3301" y="514"/>
                </a:lnTo>
                <a:lnTo>
                  <a:pt x="3301" y="519"/>
                </a:lnTo>
                <a:lnTo>
                  <a:pt x="3301" y="523"/>
                </a:lnTo>
                <a:lnTo>
                  <a:pt x="3302" y="528"/>
                </a:lnTo>
                <a:lnTo>
                  <a:pt x="3303" y="532"/>
                </a:lnTo>
                <a:lnTo>
                  <a:pt x="3307" y="539"/>
                </a:lnTo>
                <a:lnTo>
                  <a:pt x="3309" y="542"/>
                </a:lnTo>
                <a:lnTo>
                  <a:pt x="3311" y="545"/>
                </a:lnTo>
                <a:lnTo>
                  <a:pt x="3314" y="548"/>
                </a:lnTo>
                <a:lnTo>
                  <a:pt x="3317" y="550"/>
                </a:lnTo>
                <a:lnTo>
                  <a:pt x="3321" y="552"/>
                </a:lnTo>
                <a:lnTo>
                  <a:pt x="3324" y="554"/>
                </a:lnTo>
                <a:lnTo>
                  <a:pt x="3328" y="555"/>
                </a:lnTo>
                <a:lnTo>
                  <a:pt x="3332" y="556"/>
                </a:lnTo>
                <a:lnTo>
                  <a:pt x="3341" y="557"/>
                </a:lnTo>
                <a:lnTo>
                  <a:pt x="3347" y="556"/>
                </a:lnTo>
                <a:lnTo>
                  <a:pt x="3352" y="555"/>
                </a:lnTo>
                <a:lnTo>
                  <a:pt x="3357" y="554"/>
                </a:lnTo>
                <a:lnTo>
                  <a:pt x="3362" y="551"/>
                </a:lnTo>
                <a:lnTo>
                  <a:pt x="3364" y="550"/>
                </a:lnTo>
                <a:lnTo>
                  <a:pt x="3366" y="548"/>
                </a:lnTo>
                <a:lnTo>
                  <a:pt x="3370" y="545"/>
                </a:lnTo>
                <a:lnTo>
                  <a:pt x="3372" y="541"/>
                </a:lnTo>
                <a:lnTo>
                  <a:pt x="3375" y="536"/>
                </a:lnTo>
                <a:lnTo>
                  <a:pt x="3420" y="539"/>
                </a:lnTo>
                <a:lnTo>
                  <a:pt x="3418" y="545"/>
                </a:lnTo>
                <a:lnTo>
                  <a:pt x="3416" y="551"/>
                </a:lnTo>
                <a:lnTo>
                  <a:pt x="3414" y="556"/>
                </a:lnTo>
                <a:lnTo>
                  <a:pt x="3411" y="561"/>
                </a:lnTo>
                <a:lnTo>
                  <a:pt x="3407" y="566"/>
                </a:lnTo>
                <a:lnTo>
                  <a:pt x="3403" y="570"/>
                </a:lnTo>
                <a:lnTo>
                  <a:pt x="3399" y="575"/>
                </a:lnTo>
                <a:lnTo>
                  <a:pt x="3394" y="578"/>
                </a:lnTo>
                <a:lnTo>
                  <a:pt x="3388" y="582"/>
                </a:lnTo>
                <a:lnTo>
                  <a:pt x="3382" y="585"/>
                </a:lnTo>
                <a:lnTo>
                  <a:pt x="3376" y="587"/>
                </a:lnTo>
                <a:lnTo>
                  <a:pt x="3370" y="589"/>
                </a:lnTo>
                <a:lnTo>
                  <a:pt x="3366" y="590"/>
                </a:lnTo>
                <a:lnTo>
                  <a:pt x="3363" y="591"/>
                </a:lnTo>
                <a:lnTo>
                  <a:pt x="3355" y="592"/>
                </a:lnTo>
                <a:lnTo>
                  <a:pt x="3348" y="593"/>
                </a:lnTo>
                <a:lnTo>
                  <a:pt x="3340" y="593"/>
                </a:lnTo>
                <a:close/>
                <a:moveTo>
                  <a:pt x="3301" y="483"/>
                </a:moveTo>
                <a:lnTo>
                  <a:pt x="3375" y="483"/>
                </a:lnTo>
                <a:lnTo>
                  <a:pt x="3375" y="480"/>
                </a:lnTo>
                <a:lnTo>
                  <a:pt x="3374" y="476"/>
                </a:lnTo>
                <a:lnTo>
                  <a:pt x="3373" y="472"/>
                </a:lnTo>
                <a:lnTo>
                  <a:pt x="3372" y="469"/>
                </a:lnTo>
                <a:lnTo>
                  <a:pt x="3371" y="466"/>
                </a:lnTo>
                <a:lnTo>
                  <a:pt x="3369" y="463"/>
                </a:lnTo>
                <a:lnTo>
                  <a:pt x="3367" y="460"/>
                </a:lnTo>
                <a:lnTo>
                  <a:pt x="3365" y="457"/>
                </a:lnTo>
                <a:lnTo>
                  <a:pt x="3359" y="453"/>
                </a:lnTo>
                <a:lnTo>
                  <a:pt x="3353" y="450"/>
                </a:lnTo>
                <a:lnTo>
                  <a:pt x="3346" y="448"/>
                </a:lnTo>
                <a:lnTo>
                  <a:pt x="3339" y="447"/>
                </a:lnTo>
                <a:lnTo>
                  <a:pt x="3331" y="448"/>
                </a:lnTo>
                <a:lnTo>
                  <a:pt x="3327" y="449"/>
                </a:lnTo>
                <a:lnTo>
                  <a:pt x="3324" y="450"/>
                </a:lnTo>
                <a:lnTo>
                  <a:pt x="3317" y="453"/>
                </a:lnTo>
                <a:lnTo>
                  <a:pt x="3315" y="455"/>
                </a:lnTo>
                <a:lnTo>
                  <a:pt x="3312" y="458"/>
                </a:lnTo>
                <a:lnTo>
                  <a:pt x="3307" y="463"/>
                </a:lnTo>
                <a:lnTo>
                  <a:pt x="3304" y="470"/>
                </a:lnTo>
                <a:lnTo>
                  <a:pt x="3303" y="473"/>
                </a:lnTo>
                <a:lnTo>
                  <a:pt x="3302" y="476"/>
                </a:lnTo>
                <a:lnTo>
                  <a:pt x="3301" y="483"/>
                </a:lnTo>
                <a:close/>
                <a:moveTo>
                  <a:pt x="3456" y="590"/>
                </a:moveTo>
                <a:lnTo>
                  <a:pt x="3456" y="413"/>
                </a:lnTo>
                <a:lnTo>
                  <a:pt x="3503" y="413"/>
                </a:lnTo>
                <a:lnTo>
                  <a:pt x="3503" y="444"/>
                </a:lnTo>
                <a:lnTo>
                  <a:pt x="3507" y="436"/>
                </a:lnTo>
                <a:lnTo>
                  <a:pt x="3511" y="429"/>
                </a:lnTo>
                <a:lnTo>
                  <a:pt x="3516" y="424"/>
                </a:lnTo>
                <a:lnTo>
                  <a:pt x="3521" y="419"/>
                </a:lnTo>
                <a:lnTo>
                  <a:pt x="3524" y="417"/>
                </a:lnTo>
                <a:lnTo>
                  <a:pt x="3527" y="415"/>
                </a:lnTo>
                <a:lnTo>
                  <a:pt x="3534" y="413"/>
                </a:lnTo>
                <a:lnTo>
                  <a:pt x="3540" y="411"/>
                </a:lnTo>
                <a:lnTo>
                  <a:pt x="3548" y="410"/>
                </a:lnTo>
                <a:lnTo>
                  <a:pt x="3556" y="411"/>
                </a:lnTo>
                <a:lnTo>
                  <a:pt x="3563" y="412"/>
                </a:lnTo>
                <a:lnTo>
                  <a:pt x="3563" y="456"/>
                </a:lnTo>
                <a:lnTo>
                  <a:pt x="3559" y="455"/>
                </a:lnTo>
                <a:lnTo>
                  <a:pt x="3554" y="454"/>
                </a:lnTo>
                <a:lnTo>
                  <a:pt x="3542" y="453"/>
                </a:lnTo>
                <a:lnTo>
                  <a:pt x="3535" y="454"/>
                </a:lnTo>
                <a:lnTo>
                  <a:pt x="3531" y="454"/>
                </a:lnTo>
                <a:lnTo>
                  <a:pt x="3528" y="456"/>
                </a:lnTo>
                <a:lnTo>
                  <a:pt x="3524" y="457"/>
                </a:lnTo>
                <a:lnTo>
                  <a:pt x="3521" y="459"/>
                </a:lnTo>
                <a:lnTo>
                  <a:pt x="3518" y="461"/>
                </a:lnTo>
                <a:lnTo>
                  <a:pt x="3515" y="463"/>
                </a:lnTo>
                <a:lnTo>
                  <a:pt x="3511" y="469"/>
                </a:lnTo>
                <a:lnTo>
                  <a:pt x="3509" y="472"/>
                </a:lnTo>
                <a:lnTo>
                  <a:pt x="3508" y="475"/>
                </a:lnTo>
                <a:lnTo>
                  <a:pt x="3506" y="478"/>
                </a:lnTo>
                <a:lnTo>
                  <a:pt x="3506" y="482"/>
                </a:lnTo>
                <a:lnTo>
                  <a:pt x="3505" y="486"/>
                </a:lnTo>
                <a:lnTo>
                  <a:pt x="3505" y="490"/>
                </a:lnTo>
                <a:lnTo>
                  <a:pt x="3505" y="590"/>
                </a:lnTo>
                <a:lnTo>
                  <a:pt x="3456" y="590"/>
                </a:lnTo>
                <a:close/>
                <a:moveTo>
                  <a:pt x="3736" y="463"/>
                </a:moveTo>
                <a:lnTo>
                  <a:pt x="3692" y="466"/>
                </a:lnTo>
                <a:lnTo>
                  <a:pt x="3690" y="462"/>
                </a:lnTo>
                <a:lnTo>
                  <a:pt x="3688" y="458"/>
                </a:lnTo>
                <a:lnTo>
                  <a:pt x="3686" y="455"/>
                </a:lnTo>
                <a:lnTo>
                  <a:pt x="3682" y="451"/>
                </a:lnTo>
                <a:lnTo>
                  <a:pt x="3678" y="449"/>
                </a:lnTo>
                <a:lnTo>
                  <a:pt x="3673" y="447"/>
                </a:lnTo>
                <a:lnTo>
                  <a:pt x="3668" y="446"/>
                </a:lnTo>
                <a:lnTo>
                  <a:pt x="3662" y="445"/>
                </a:lnTo>
                <a:lnTo>
                  <a:pt x="3656" y="446"/>
                </a:lnTo>
                <a:lnTo>
                  <a:pt x="3651" y="447"/>
                </a:lnTo>
                <a:lnTo>
                  <a:pt x="3647" y="448"/>
                </a:lnTo>
                <a:lnTo>
                  <a:pt x="3643" y="450"/>
                </a:lnTo>
                <a:lnTo>
                  <a:pt x="3639" y="453"/>
                </a:lnTo>
                <a:lnTo>
                  <a:pt x="3637" y="456"/>
                </a:lnTo>
                <a:lnTo>
                  <a:pt x="3635" y="459"/>
                </a:lnTo>
                <a:lnTo>
                  <a:pt x="3635" y="463"/>
                </a:lnTo>
                <a:lnTo>
                  <a:pt x="3635" y="466"/>
                </a:lnTo>
                <a:lnTo>
                  <a:pt x="3636" y="469"/>
                </a:lnTo>
                <a:lnTo>
                  <a:pt x="3638" y="471"/>
                </a:lnTo>
                <a:lnTo>
                  <a:pt x="3640" y="474"/>
                </a:lnTo>
                <a:lnTo>
                  <a:pt x="3643" y="476"/>
                </a:lnTo>
                <a:lnTo>
                  <a:pt x="3647" y="478"/>
                </a:lnTo>
                <a:lnTo>
                  <a:pt x="3652" y="479"/>
                </a:lnTo>
                <a:lnTo>
                  <a:pt x="3657" y="481"/>
                </a:lnTo>
                <a:lnTo>
                  <a:pt x="3689" y="487"/>
                </a:lnTo>
                <a:lnTo>
                  <a:pt x="3696" y="488"/>
                </a:lnTo>
                <a:lnTo>
                  <a:pt x="3701" y="490"/>
                </a:lnTo>
                <a:lnTo>
                  <a:pt x="3707" y="492"/>
                </a:lnTo>
                <a:lnTo>
                  <a:pt x="3712" y="494"/>
                </a:lnTo>
                <a:lnTo>
                  <a:pt x="3720" y="499"/>
                </a:lnTo>
                <a:lnTo>
                  <a:pt x="3728" y="504"/>
                </a:lnTo>
                <a:lnTo>
                  <a:pt x="3731" y="507"/>
                </a:lnTo>
                <a:lnTo>
                  <a:pt x="3733" y="511"/>
                </a:lnTo>
                <a:lnTo>
                  <a:pt x="3735" y="514"/>
                </a:lnTo>
                <a:lnTo>
                  <a:pt x="3737" y="518"/>
                </a:lnTo>
                <a:lnTo>
                  <a:pt x="3740" y="526"/>
                </a:lnTo>
                <a:lnTo>
                  <a:pt x="3740" y="530"/>
                </a:lnTo>
                <a:lnTo>
                  <a:pt x="3740" y="535"/>
                </a:lnTo>
                <a:lnTo>
                  <a:pt x="3740" y="539"/>
                </a:lnTo>
                <a:lnTo>
                  <a:pt x="3740" y="543"/>
                </a:lnTo>
                <a:lnTo>
                  <a:pt x="3739" y="547"/>
                </a:lnTo>
                <a:lnTo>
                  <a:pt x="3738" y="551"/>
                </a:lnTo>
                <a:lnTo>
                  <a:pt x="3736" y="555"/>
                </a:lnTo>
                <a:lnTo>
                  <a:pt x="3735" y="559"/>
                </a:lnTo>
                <a:lnTo>
                  <a:pt x="3733" y="562"/>
                </a:lnTo>
                <a:lnTo>
                  <a:pt x="3730" y="565"/>
                </a:lnTo>
                <a:lnTo>
                  <a:pt x="3725" y="572"/>
                </a:lnTo>
                <a:lnTo>
                  <a:pt x="3718" y="577"/>
                </a:lnTo>
                <a:lnTo>
                  <a:pt x="3711" y="582"/>
                </a:lnTo>
                <a:lnTo>
                  <a:pt x="3702" y="586"/>
                </a:lnTo>
                <a:lnTo>
                  <a:pt x="3693" y="589"/>
                </a:lnTo>
                <a:lnTo>
                  <a:pt x="3683" y="591"/>
                </a:lnTo>
                <a:lnTo>
                  <a:pt x="3673" y="593"/>
                </a:lnTo>
                <a:lnTo>
                  <a:pt x="3662" y="593"/>
                </a:lnTo>
                <a:lnTo>
                  <a:pt x="3653" y="593"/>
                </a:lnTo>
                <a:lnTo>
                  <a:pt x="3645" y="592"/>
                </a:lnTo>
                <a:lnTo>
                  <a:pt x="3637" y="591"/>
                </a:lnTo>
                <a:lnTo>
                  <a:pt x="3630" y="589"/>
                </a:lnTo>
                <a:lnTo>
                  <a:pt x="3623" y="587"/>
                </a:lnTo>
                <a:lnTo>
                  <a:pt x="3617" y="585"/>
                </a:lnTo>
                <a:lnTo>
                  <a:pt x="3611" y="582"/>
                </a:lnTo>
                <a:lnTo>
                  <a:pt x="3606" y="578"/>
                </a:lnTo>
                <a:lnTo>
                  <a:pt x="3601" y="575"/>
                </a:lnTo>
                <a:lnTo>
                  <a:pt x="3596" y="570"/>
                </a:lnTo>
                <a:lnTo>
                  <a:pt x="3593" y="566"/>
                </a:lnTo>
                <a:lnTo>
                  <a:pt x="3589" y="561"/>
                </a:lnTo>
                <a:lnTo>
                  <a:pt x="3587" y="556"/>
                </a:lnTo>
                <a:lnTo>
                  <a:pt x="3584" y="550"/>
                </a:lnTo>
                <a:lnTo>
                  <a:pt x="3583" y="545"/>
                </a:lnTo>
                <a:lnTo>
                  <a:pt x="3582" y="538"/>
                </a:lnTo>
                <a:lnTo>
                  <a:pt x="3630" y="536"/>
                </a:lnTo>
                <a:lnTo>
                  <a:pt x="3631" y="541"/>
                </a:lnTo>
                <a:lnTo>
                  <a:pt x="3634" y="545"/>
                </a:lnTo>
                <a:lnTo>
                  <a:pt x="3637" y="549"/>
                </a:lnTo>
                <a:lnTo>
                  <a:pt x="3640" y="552"/>
                </a:lnTo>
                <a:lnTo>
                  <a:pt x="3645" y="555"/>
                </a:lnTo>
                <a:lnTo>
                  <a:pt x="3650" y="556"/>
                </a:lnTo>
                <a:lnTo>
                  <a:pt x="3656" y="557"/>
                </a:lnTo>
                <a:lnTo>
                  <a:pt x="3662" y="558"/>
                </a:lnTo>
                <a:lnTo>
                  <a:pt x="3668" y="557"/>
                </a:lnTo>
                <a:lnTo>
                  <a:pt x="3673" y="557"/>
                </a:lnTo>
                <a:lnTo>
                  <a:pt x="3678" y="555"/>
                </a:lnTo>
                <a:lnTo>
                  <a:pt x="3681" y="554"/>
                </a:lnTo>
                <a:lnTo>
                  <a:pt x="3683" y="553"/>
                </a:lnTo>
                <a:lnTo>
                  <a:pt x="3686" y="550"/>
                </a:lnTo>
                <a:lnTo>
                  <a:pt x="3689" y="547"/>
                </a:lnTo>
                <a:lnTo>
                  <a:pt x="3689" y="545"/>
                </a:lnTo>
                <a:lnTo>
                  <a:pt x="3690" y="544"/>
                </a:lnTo>
                <a:lnTo>
                  <a:pt x="3691" y="540"/>
                </a:lnTo>
                <a:lnTo>
                  <a:pt x="3690" y="537"/>
                </a:lnTo>
                <a:lnTo>
                  <a:pt x="3689" y="534"/>
                </a:lnTo>
                <a:lnTo>
                  <a:pt x="3687" y="531"/>
                </a:lnTo>
                <a:lnTo>
                  <a:pt x="3685" y="529"/>
                </a:lnTo>
                <a:lnTo>
                  <a:pt x="3682" y="527"/>
                </a:lnTo>
                <a:lnTo>
                  <a:pt x="3678" y="525"/>
                </a:lnTo>
                <a:lnTo>
                  <a:pt x="3673" y="523"/>
                </a:lnTo>
                <a:lnTo>
                  <a:pt x="3668" y="522"/>
                </a:lnTo>
                <a:lnTo>
                  <a:pt x="3637" y="516"/>
                </a:lnTo>
                <a:lnTo>
                  <a:pt x="3631" y="515"/>
                </a:lnTo>
                <a:lnTo>
                  <a:pt x="3625" y="513"/>
                </a:lnTo>
                <a:lnTo>
                  <a:pt x="3615" y="509"/>
                </a:lnTo>
                <a:lnTo>
                  <a:pt x="3610" y="507"/>
                </a:lnTo>
                <a:lnTo>
                  <a:pt x="3606" y="504"/>
                </a:lnTo>
                <a:lnTo>
                  <a:pt x="3602" y="501"/>
                </a:lnTo>
                <a:lnTo>
                  <a:pt x="3599" y="498"/>
                </a:lnTo>
                <a:lnTo>
                  <a:pt x="3596" y="495"/>
                </a:lnTo>
                <a:lnTo>
                  <a:pt x="3593" y="492"/>
                </a:lnTo>
                <a:lnTo>
                  <a:pt x="3591" y="488"/>
                </a:lnTo>
                <a:lnTo>
                  <a:pt x="3589" y="484"/>
                </a:lnTo>
                <a:lnTo>
                  <a:pt x="3588" y="480"/>
                </a:lnTo>
                <a:lnTo>
                  <a:pt x="3587" y="475"/>
                </a:lnTo>
                <a:lnTo>
                  <a:pt x="3586" y="471"/>
                </a:lnTo>
                <a:lnTo>
                  <a:pt x="3586" y="466"/>
                </a:lnTo>
                <a:lnTo>
                  <a:pt x="3587" y="459"/>
                </a:lnTo>
                <a:lnTo>
                  <a:pt x="3587" y="454"/>
                </a:lnTo>
                <a:lnTo>
                  <a:pt x="3589" y="448"/>
                </a:lnTo>
                <a:lnTo>
                  <a:pt x="3591" y="443"/>
                </a:lnTo>
                <a:lnTo>
                  <a:pt x="3594" y="438"/>
                </a:lnTo>
                <a:lnTo>
                  <a:pt x="3598" y="433"/>
                </a:lnTo>
                <a:lnTo>
                  <a:pt x="3602" y="429"/>
                </a:lnTo>
                <a:lnTo>
                  <a:pt x="3607" y="425"/>
                </a:lnTo>
                <a:lnTo>
                  <a:pt x="3612" y="422"/>
                </a:lnTo>
                <a:lnTo>
                  <a:pt x="3618" y="419"/>
                </a:lnTo>
                <a:lnTo>
                  <a:pt x="3624" y="416"/>
                </a:lnTo>
                <a:lnTo>
                  <a:pt x="3631" y="414"/>
                </a:lnTo>
                <a:lnTo>
                  <a:pt x="3634" y="413"/>
                </a:lnTo>
                <a:lnTo>
                  <a:pt x="3638" y="413"/>
                </a:lnTo>
                <a:lnTo>
                  <a:pt x="3645" y="412"/>
                </a:lnTo>
                <a:lnTo>
                  <a:pt x="3653" y="411"/>
                </a:lnTo>
                <a:lnTo>
                  <a:pt x="3661" y="411"/>
                </a:lnTo>
                <a:lnTo>
                  <a:pt x="3669" y="411"/>
                </a:lnTo>
                <a:lnTo>
                  <a:pt x="3677" y="412"/>
                </a:lnTo>
                <a:lnTo>
                  <a:pt x="3684" y="413"/>
                </a:lnTo>
                <a:lnTo>
                  <a:pt x="3691" y="414"/>
                </a:lnTo>
                <a:lnTo>
                  <a:pt x="3697" y="416"/>
                </a:lnTo>
                <a:lnTo>
                  <a:pt x="3703" y="419"/>
                </a:lnTo>
                <a:lnTo>
                  <a:pt x="3709" y="421"/>
                </a:lnTo>
                <a:lnTo>
                  <a:pt x="3714" y="425"/>
                </a:lnTo>
                <a:lnTo>
                  <a:pt x="3718" y="428"/>
                </a:lnTo>
                <a:lnTo>
                  <a:pt x="3723" y="432"/>
                </a:lnTo>
                <a:lnTo>
                  <a:pt x="3726" y="437"/>
                </a:lnTo>
                <a:lnTo>
                  <a:pt x="3728" y="439"/>
                </a:lnTo>
                <a:lnTo>
                  <a:pt x="3729" y="441"/>
                </a:lnTo>
                <a:lnTo>
                  <a:pt x="3732" y="446"/>
                </a:lnTo>
                <a:lnTo>
                  <a:pt x="3734" y="452"/>
                </a:lnTo>
                <a:lnTo>
                  <a:pt x="3735" y="457"/>
                </a:lnTo>
                <a:lnTo>
                  <a:pt x="3736" y="463"/>
                </a:lnTo>
                <a:close/>
                <a:moveTo>
                  <a:pt x="3797" y="390"/>
                </a:moveTo>
                <a:lnTo>
                  <a:pt x="3792" y="390"/>
                </a:lnTo>
                <a:lnTo>
                  <a:pt x="3787" y="388"/>
                </a:lnTo>
                <a:lnTo>
                  <a:pt x="3783" y="386"/>
                </a:lnTo>
                <a:lnTo>
                  <a:pt x="3778" y="383"/>
                </a:lnTo>
                <a:lnTo>
                  <a:pt x="3775" y="379"/>
                </a:lnTo>
                <a:lnTo>
                  <a:pt x="3773" y="375"/>
                </a:lnTo>
                <a:lnTo>
                  <a:pt x="3771" y="370"/>
                </a:lnTo>
                <a:lnTo>
                  <a:pt x="3771" y="365"/>
                </a:lnTo>
                <a:lnTo>
                  <a:pt x="3771" y="360"/>
                </a:lnTo>
                <a:lnTo>
                  <a:pt x="3773" y="356"/>
                </a:lnTo>
                <a:lnTo>
                  <a:pt x="3775" y="352"/>
                </a:lnTo>
                <a:lnTo>
                  <a:pt x="3778" y="348"/>
                </a:lnTo>
                <a:lnTo>
                  <a:pt x="3783" y="345"/>
                </a:lnTo>
                <a:lnTo>
                  <a:pt x="3787" y="342"/>
                </a:lnTo>
                <a:lnTo>
                  <a:pt x="3792" y="341"/>
                </a:lnTo>
                <a:lnTo>
                  <a:pt x="3797" y="341"/>
                </a:lnTo>
                <a:lnTo>
                  <a:pt x="3802" y="341"/>
                </a:lnTo>
                <a:lnTo>
                  <a:pt x="3807" y="342"/>
                </a:lnTo>
                <a:lnTo>
                  <a:pt x="3812" y="345"/>
                </a:lnTo>
                <a:lnTo>
                  <a:pt x="3816" y="348"/>
                </a:lnTo>
                <a:lnTo>
                  <a:pt x="3819" y="352"/>
                </a:lnTo>
                <a:lnTo>
                  <a:pt x="3822" y="356"/>
                </a:lnTo>
                <a:lnTo>
                  <a:pt x="3823" y="360"/>
                </a:lnTo>
                <a:lnTo>
                  <a:pt x="3824" y="365"/>
                </a:lnTo>
                <a:lnTo>
                  <a:pt x="3823" y="370"/>
                </a:lnTo>
                <a:lnTo>
                  <a:pt x="3822" y="375"/>
                </a:lnTo>
                <a:lnTo>
                  <a:pt x="3819" y="379"/>
                </a:lnTo>
                <a:lnTo>
                  <a:pt x="3816" y="383"/>
                </a:lnTo>
                <a:lnTo>
                  <a:pt x="3812" y="386"/>
                </a:lnTo>
                <a:lnTo>
                  <a:pt x="3807" y="388"/>
                </a:lnTo>
                <a:lnTo>
                  <a:pt x="3802" y="390"/>
                </a:lnTo>
                <a:lnTo>
                  <a:pt x="3797" y="390"/>
                </a:lnTo>
                <a:close/>
                <a:moveTo>
                  <a:pt x="3772" y="413"/>
                </a:moveTo>
                <a:lnTo>
                  <a:pt x="3822" y="413"/>
                </a:lnTo>
                <a:lnTo>
                  <a:pt x="3822" y="590"/>
                </a:lnTo>
                <a:lnTo>
                  <a:pt x="3772" y="590"/>
                </a:lnTo>
                <a:lnTo>
                  <a:pt x="3772" y="413"/>
                </a:lnTo>
                <a:close/>
                <a:moveTo>
                  <a:pt x="3955" y="413"/>
                </a:moveTo>
                <a:lnTo>
                  <a:pt x="3955" y="450"/>
                </a:lnTo>
                <a:lnTo>
                  <a:pt x="3921" y="450"/>
                </a:lnTo>
                <a:lnTo>
                  <a:pt x="3921" y="535"/>
                </a:lnTo>
                <a:lnTo>
                  <a:pt x="3922" y="540"/>
                </a:lnTo>
                <a:lnTo>
                  <a:pt x="3923" y="544"/>
                </a:lnTo>
                <a:lnTo>
                  <a:pt x="3923" y="545"/>
                </a:lnTo>
                <a:lnTo>
                  <a:pt x="3924" y="547"/>
                </a:lnTo>
                <a:lnTo>
                  <a:pt x="3926" y="549"/>
                </a:lnTo>
                <a:lnTo>
                  <a:pt x="3929" y="551"/>
                </a:lnTo>
                <a:lnTo>
                  <a:pt x="3931" y="552"/>
                </a:lnTo>
                <a:lnTo>
                  <a:pt x="3935" y="552"/>
                </a:lnTo>
                <a:lnTo>
                  <a:pt x="3938" y="553"/>
                </a:lnTo>
                <a:lnTo>
                  <a:pt x="3945" y="552"/>
                </a:lnTo>
                <a:lnTo>
                  <a:pt x="3950" y="551"/>
                </a:lnTo>
                <a:lnTo>
                  <a:pt x="3958" y="587"/>
                </a:lnTo>
                <a:lnTo>
                  <a:pt x="3948" y="590"/>
                </a:lnTo>
                <a:lnTo>
                  <a:pt x="3940" y="591"/>
                </a:lnTo>
                <a:lnTo>
                  <a:pt x="3931" y="592"/>
                </a:lnTo>
                <a:lnTo>
                  <a:pt x="3925" y="592"/>
                </a:lnTo>
                <a:lnTo>
                  <a:pt x="3919" y="592"/>
                </a:lnTo>
                <a:lnTo>
                  <a:pt x="3913" y="591"/>
                </a:lnTo>
                <a:lnTo>
                  <a:pt x="3907" y="590"/>
                </a:lnTo>
                <a:lnTo>
                  <a:pt x="3902" y="588"/>
                </a:lnTo>
                <a:lnTo>
                  <a:pt x="3896" y="586"/>
                </a:lnTo>
                <a:lnTo>
                  <a:pt x="3892" y="583"/>
                </a:lnTo>
                <a:lnTo>
                  <a:pt x="3887" y="581"/>
                </a:lnTo>
                <a:lnTo>
                  <a:pt x="3884" y="577"/>
                </a:lnTo>
                <a:lnTo>
                  <a:pt x="3880" y="573"/>
                </a:lnTo>
                <a:lnTo>
                  <a:pt x="3878" y="569"/>
                </a:lnTo>
                <a:lnTo>
                  <a:pt x="3875" y="564"/>
                </a:lnTo>
                <a:lnTo>
                  <a:pt x="3874" y="559"/>
                </a:lnTo>
                <a:lnTo>
                  <a:pt x="3872" y="554"/>
                </a:lnTo>
                <a:lnTo>
                  <a:pt x="3872" y="548"/>
                </a:lnTo>
                <a:lnTo>
                  <a:pt x="3871" y="542"/>
                </a:lnTo>
                <a:lnTo>
                  <a:pt x="3871" y="450"/>
                </a:lnTo>
                <a:lnTo>
                  <a:pt x="3847" y="450"/>
                </a:lnTo>
                <a:lnTo>
                  <a:pt x="3847" y="413"/>
                </a:lnTo>
                <a:lnTo>
                  <a:pt x="3871" y="413"/>
                </a:lnTo>
                <a:lnTo>
                  <a:pt x="3871" y="371"/>
                </a:lnTo>
                <a:lnTo>
                  <a:pt x="3921" y="371"/>
                </a:lnTo>
                <a:lnTo>
                  <a:pt x="3921" y="413"/>
                </a:lnTo>
                <a:lnTo>
                  <a:pt x="3955" y="413"/>
                </a:lnTo>
                <a:close/>
                <a:moveTo>
                  <a:pt x="4062" y="593"/>
                </a:moveTo>
                <a:lnTo>
                  <a:pt x="4056" y="593"/>
                </a:lnTo>
                <a:lnTo>
                  <a:pt x="4049" y="592"/>
                </a:lnTo>
                <a:lnTo>
                  <a:pt x="4037" y="590"/>
                </a:lnTo>
                <a:lnTo>
                  <a:pt x="4031" y="589"/>
                </a:lnTo>
                <a:lnTo>
                  <a:pt x="4026" y="587"/>
                </a:lnTo>
                <a:lnTo>
                  <a:pt x="4015" y="582"/>
                </a:lnTo>
                <a:lnTo>
                  <a:pt x="4011" y="579"/>
                </a:lnTo>
                <a:lnTo>
                  <a:pt x="4006" y="576"/>
                </a:lnTo>
                <a:lnTo>
                  <a:pt x="4002" y="572"/>
                </a:lnTo>
                <a:lnTo>
                  <a:pt x="3998" y="569"/>
                </a:lnTo>
                <a:lnTo>
                  <a:pt x="3991" y="560"/>
                </a:lnTo>
                <a:lnTo>
                  <a:pt x="3988" y="555"/>
                </a:lnTo>
                <a:lnTo>
                  <a:pt x="3985" y="550"/>
                </a:lnTo>
                <a:lnTo>
                  <a:pt x="3981" y="540"/>
                </a:lnTo>
                <a:lnTo>
                  <a:pt x="3979" y="534"/>
                </a:lnTo>
                <a:lnTo>
                  <a:pt x="3977" y="528"/>
                </a:lnTo>
                <a:lnTo>
                  <a:pt x="3976" y="522"/>
                </a:lnTo>
                <a:lnTo>
                  <a:pt x="3975" y="516"/>
                </a:lnTo>
                <a:lnTo>
                  <a:pt x="3975" y="509"/>
                </a:lnTo>
                <a:lnTo>
                  <a:pt x="3975" y="502"/>
                </a:lnTo>
                <a:lnTo>
                  <a:pt x="3975" y="495"/>
                </a:lnTo>
                <a:lnTo>
                  <a:pt x="3975" y="489"/>
                </a:lnTo>
                <a:lnTo>
                  <a:pt x="3976" y="483"/>
                </a:lnTo>
                <a:lnTo>
                  <a:pt x="3977" y="477"/>
                </a:lnTo>
                <a:lnTo>
                  <a:pt x="3981" y="465"/>
                </a:lnTo>
                <a:lnTo>
                  <a:pt x="3983" y="459"/>
                </a:lnTo>
                <a:lnTo>
                  <a:pt x="3985" y="454"/>
                </a:lnTo>
                <a:lnTo>
                  <a:pt x="3991" y="445"/>
                </a:lnTo>
                <a:lnTo>
                  <a:pt x="3994" y="440"/>
                </a:lnTo>
                <a:lnTo>
                  <a:pt x="3998" y="436"/>
                </a:lnTo>
                <a:lnTo>
                  <a:pt x="4002" y="432"/>
                </a:lnTo>
                <a:lnTo>
                  <a:pt x="4006" y="428"/>
                </a:lnTo>
                <a:lnTo>
                  <a:pt x="4015" y="422"/>
                </a:lnTo>
                <a:lnTo>
                  <a:pt x="4020" y="419"/>
                </a:lnTo>
                <a:lnTo>
                  <a:pt x="4025" y="417"/>
                </a:lnTo>
                <a:lnTo>
                  <a:pt x="4030" y="415"/>
                </a:lnTo>
                <a:lnTo>
                  <a:pt x="4036" y="413"/>
                </a:lnTo>
                <a:lnTo>
                  <a:pt x="4042" y="412"/>
                </a:lnTo>
                <a:lnTo>
                  <a:pt x="4048" y="411"/>
                </a:lnTo>
                <a:lnTo>
                  <a:pt x="4060" y="411"/>
                </a:lnTo>
                <a:lnTo>
                  <a:pt x="4072" y="411"/>
                </a:lnTo>
                <a:lnTo>
                  <a:pt x="4083" y="413"/>
                </a:lnTo>
                <a:lnTo>
                  <a:pt x="4088" y="414"/>
                </a:lnTo>
                <a:lnTo>
                  <a:pt x="4093" y="416"/>
                </a:lnTo>
                <a:lnTo>
                  <a:pt x="4103" y="421"/>
                </a:lnTo>
                <a:lnTo>
                  <a:pt x="4111" y="426"/>
                </a:lnTo>
                <a:lnTo>
                  <a:pt x="4116" y="429"/>
                </a:lnTo>
                <a:lnTo>
                  <a:pt x="4119" y="433"/>
                </a:lnTo>
                <a:lnTo>
                  <a:pt x="4126" y="441"/>
                </a:lnTo>
                <a:lnTo>
                  <a:pt x="4129" y="446"/>
                </a:lnTo>
                <a:lnTo>
                  <a:pt x="4132" y="450"/>
                </a:lnTo>
                <a:lnTo>
                  <a:pt x="4135" y="456"/>
                </a:lnTo>
                <a:lnTo>
                  <a:pt x="4137" y="461"/>
                </a:lnTo>
                <a:lnTo>
                  <a:pt x="4139" y="467"/>
                </a:lnTo>
                <a:lnTo>
                  <a:pt x="4141" y="473"/>
                </a:lnTo>
                <a:lnTo>
                  <a:pt x="4142" y="479"/>
                </a:lnTo>
                <a:lnTo>
                  <a:pt x="4143" y="486"/>
                </a:lnTo>
                <a:lnTo>
                  <a:pt x="4143" y="493"/>
                </a:lnTo>
                <a:lnTo>
                  <a:pt x="4143" y="500"/>
                </a:lnTo>
                <a:lnTo>
                  <a:pt x="4143" y="514"/>
                </a:lnTo>
                <a:lnTo>
                  <a:pt x="4023" y="514"/>
                </a:lnTo>
                <a:lnTo>
                  <a:pt x="4023" y="519"/>
                </a:lnTo>
                <a:lnTo>
                  <a:pt x="4024" y="523"/>
                </a:lnTo>
                <a:lnTo>
                  <a:pt x="4026" y="532"/>
                </a:lnTo>
                <a:lnTo>
                  <a:pt x="4027" y="535"/>
                </a:lnTo>
                <a:lnTo>
                  <a:pt x="4029" y="539"/>
                </a:lnTo>
                <a:lnTo>
                  <a:pt x="4031" y="542"/>
                </a:lnTo>
                <a:lnTo>
                  <a:pt x="4034" y="545"/>
                </a:lnTo>
                <a:lnTo>
                  <a:pt x="4037" y="548"/>
                </a:lnTo>
                <a:lnTo>
                  <a:pt x="4040" y="550"/>
                </a:lnTo>
                <a:lnTo>
                  <a:pt x="4043" y="552"/>
                </a:lnTo>
                <a:lnTo>
                  <a:pt x="4047" y="554"/>
                </a:lnTo>
                <a:lnTo>
                  <a:pt x="4050" y="555"/>
                </a:lnTo>
                <a:lnTo>
                  <a:pt x="4054" y="556"/>
                </a:lnTo>
                <a:lnTo>
                  <a:pt x="4063" y="557"/>
                </a:lnTo>
                <a:lnTo>
                  <a:pt x="4069" y="556"/>
                </a:lnTo>
                <a:lnTo>
                  <a:pt x="4075" y="555"/>
                </a:lnTo>
                <a:lnTo>
                  <a:pt x="4080" y="554"/>
                </a:lnTo>
                <a:lnTo>
                  <a:pt x="4084" y="551"/>
                </a:lnTo>
                <a:lnTo>
                  <a:pt x="4087" y="550"/>
                </a:lnTo>
                <a:lnTo>
                  <a:pt x="4089" y="548"/>
                </a:lnTo>
                <a:lnTo>
                  <a:pt x="4092" y="545"/>
                </a:lnTo>
                <a:lnTo>
                  <a:pt x="4095" y="541"/>
                </a:lnTo>
                <a:lnTo>
                  <a:pt x="4097" y="536"/>
                </a:lnTo>
                <a:lnTo>
                  <a:pt x="4142" y="539"/>
                </a:lnTo>
                <a:lnTo>
                  <a:pt x="4141" y="545"/>
                </a:lnTo>
                <a:lnTo>
                  <a:pt x="4139" y="551"/>
                </a:lnTo>
                <a:lnTo>
                  <a:pt x="4136" y="556"/>
                </a:lnTo>
                <a:lnTo>
                  <a:pt x="4133" y="561"/>
                </a:lnTo>
                <a:lnTo>
                  <a:pt x="4130" y="566"/>
                </a:lnTo>
                <a:lnTo>
                  <a:pt x="4126" y="570"/>
                </a:lnTo>
                <a:lnTo>
                  <a:pt x="4121" y="575"/>
                </a:lnTo>
                <a:lnTo>
                  <a:pt x="4116" y="578"/>
                </a:lnTo>
                <a:lnTo>
                  <a:pt x="4111" y="582"/>
                </a:lnTo>
                <a:lnTo>
                  <a:pt x="4105" y="585"/>
                </a:lnTo>
                <a:lnTo>
                  <a:pt x="4099" y="587"/>
                </a:lnTo>
                <a:lnTo>
                  <a:pt x="4092" y="589"/>
                </a:lnTo>
                <a:lnTo>
                  <a:pt x="4089" y="590"/>
                </a:lnTo>
                <a:lnTo>
                  <a:pt x="4085" y="591"/>
                </a:lnTo>
                <a:lnTo>
                  <a:pt x="4078" y="592"/>
                </a:lnTo>
                <a:lnTo>
                  <a:pt x="4070" y="593"/>
                </a:lnTo>
                <a:lnTo>
                  <a:pt x="4062" y="593"/>
                </a:lnTo>
                <a:close/>
                <a:moveTo>
                  <a:pt x="4023" y="483"/>
                </a:moveTo>
                <a:lnTo>
                  <a:pt x="4097" y="483"/>
                </a:lnTo>
                <a:lnTo>
                  <a:pt x="4097" y="480"/>
                </a:lnTo>
                <a:lnTo>
                  <a:pt x="4097" y="476"/>
                </a:lnTo>
                <a:lnTo>
                  <a:pt x="4096" y="472"/>
                </a:lnTo>
                <a:lnTo>
                  <a:pt x="4095" y="469"/>
                </a:lnTo>
                <a:lnTo>
                  <a:pt x="4093" y="466"/>
                </a:lnTo>
                <a:lnTo>
                  <a:pt x="4092" y="463"/>
                </a:lnTo>
                <a:lnTo>
                  <a:pt x="4089" y="460"/>
                </a:lnTo>
                <a:lnTo>
                  <a:pt x="4087" y="457"/>
                </a:lnTo>
                <a:lnTo>
                  <a:pt x="4082" y="453"/>
                </a:lnTo>
                <a:lnTo>
                  <a:pt x="4076" y="450"/>
                </a:lnTo>
                <a:lnTo>
                  <a:pt x="4069" y="448"/>
                </a:lnTo>
                <a:lnTo>
                  <a:pt x="4061" y="447"/>
                </a:lnTo>
                <a:lnTo>
                  <a:pt x="4053" y="448"/>
                </a:lnTo>
                <a:lnTo>
                  <a:pt x="4050" y="449"/>
                </a:lnTo>
                <a:lnTo>
                  <a:pt x="4046" y="450"/>
                </a:lnTo>
                <a:lnTo>
                  <a:pt x="4040" y="453"/>
                </a:lnTo>
                <a:lnTo>
                  <a:pt x="4037" y="455"/>
                </a:lnTo>
                <a:lnTo>
                  <a:pt x="4034" y="458"/>
                </a:lnTo>
                <a:lnTo>
                  <a:pt x="4030" y="463"/>
                </a:lnTo>
                <a:lnTo>
                  <a:pt x="4026" y="470"/>
                </a:lnTo>
                <a:lnTo>
                  <a:pt x="4025" y="473"/>
                </a:lnTo>
                <a:lnTo>
                  <a:pt x="4024" y="476"/>
                </a:lnTo>
                <a:lnTo>
                  <a:pt x="4023" y="483"/>
                </a:lnTo>
                <a:close/>
                <a:moveTo>
                  <a:pt x="4267" y="413"/>
                </a:moveTo>
                <a:lnTo>
                  <a:pt x="4267" y="450"/>
                </a:lnTo>
                <a:lnTo>
                  <a:pt x="4234" y="450"/>
                </a:lnTo>
                <a:lnTo>
                  <a:pt x="4234" y="535"/>
                </a:lnTo>
                <a:lnTo>
                  <a:pt x="4234" y="540"/>
                </a:lnTo>
                <a:lnTo>
                  <a:pt x="4235" y="544"/>
                </a:lnTo>
                <a:lnTo>
                  <a:pt x="4236" y="545"/>
                </a:lnTo>
                <a:lnTo>
                  <a:pt x="4236" y="547"/>
                </a:lnTo>
                <a:lnTo>
                  <a:pt x="4238" y="549"/>
                </a:lnTo>
                <a:lnTo>
                  <a:pt x="4241" y="551"/>
                </a:lnTo>
                <a:lnTo>
                  <a:pt x="4244" y="552"/>
                </a:lnTo>
                <a:lnTo>
                  <a:pt x="4247" y="552"/>
                </a:lnTo>
                <a:lnTo>
                  <a:pt x="4250" y="553"/>
                </a:lnTo>
                <a:lnTo>
                  <a:pt x="4257" y="552"/>
                </a:lnTo>
                <a:lnTo>
                  <a:pt x="4263" y="551"/>
                </a:lnTo>
                <a:lnTo>
                  <a:pt x="4270" y="587"/>
                </a:lnTo>
                <a:lnTo>
                  <a:pt x="4260" y="590"/>
                </a:lnTo>
                <a:lnTo>
                  <a:pt x="4253" y="591"/>
                </a:lnTo>
                <a:lnTo>
                  <a:pt x="4244" y="592"/>
                </a:lnTo>
                <a:lnTo>
                  <a:pt x="4237" y="592"/>
                </a:lnTo>
                <a:lnTo>
                  <a:pt x="4231" y="592"/>
                </a:lnTo>
                <a:lnTo>
                  <a:pt x="4225" y="591"/>
                </a:lnTo>
                <a:lnTo>
                  <a:pt x="4220" y="590"/>
                </a:lnTo>
                <a:lnTo>
                  <a:pt x="4214" y="588"/>
                </a:lnTo>
                <a:lnTo>
                  <a:pt x="4210" y="586"/>
                </a:lnTo>
                <a:lnTo>
                  <a:pt x="4205" y="583"/>
                </a:lnTo>
                <a:lnTo>
                  <a:pt x="4201" y="581"/>
                </a:lnTo>
                <a:lnTo>
                  <a:pt x="4197" y="577"/>
                </a:lnTo>
                <a:lnTo>
                  <a:pt x="4194" y="573"/>
                </a:lnTo>
                <a:lnTo>
                  <a:pt x="4191" y="569"/>
                </a:lnTo>
                <a:lnTo>
                  <a:pt x="4189" y="564"/>
                </a:lnTo>
                <a:lnTo>
                  <a:pt x="4187" y="559"/>
                </a:lnTo>
                <a:lnTo>
                  <a:pt x="4186" y="554"/>
                </a:lnTo>
                <a:lnTo>
                  <a:pt x="4185" y="548"/>
                </a:lnTo>
                <a:lnTo>
                  <a:pt x="4185" y="542"/>
                </a:lnTo>
                <a:lnTo>
                  <a:pt x="4185" y="450"/>
                </a:lnTo>
                <a:lnTo>
                  <a:pt x="4161" y="450"/>
                </a:lnTo>
                <a:lnTo>
                  <a:pt x="4161" y="413"/>
                </a:lnTo>
                <a:lnTo>
                  <a:pt x="4185" y="413"/>
                </a:lnTo>
                <a:lnTo>
                  <a:pt x="4185" y="371"/>
                </a:lnTo>
                <a:lnTo>
                  <a:pt x="4234" y="371"/>
                </a:lnTo>
                <a:lnTo>
                  <a:pt x="4234" y="413"/>
                </a:lnTo>
                <a:lnTo>
                  <a:pt x="4267" y="413"/>
                </a:lnTo>
                <a:close/>
                <a:moveTo>
                  <a:pt x="4376" y="593"/>
                </a:moveTo>
                <a:lnTo>
                  <a:pt x="4369" y="593"/>
                </a:lnTo>
                <a:lnTo>
                  <a:pt x="4363" y="592"/>
                </a:lnTo>
                <a:lnTo>
                  <a:pt x="4349" y="590"/>
                </a:lnTo>
                <a:lnTo>
                  <a:pt x="4344" y="589"/>
                </a:lnTo>
                <a:lnTo>
                  <a:pt x="4338" y="587"/>
                </a:lnTo>
                <a:lnTo>
                  <a:pt x="4328" y="582"/>
                </a:lnTo>
                <a:lnTo>
                  <a:pt x="4323" y="579"/>
                </a:lnTo>
                <a:lnTo>
                  <a:pt x="4319" y="576"/>
                </a:lnTo>
                <a:lnTo>
                  <a:pt x="4314" y="572"/>
                </a:lnTo>
                <a:lnTo>
                  <a:pt x="4310" y="569"/>
                </a:lnTo>
                <a:lnTo>
                  <a:pt x="4303" y="560"/>
                </a:lnTo>
                <a:lnTo>
                  <a:pt x="4300" y="555"/>
                </a:lnTo>
                <a:lnTo>
                  <a:pt x="4298" y="550"/>
                </a:lnTo>
                <a:lnTo>
                  <a:pt x="4293" y="540"/>
                </a:lnTo>
                <a:lnTo>
                  <a:pt x="4291" y="534"/>
                </a:lnTo>
                <a:lnTo>
                  <a:pt x="4290" y="528"/>
                </a:lnTo>
                <a:lnTo>
                  <a:pt x="4289" y="522"/>
                </a:lnTo>
                <a:lnTo>
                  <a:pt x="4288" y="516"/>
                </a:lnTo>
                <a:lnTo>
                  <a:pt x="4287" y="509"/>
                </a:lnTo>
                <a:lnTo>
                  <a:pt x="4287" y="502"/>
                </a:lnTo>
                <a:lnTo>
                  <a:pt x="4287" y="495"/>
                </a:lnTo>
                <a:lnTo>
                  <a:pt x="4288" y="489"/>
                </a:lnTo>
                <a:lnTo>
                  <a:pt x="4289" y="483"/>
                </a:lnTo>
                <a:lnTo>
                  <a:pt x="4290" y="477"/>
                </a:lnTo>
                <a:lnTo>
                  <a:pt x="4293" y="465"/>
                </a:lnTo>
                <a:lnTo>
                  <a:pt x="4295" y="459"/>
                </a:lnTo>
                <a:lnTo>
                  <a:pt x="4298" y="454"/>
                </a:lnTo>
                <a:lnTo>
                  <a:pt x="4303" y="445"/>
                </a:lnTo>
                <a:lnTo>
                  <a:pt x="4307" y="440"/>
                </a:lnTo>
                <a:lnTo>
                  <a:pt x="4310" y="436"/>
                </a:lnTo>
                <a:lnTo>
                  <a:pt x="4314" y="432"/>
                </a:lnTo>
                <a:lnTo>
                  <a:pt x="4318" y="428"/>
                </a:lnTo>
                <a:lnTo>
                  <a:pt x="4327" y="422"/>
                </a:lnTo>
                <a:lnTo>
                  <a:pt x="4332" y="419"/>
                </a:lnTo>
                <a:lnTo>
                  <a:pt x="4338" y="417"/>
                </a:lnTo>
                <a:lnTo>
                  <a:pt x="4343" y="415"/>
                </a:lnTo>
                <a:lnTo>
                  <a:pt x="4348" y="413"/>
                </a:lnTo>
                <a:lnTo>
                  <a:pt x="4354" y="412"/>
                </a:lnTo>
                <a:lnTo>
                  <a:pt x="4361" y="411"/>
                </a:lnTo>
                <a:lnTo>
                  <a:pt x="4374" y="411"/>
                </a:lnTo>
                <a:lnTo>
                  <a:pt x="4385" y="411"/>
                </a:lnTo>
                <a:lnTo>
                  <a:pt x="4396" y="413"/>
                </a:lnTo>
                <a:lnTo>
                  <a:pt x="4401" y="414"/>
                </a:lnTo>
                <a:lnTo>
                  <a:pt x="4406" y="416"/>
                </a:lnTo>
                <a:lnTo>
                  <a:pt x="4416" y="421"/>
                </a:lnTo>
                <a:lnTo>
                  <a:pt x="4425" y="426"/>
                </a:lnTo>
                <a:lnTo>
                  <a:pt x="4429" y="429"/>
                </a:lnTo>
                <a:lnTo>
                  <a:pt x="4433" y="433"/>
                </a:lnTo>
                <a:lnTo>
                  <a:pt x="4440" y="441"/>
                </a:lnTo>
                <a:lnTo>
                  <a:pt x="4443" y="446"/>
                </a:lnTo>
                <a:lnTo>
                  <a:pt x="4446" y="450"/>
                </a:lnTo>
                <a:lnTo>
                  <a:pt x="4448" y="456"/>
                </a:lnTo>
                <a:lnTo>
                  <a:pt x="4451" y="461"/>
                </a:lnTo>
                <a:lnTo>
                  <a:pt x="4453" y="467"/>
                </a:lnTo>
                <a:lnTo>
                  <a:pt x="4454" y="473"/>
                </a:lnTo>
                <a:lnTo>
                  <a:pt x="4455" y="479"/>
                </a:lnTo>
                <a:lnTo>
                  <a:pt x="4456" y="486"/>
                </a:lnTo>
                <a:lnTo>
                  <a:pt x="4457" y="493"/>
                </a:lnTo>
                <a:lnTo>
                  <a:pt x="4457" y="500"/>
                </a:lnTo>
                <a:lnTo>
                  <a:pt x="4457" y="514"/>
                </a:lnTo>
                <a:lnTo>
                  <a:pt x="4335" y="514"/>
                </a:lnTo>
                <a:lnTo>
                  <a:pt x="4336" y="519"/>
                </a:lnTo>
                <a:lnTo>
                  <a:pt x="4336" y="523"/>
                </a:lnTo>
                <a:lnTo>
                  <a:pt x="4338" y="532"/>
                </a:lnTo>
                <a:lnTo>
                  <a:pt x="4342" y="539"/>
                </a:lnTo>
                <a:lnTo>
                  <a:pt x="4344" y="542"/>
                </a:lnTo>
                <a:lnTo>
                  <a:pt x="4346" y="545"/>
                </a:lnTo>
                <a:lnTo>
                  <a:pt x="4349" y="548"/>
                </a:lnTo>
                <a:lnTo>
                  <a:pt x="4352" y="550"/>
                </a:lnTo>
                <a:lnTo>
                  <a:pt x="4355" y="552"/>
                </a:lnTo>
                <a:lnTo>
                  <a:pt x="4360" y="554"/>
                </a:lnTo>
                <a:lnTo>
                  <a:pt x="4364" y="555"/>
                </a:lnTo>
                <a:lnTo>
                  <a:pt x="4368" y="556"/>
                </a:lnTo>
                <a:lnTo>
                  <a:pt x="4377" y="557"/>
                </a:lnTo>
                <a:lnTo>
                  <a:pt x="4382" y="556"/>
                </a:lnTo>
                <a:lnTo>
                  <a:pt x="4388" y="555"/>
                </a:lnTo>
                <a:lnTo>
                  <a:pt x="4393" y="554"/>
                </a:lnTo>
                <a:lnTo>
                  <a:pt x="4398" y="551"/>
                </a:lnTo>
                <a:lnTo>
                  <a:pt x="4400" y="550"/>
                </a:lnTo>
                <a:lnTo>
                  <a:pt x="4402" y="548"/>
                </a:lnTo>
                <a:lnTo>
                  <a:pt x="4405" y="545"/>
                </a:lnTo>
                <a:lnTo>
                  <a:pt x="4408" y="541"/>
                </a:lnTo>
                <a:lnTo>
                  <a:pt x="4410" y="536"/>
                </a:lnTo>
                <a:lnTo>
                  <a:pt x="4456" y="539"/>
                </a:lnTo>
                <a:lnTo>
                  <a:pt x="4454" y="545"/>
                </a:lnTo>
                <a:lnTo>
                  <a:pt x="4452" y="551"/>
                </a:lnTo>
                <a:lnTo>
                  <a:pt x="4450" y="556"/>
                </a:lnTo>
                <a:lnTo>
                  <a:pt x="4447" y="561"/>
                </a:lnTo>
                <a:lnTo>
                  <a:pt x="4443" y="566"/>
                </a:lnTo>
                <a:lnTo>
                  <a:pt x="4439" y="570"/>
                </a:lnTo>
                <a:lnTo>
                  <a:pt x="4435" y="575"/>
                </a:lnTo>
                <a:lnTo>
                  <a:pt x="4430" y="578"/>
                </a:lnTo>
                <a:lnTo>
                  <a:pt x="4424" y="582"/>
                </a:lnTo>
                <a:lnTo>
                  <a:pt x="4418" y="585"/>
                </a:lnTo>
                <a:lnTo>
                  <a:pt x="4412" y="587"/>
                </a:lnTo>
                <a:lnTo>
                  <a:pt x="4406" y="589"/>
                </a:lnTo>
                <a:lnTo>
                  <a:pt x="4402" y="590"/>
                </a:lnTo>
                <a:lnTo>
                  <a:pt x="4399" y="591"/>
                </a:lnTo>
                <a:lnTo>
                  <a:pt x="4391" y="592"/>
                </a:lnTo>
                <a:lnTo>
                  <a:pt x="4384" y="593"/>
                </a:lnTo>
                <a:lnTo>
                  <a:pt x="4376" y="593"/>
                </a:lnTo>
                <a:close/>
                <a:moveTo>
                  <a:pt x="4335" y="483"/>
                </a:moveTo>
                <a:lnTo>
                  <a:pt x="4411" y="483"/>
                </a:lnTo>
                <a:lnTo>
                  <a:pt x="4411" y="480"/>
                </a:lnTo>
                <a:lnTo>
                  <a:pt x="4410" y="476"/>
                </a:lnTo>
                <a:lnTo>
                  <a:pt x="4409" y="472"/>
                </a:lnTo>
                <a:lnTo>
                  <a:pt x="4408" y="469"/>
                </a:lnTo>
                <a:lnTo>
                  <a:pt x="4407" y="466"/>
                </a:lnTo>
                <a:lnTo>
                  <a:pt x="4405" y="463"/>
                </a:lnTo>
                <a:lnTo>
                  <a:pt x="4403" y="460"/>
                </a:lnTo>
                <a:lnTo>
                  <a:pt x="4401" y="457"/>
                </a:lnTo>
                <a:lnTo>
                  <a:pt x="4395" y="453"/>
                </a:lnTo>
                <a:lnTo>
                  <a:pt x="4389" y="450"/>
                </a:lnTo>
                <a:lnTo>
                  <a:pt x="4382" y="448"/>
                </a:lnTo>
                <a:lnTo>
                  <a:pt x="4375" y="447"/>
                </a:lnTo>
                <a:lnTo>
                  <a:pt x="4367" y="448"/>
                </a:lnTo>
                <a:lnTo>
                  <a:pt x="4363" y="449"/>
                </a:lnTo>
                <a:lnTo>
                  <a:pt x="4360" y="450"/>
                </a:lnTo>
                <a:lnTo>
                  <a:pt x="4352" y="453"/>
                </a:lnTo>
                <a:lnTo>
                  <a:pt x="4349" y="455"/>
                </a:lnTo>
                <a:lnTo>
                  <a:pt x="4347" y="458"/>
                </a:lnTo>
                <a:lnTo>
                  <a:pt x="4342" y="463"/>
                </a:lnTo>
                <a:lnTo>
                  <a:pt x="4339" y="470"/>
                </a:lnTo>
                <a:lnTo>
                  <a:pt x="4337" y="473"/>
                </a:lnTo>
                <a:lnTo>
                  <a:pt x="4336" y="476"/>
                </a:lnTo>
                <a:lnTo>
                  <a:pt x="4335" y="483"/>
                </a:lnTo>
                <a:close/>
                <a:moveTo>
                  <a:pt x="4580" y="413"/>
                </a:moveTo>
                <a:lnTo>
                  <a:pt x="4580" y="450"/>
                </a:lnTo>
                <a:lnTo>
                  <a:pt x="4547" y="450"/>
                </a:lnTo>
                <a:lnTo>
                  <a:pt x="4547" y="535"/>
                </a:lnTo>
                <a:lnTo>
                  <a:pt x="4548" y="540"/>
                </a:lnTo>
                <a:lnTo>
                  <a:pt x="4548" y="544"/>
                </a:lnTo>
                <a:lnTo>
                  <a:pt x="4549" y="545"/>
                </a:lnTo>
                <a:lnTo>
                  <a:pt x="4550" y="547"/>
                </a:lnTo>
                <a:lnTo>
                  <a:pt x="4552" y="549"/>
                </a:lnTo>
                <a:lnTo>
                  <a:pt x="4554" y="551"/>
                </a:lnTo>
                <a:lnTo>
                  <a:pt x="4557" y="552"/>
                </a:lnTo>
                <a:lnTo>
                  <a:pt x="4560" y="552"/>
                </a:lnTo>
                <a:lnTo>
                  <a:pt x="4564" y="553"/>
                </a:lnTo>
                <a:lnTo>
                  <a:pt x="4571" y="552"/>
                </a:lnTo>
                <a:lnTo>
                  <a:pt x="4576" y="551"/>
                </a:lnTo>
                <a:lnTo>
                  <a:pt x="4584" y="587"/>
                </a:lnTo>
                <a:lnTo>
                  <a:pt x="4573" y="590"/>
                </a:lnTo>
                <a:lnTo>
                  <a:pt x="4566" y="591"/>
                </a:lnTo>
                <a:lnTo>
                  <a:pt x="4557" y="592"/>
                </a:lnTo>
                <a:lnTo>
                  <a:pt x="4551" y="592"/>
                </a:lnTo>
                <a:lnTo>
                  <a:pt x="4544" y="592"/>
                </a:lnTo>
                <a:lnTo>
                  <a:pt x="4539" y="591"/>
                </a:lnTo>
                <a:lnTo>
                  <a:pt x="4533" y="590"/>
                </a:lnTo>
                <a:lnTo>
                  <a:pt x="4528" y="588"/>
                </a:lnTo>
                <a:lnTo>
                  <a:pt x="4523" y="586"/>
                </a:lnTo>
                <a:lnTo>
                  <a:pt x="4518" y="583"/>
                </a:lnTo>
                <a:lnTo>
                  <a:pt x="4514" y="581"/>
                </a:lnTo>
                <a:lnTo>
                  <a:pt x="4510" y="577"/>
                </a:lnTo>
                <a:lnTo>
                  <a:pt x="4507" y="573"/>
                </a:lnTo>
                <a:lnTo>
                  <a:pt x="4504" y="569"/>
                </a:lnTo>
                <a:lnTo>
                  <a:pt x="4502" y="564"/>
                </a:lnTo>
                <a:lnTo>
                  <a:pt x="4500" y="559"/>
                </a:lnTo>
                <a:lnTo>
                  <a:pt x="4499" y="554"/>
                </a:lnTo>
                <a:lnTo>
                  <a:pt x="4498" y="548"/>
                </a:lnTo>
                <a:lnTo>
                  <a:pt x="4498" y="542"/>
                </a:lnTo>
                <a:lnTo>
                  <a:pt x="4498" y="450"/>
                </a:lnTo>
                <a:lnTo>
                  <a:pt x="4474" y="450"/>
                </a:lnTo>
                <a:lnTo>
                  <a:pt x="4474" y="413"/>
                </a:lnTo>
                <a:lnTo>
                  <a:pt x="4498" y="413"/>
                </a:lnTo>
                <a:lnTo>
                  <a:pt x="4498" y="371"/>
                </a:lnTo>
                <a:lnTo>
                  <a:pt x="4547" y="371"/>
                </a:lnTo>
                <a:lnTo>
                  <a:pt x="4547" y="413"/>
                </a:lnTo>
                <a:lnTo>
                  <a:pt x="4580" y="413"/>
                </a:lnTo>
                <a:close/>
                <a:moveTo>
                  <a:pt x="578" y="585"/>
                </a:moveTo>
                <a:lnTo>
                  <a:pt x="465" y="257"/>
                </a:lnTo>
                <a:lnTo>
                  <a:pt x="352" y="585"/>
                </a:lnTo>
                <a:lnTo>
                  <a:pt x="578" y="585"/>
                </a:lnTo>
                <a:close/>
                <a:moveTo>
                  <a:pt x="930" y="930"/>
                </a:moveTo>
                <a:lnTo>
                  <a:pt x="699" y="930"/>
                </a:lnTo>
                <a:lnTo>
                  <a:pt x="642" y="768"/>
                </a:lnTo>
                <a:lnTo>
                  <a:pt x="288" y="768"/>
                </a:lnTo>
                <a:lnTo>
                  <a:pt x="232" y="930"/>
                </a:lnTo>
                <a:lnTo>
                  <a:pt x="0" y="930"/>
                </a:lnTo>
                <a:lnTo>
                  <a:pt x="162" y="471"/>
                </a:lnTo>
                <a:lnTo>
                  <a:pt x="326" y="12"/>
                </a:lnTo>
                <a:lnTo>
                  <a:pt x="603" y="12"/>
                </a:lnTo>
                <a:lnTo>
                  <a:pt x="767" y="471"/>
                </a:lnTo>
                <a:lnTo>
                  <a:pt x="930" y="930"/>
                </a:lnTo>
                <a:close/>
                <a:moveTo>
                  <a:pt x="1016" y="930"/>
                </a:moveTo>
                <a:lnTo>
                  <a:pt x="1016" y="722"/>
                </a:lnTo>
                <a:lnTo>
                  <a:pt x="1225" y="722"/>
                </a:lnTo>
                <a:lnTo>
                  <a:pt x="1225" y="930"/>
                </a:lnTo>
                <a:lnTo>
                  <a:pt x="1016" y="9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20" name="Straight Connector 19">
            <a:extLst>
              <a:ext uri="{FF2B5EF4-FFF2-40B4-BE49-F238E27FC236}">
                <a16:creationId xmlns:a16="http://schemas.microsoft.com/office/drawing/2014/main" id="{E5214FC4-D5E6-4BFF-BDD7-E1A5F00F21BF}"/>
              </a:ext>
            </a:extLst>
          </p:cNvPr>
          <p:cNvCxnSpPr>
            <a:cxnSpLocks/>
          </p:cNvCxnSpPr>
          <p:nvPr/>
        </p:nvCxnSpPr>
        <p:spPr>
          <a:xfrm>
            <a:off x="6600056" y="1233937"/>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692D525C-3081-B968-0AF5-7BEF0546FF81}"/>
              </a:ext>
            </a:extLst>
          </p:cNvPr>
          <p:cNvSpPr>
            <a:spLocks noGrp="1"/>
          </p:cNvSpPr>
          <p:nvPr>
            <p:ph type="dt" sz="half" idx="14"/>
          </p:nvPr>
        </p:nvSpPr>
        <p:spPr/>
        <p:txBody>
          <a:bodyPr/>
          <a:lstStyle/>
          <a:p>
            <a:fld id="{D6B0D008-8193-48BC-A9D4-6E53BDF600A8}" type="datetime1">
              <a:rPr lang="fi-FI" smtClean="0"/>
              <a:t>9.10.2026</a:t>
            </a:fld>
            <a:endParaRPr lang="fi-FI"/>
          </a:p>
        </p:txBody>
      </p:sp>
      <p:sp>
        <p:nvSpPr>
          <p:cNvPr id="5" name="Footer Placeholder 4">
            <a:extLst>
              <a:ext uri="{FF2B5EF4-FFF2-40B4-BE49-F238E27FC236}">
                <a16:creationId xmlns:a16="http://schemas.microsoft.com/office/drawing/2014/main" id="{392A5AC0-B982-BC97-275E-413CCD6728D9}"/>
              </a:ext>
            </a:extLst>
          </p:cNvPr>
          <p:cNvSpPr>
            <a:spLocks noGrp="1"/>
          </p:cNvSpPr>
          <p:nvPr>
            <p:ph type="ftr" sz="quarter" idx="15"/>
          </p:nvPr>
        </p:nvSpPr>
        <p:spPr/>
        <p:txBody>
          <a:bodyPr/>
          <a:lstStyle/>
          <a:p>
            <a:r>
              <a:rPr lang="fi-FI"/>
              <a:t>Presenter Name</a:t>
            </a:r>
          </a:p>
        </p:txBody>
      </p:sp>
      <p:sp>
        <p:nvSpPr>
          <p:cNvPr id="6" name="Slide Number Placeholder 5">
            <a:extLst>
              <a:ext uri="{FF2B5EF4-FFF2-40B4-BE49-F238E27FC236}">
                <a16:creationId xmlns:a16="http://schemas.microsoft.com/office/drawing/2014/main" id="{7A42E97D-600F-96A3-1815-D8FD599585FB}"/>
              </a:ext>
            </a:extLst>
          </p:cNvPr>
          <p:cNvSpPr>
            <a:spLocks noGrp="1"/>
          </p:cNvSpPr>
          <p:nvPr>
            <p:ph type="sldNum" sz="quarter" idx="16"/>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460710938"/>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30458DA4-33CA-4F40-84C0-C5D87AF1589C}" type="datetime1">
              <a:rPr lang="fi-FI" smtClean="0"/>
              <a:t>9.10.2026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Text Placeholder 7">
            <a:extLst>
              <a:ext uri="{FF2B5EF4-FFF2-40B4-BE49-F238E27FC236}">
                <a16:creationId xmlns:a16="http://schemas.microsoft.com/office/drawing/2014/main" id="{E151617C-A1F8-7D62-64C2-33C28BF06EE7}"/>
              </a:ext>
            </a:extLst>
          </p:cNvPr>
          <p:cNvSpPr>
            <a:spLocks noGrp="1"/>
          </p:cNvSpPr>
          <p:nvPr>
            <p:ph type="body" sz="quarter" idx="13"/>
          </p:nvPr>
        </p:nvSpPr>
        <p:spPr>
          <a:xfrm>
            <a:off x="1055688" y="2205039"/>
            <a:ext cx="10080625" cy="3671886"/>
          </a:xfrm>
        </p:spPr>
        <p:txBody>
          <a:bodyPr/>
          <a:lstStyle>
            <a:lvl1pPr>
              <a:defRPr sz="28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7660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ext Content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lvl1pPr>
              <a:defRPr>
                <a:solidFill>
                  <a:schemeClr val="bg1"/>
                </a:solidFill>
              </a:defRPr>
            </a:lvl1pPr>
          </a:lstStyle>
          <a:p>
            <a:fld id="{7B754492-5959-405F-BB07-7E0EE9FC2CC8}" type="datetime1">
              <a:rPr lang="fi-FI" smtClean="0"/>
              <a:t>9.10.2026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8" name="Text Placeholder 7">
            <a:extLst>
              <a:ext uri="{FF2B5EF4-FFF2-40B4-BE49-F238E27FC236}">
                <a16:creationId xmlns:a16="http://schemas.microsoft.com/office/drawing/2014/main" id="{E151617C-A1F8-7D62-64C2-33C28BF06EE7}"/>
              </a:ext>
            </a:extLst>
          </p:cNvPr>
          <p:cNvSpPr>
            <a:spLocks noGrp="1"/>
          </p:cNvSpPr>
          <p:nvPr>
            <p:ph type="body" sz="quarter" idx="13"/>
          </p:nvPr>
        </p:nvSpPr>
        <p:spPr>
          <a:xfrm>
            <a:off x="1055688" y="2205039"/>
            <a:ext cx="10080625" cy="3671886"/>
          </a:xfrm>
        </p:spPr>
        <p:txBody>
          <a:bodyPr/>
          <a:lstStyle>
            <a:lvl1pPr>
              <a:defRPr sz="2800">
                <a:solidFill>
                  <a:schemeClr val="bg1"/>
                </a:solidFill>
              </a:defRPr>
            </a:lvl1pPr>
            <a:lvl2pPr>
              <a:defRPr sz="20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5">
            <a:extLst>
              <a:ext uri="{FF2B5EF4-FFF2-40B4-BE49-F238E27FC236}">
                <a16:creationId xmlns:a16="http://schemas.microsoft.com/office/drawing/2014/main" id="{1290A9EE-B882-1AC8-FB03-9E891579AE36}"/>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9002068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Content Blu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A0239DF8-092B-4AB5-95F8-DF635D74427E}" type="datetime1">
              <a:rPr lang="fi-FI" smtClean="0"/>
              <a:t>9.10.2026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Text Placeholder 7">
            <a:extLst>
              <a:ext uri="{FF2B5EF4-FFF2-40B4-BE49-F238E27FC236}">
                <a16:creationId xmlns:a16="http://schemas.microsoft.com/office/drawing/2014/main" id="{E151617C-A1F8-7D62-64C2-33C28BF06EE7}"/>
              </a:ext>
            </a:extLst>
          </p:cNvPr>
          <p:cNvSpPr>
            <a:spLocks noGrp="1"/>
          </p:cNvSpPr>
          <p:nvPr>
            <p:ph type="body" sz="quarter" idx="13"/>
          </p:nvPr>
        </p:nvSpPr>
        <p:spPr>
          <a:xfrm>
            <a:off x="1055688" y="2205039"/>
            <a:ext cx="10080625" cy="3671886"/>
          </a:xfrm>
        </p:spPr>
        <p:txBody>
          <a:bodyPr/>
          <a:lstStyle>
            <a:lvl1pPr>
              <a:defRPr sz="28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61808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xt Content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EA559E86-1CB3-4CE6-8963-14FE44CF1175}" type="datetime1">
              <a:rPr lang="fi-FI" smtClean="0"/>
              <a:t>9.10.2026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Text Placeholder 7">
            <a:extLst>
              <a:ext uri="{FF2B5EF4-FFF2-40B4-BE49-F238E27FC236}">
                <a16:creationId xmlns:a16="http://schemas.microsoft.com/office/drawing/2014/main" id="{E151617C-A1F8-7D62-64C2-33C28BF06EE7}"/>
              </a:ext>
            </a:extLst>
          </p:cNvPr>
          <p:cNvSpPr>
            <a:spLocks noGrp="1"/>
          </p:cNvSpPr>
          <p:nvPr>
            <p:ph type="body" sz="quarter" idx="13"/>
          </p:nvPr>
        </p:nvSpPr>
        <p:spPr>
          <a:xfrm>
            <a:off x="1055688" y="2205039"/>
            <a:ext cx="10080625" cy="3671886"/>
          </a:xfrm>
        </p:spPr>
        <p:txBody>
          <a:bodyPr/>
          <a:lstStyle>
            <a:lvl1pPr>
              <a:defRPr sz="28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45500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xt Content Yellow">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6A6F64BC-3FC4-4D17-AFEA-4739F1CF634A}" type="datetime1">
              <a:rPr lang="fi-FI" smtClean="0"/>
              <a:t>9.10.2026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Text Placeholder 7">
            <a:extLst>
              <a:ext uri="{FF2B5EF4-FFF2-40B4-BE49-F238E27FC236}">
                <a16:creationId xmlns:a16="http://schemas.microsoft.com/office/drawing/2014/main" id="{E151617C-A1F8-7D62-64C2-33C28BF06EE7}"/>
              </a:ext>
            </a:extLst>
          </p:cNvPr>
          <p:cNvSpPr>
            <a:spLocks noGrp="1"/>
          </p:cNvSpPr>
          <p:nvPr>
            <p:ph type="body" sz="quarter" idx="13"/>
          </p:nvPr>
        </p:nvSpPr>
        <p:spPr>
          <a:xfrm>
            <a:off x="1055688" y="2205039"/>
            <a:ext cx="10080625" cy="3671886"/>
          </a:xfrm>
        </p:spPr>
        <p:txBody>
          <a:bodyPr/>
          <a:lstStyle>
            <a:lvl1pPr>
              <a:defRPr sz="28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37809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Bullets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DF6D14CD-046B-4F4C-C56E-9224E5C28466}"/>
              </a:ext>
            </a:extLst>
          </p:cNvPr>
          <p:cNvSpPr>
            <a:spLocks noGrp="1"/>
          </p:cNvSpPr>
          <p:nvPr>
            <p:ph idx="1"/>
          </p:nvPr>
        </p:nvSpPr>
        <p:spPr>
          <a:xfrm>
            <a:off x="1055688" y="2205037"/>
            <a:ext cx="10080625" cy="3671887"/>
          </a:xfrm>
        </p:spPr>
        <p:txBody>
          <a:bodyPr/>
          <a:lstStyle>
            <a:lvl1pPr marL="269875" indent="-269875">
              <a:buFont typeface="Arial" panose="020B0604020202020204" pitchFamily="34" charset="0"/>
              <a:buChar char="•"/>
              <a:defRPr/>
            </a:lvl1pPr>
            <a:lvl2pPr marL="539750" indent="-266700">
              <a:defRPr/>
            </a:lvl2pPr>
            <a:lvl3pPr marL="808038" indent="-276225">
              <a:defRPr/>
            </a:lvl3pPr>
            <a:lvl4pPr marL="1077913" indent="-266700">
              <a:defRPr/>
            </a:lvl4pPr>
            <a:lvl5pPr marL="1347788" indent="-266700">
              <a:defRPr/>
            </a:lvl5pPr>
            <a:lvl6pPr marL="1617663" indent="-266700">
              <a:defRPr/>
            </a:lvl6pPr>
            <a:lvl7pPr marL="1885950" indent="-276225">
              <a:defRPr/>
            </a:lvl7pPr>
            <a:lvl8pPr marL="2155825" indent="-266700">
              <a:defRPr/>
            </a:lvl8pPr>
            <a:lvl9pPr marL="2425700" indent="-26670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C594A674-E0AB-46AA-9F8F-32DDB772D094}" type="datetime1">
              <a:rPr lang="fi-FI" smtClean="0"/>
              <a:t>9.10.2026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40567151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 preserve="1">
  <p:cSld name="Bullets and Content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DF6D14CD-046B-4F4C-C56E-9224E5C28466}"/>
              </a:ext>
            </a:extLst>
          </p:cNvPr>
          <p:cNvSpPr>
            <a:spLocks noGrp="1"/>
          </p:cNvSpPr>
          <p:nvPr>
            <p:ph idx="1"/>
          </p:nvPr>
        </p:nvSpPr>
        <p:spPr>
          <a:xfrm>
            <a:off x="1055688" y="2205037"/>
            <a:ext cx="10080625" cy="3671887"/>
          </a:xfrm>
        </p:spPr>
        <p:txBody>
          <a:bodyPr/>
          <a:lstStyle>
            <a:lvl1pPr marL="269875" indent="-269875">
              <a:buFont typeface="Arial" panose="020B0604020202020204" pitchFamily="34" charset="0"/>
              <a:buChar char="•"/>
              <a:defRPr>
                <a:solidFill>
                  <a:schemeClr val="bg1"/>
                </a:solidFill>
              </a:defRPr>
            </a:lvl1pPr>
            <a:lvl2pPr marL="539750" indent="-266700">
              <a:defRPr>
                <a:solidFill>
                  <a:schemeClr val="bg1"/>
                </a:solidFill>
              </a:defRPr>
            </a:lvl2pPr>
            <a:lvl3pPr marL="808038" indent="-276225">
              <a:defRPr>
                <a:solidFill>
                  <a:schemeClr val="bg1"/>
                </a:solidFill>
              </a:defRPr>
            </a:lvl3pPr>
            <a:lvl4pPr marL="1077913" indent="-266700">
              <a:defRPr>
                <a:solidFill>
                  <a:schemeClr val="bg1"/>
                </a:solidFill>
              </a:defRPr>
            </a:lvl4pPr>
            <a:lvl5pPr marL="1347788" indent="-266700">
              <a:defRPr>
                <a:solidFill>
                  <a:schemeClr val="bg1"/>
                </a:solidFill>
              </a:defRPr>
            </a:lvl5pPr>
            <a:lvl6pPr marL="1617663" indent="-266700">
              <a:defRPr>
                <a:solidFill>
                  <a:schemeClr val="bg1"/>
                </a:solidFill>
              </a:defRPr>
            </a:lvl6pPr>
            <a:lvl7pPr marL="1885950" indent="-276225">
              <a:defRPr>
                <a:solidFill>
                  <a:schemeClr val="bg1"/>
                </a:solidFill>
              </a:defRPr>
            </a:lvl7pPr>
            <a:lvl8pPr marL="2155825" indent="-266700">
              <a:defRPr>
                <a:solidFill>
                  <a:schemeClr val="bg1"/>
                </a:solidFill>
              </a:defRPr>
            </a:lvl8pPr>
            <a:lvl9pPr marL="2425700" indent="-266700">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lvl1pPr>
              <a:defRPr>
                <a:solidFill>
                  <a:schemeClr val="bg1"/>
                </a:solidFill>
              </a:defRPr>
            </a:lvl1pPr>
          </a:lstStyle>
          <a:p>
            <a:fld id="{0791284A-CABF-4497-83B4-2E7E36C65B62}" type="datetime1">
              <a:rPr lang="fi-FI" smtClean="0"/>
              <a:t>9.10.2026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7" name="Freeform 5">
            <a:extLst>
              <a:ext uri="{FF2B5EF4-FFF2-40B4-BE49-F238E27FC236}">
                <a16:creationId xmlns:a16="http://schemas.microsoft.com/office/drawing/2014/main" id="{E925B5BF-537D-28C4-E616-ABEDC53298DE}"/>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32932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Bullets and Content Blu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DF6D14CD-046B-4F4C-C56E-9224E5C28466}"/>
              </a:ext>
            </a:extLst>
          </p:cNvPr>
          <p:cNvSpPr>
            <a:spLocks noGrp="1"/>
          </p:cNvSpPr>
          <p:nvPr>
            <p:ph idx="1"/>
          </p:nvPr>
        </p:nvSpPr>
        <p:spPr>
          <a:xfrm>
            <a:off x="1055688" y="2205037"/>
            <a:ext cx="10080625" cy="3671887"/>
          </a:xfrm>
        </p:spPr>
        <p:txBody>
          <a:bodyPr/>
          <a:lstStyle>
            <a:lvl1pPr marL="269875" indent="-269875">
              <a:buFont typeface="Arial" panose="020B0604020202020204" pitchFamily="34" charset="0"/>
              <a:buChar char="•"/>
              <a:defRPr/>
            </a:lvl1pPr>
            <a:lvl2pPr marL="539750" indent="-266700">
              <a:defRPr/>
            </a:lvl2pPr>
            <a:lvl3pPr marL="808038" indent="-276225">
              <a:defRPr/>
            </a:lvl3pPr>
            <a:lvl4pPr marL="1077913" indent="-266700">
              <a:defRPr/>
            </a:lvl4pPr>
            <a:lvl5pPr marL="1347788" indent="-266700">
              <a:defRPr/>
            </a:lvl5pPr>
            <a:lvl6pPr marL="1617663" indent="-266700">
              <a:defRPr/>
            </a:lvl6pPr>
            <a:lvl7pPr marL="1885950" indent="-276225">
              <a:defRPr/>
            </a:lvl7pPr>
            <a:lvl8pPr marL="2155825" indent="-266700">
              <a:defRPr/>
            </a:lvl8pPr>
            <a:lvl9pPr marL="2425700" indent="-26670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2CCF4195-3E4F-4802-A0F2-9D9B7509E1C7}" type="datetime1">
              <a:rPr lang="fi-FI" smtClean="0"/>
              <a:t>9.10.2026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6894014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Bullets and Content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DF6D14CD-046B-4F4C-C56E-9224E5C28466}"/>
              </a:ext>
            </a:extLst>
          </p:cNvPr>
          <p:cNvSpPr>
            <a:spLocks noGrp="1"/>
          </p:cNvSpPr>
          <p:nvPr>
            <p:ph idx="1"/>
          </p:nvPr>
        </p:nvSpPr>
        <p:spPr>
          <a:xfrm>
            <a:off x="1055688" y="2205037"/>
            <a:ext cx="10080625" cy="3671887"/>
          </a:xfrm>
        </p:spPr>
        <p:txBody>
          <a:bodyPr/>
          <a:lstStyle>
            <a:lvl1pPr marL="269875" indent="-269875">
              <a:buFont typeface="Arial" panose="020B0604020202020204" pitchFamily="34" charset="0"/>
              <a:buChar char="•"/>
              <a:defRPr/>
            </a:lvl1pPr>
            <a:lvl2pPr marL="539750" indent="-266700">
              <a:defRPr/>
            </a:lvl2pPr>
            <a:lvl3pPr marL="808038" indent="-276225">
              <a:defRPr/>
            </a:lvl3pPr>
            <a:lvl4pPr marL="1077913" indent="-266700">
              <a:defRPr/>
            </a:lvl4pPr>
            <a:lvl5pPr marL="1347788" indent="-266700">
              <a:defRPr/>
            </a:lvl5pPr>
            <a:lvl6pPr marL="1617663" indent="-266700">
              <a:defRPr/>
            </a:lvl6pPr>
            <a:lvl7pPr marL="1885950" indent="-276225">
              <a:defRPr/>
            </a:lvl7pPr>
            <a:lvl8pPr marL="2155825" indent="-266700">
              <a:defRPr/>
            </a:lvl8pPr>
            <a:lvl9pPr marL="2425700" indent="-26670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91754748-1252-48C2-8E09-54B8CE65B631}" type="datetime1">
              <a:rPr lang="fi-FI" smtClean="0"/>
              <a:t>9.10.2026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7473211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Bullets and Content Yellow">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7B0D-D759-BE7C-69E9-E5C99AD9487A}"/>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DF6D14CD-046B-4F4C-C56E-9224E5C28466}"/>
              </a:ext>
            </a:extLst>
          </p:cNvPr>
          <p:cNvSpPr>
            <a:spLocks noGrp="1"/>
          </p:cNvSpPr>
          <p:nvPr>
            <p:ph idx="1"/>
          </p:nvPr>
        </p:nvSpPr>
        <p:spPr>
          <a:xfrm>
            <a:off x="1055688" y="2205037"/>
            <a:ext cx="10080625" cy="3671887"/>
          </a:xfrm>
        </p:spPr>
        <p:txBody>
          <a:bodyPr/>
          <a:lstStyle>
            <a:lvl1pPr marL="269875" indent="-269875">
              <a:buFont typeface="Arial" panose="020B0604020202020204" pitchFamily="34" charset="0"/>
              <a:buChar char="•"/>
              <a:defRPr/>
            </a:lvl1pPr>
            <a:lvl2pPr marL="539750" indent="-266700">
              <a:defRPr/>
            </a:lvl2pPr>
            <a:lvl3pPr marL="808038" indent="-276225">
              <a:defRPr/>
            </a:lvl3pPr>
            <a:lvl4pPr marL="1077913" indent="-266700">
              <a:defRPr/>
            </a:lvl4pPr>
            <a:lvl5pPr marL="1347788" indent="-266700">
              <a:defRPr/>
            </a:lvl5pPr>
            <a:lvl6pPr marL="1617663" indent="-266700">
              <a:defRPr/>
            </a:lvl6pPr>
            <a:lvl7pPr marL="1885950" indent="-276225">
              <a:defRPr/>
            </a:lvl7pPr>
            <a:lvl8pPr marL="2155825" indent="-266700">
              <a:defRPr/>
            </a:lvl8pPr>
            <a:lvl9pPr marL="2425700" indent="-26670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Date Placeholder 3">
            <a:extLst>
              <a:ext uri="{FF2B5EF4-FFF2-40B4-BE49-F238E27FC236}">
                <a16:creationId xmlns:a16="http://schemas.microsoft.com/office/drawing/2014/main" id="{EA82AD59-DDD9-3867-649E-CC4DA3F6CAE5}"/>
              </a:ext>
            </a:extLst>
          </p:cNvPr>
          <p:cNvSpPr>
            <a:spLocks noGrp="1"/>
          </p:cNvSpPr>
          <p:nvPr>
            <p:ph type="dt" sz="half" idx="10"/>
          </p:nvPr>
        </p:nvSpPr>
        <p:spPr/>
        <p:txBody>
          <a:bodyPr/>
          <a:lstStyle/>
          <a:p>
            <a:fld id="{69035017-B4F5-432F-992F-B95BB71401F5}" type="datetime1">
              <a:rPr lang="fi-FI" smtClean="0"/>
              <a:t>9.10.2026</a:t>
            </a:fld>
            <a:endParaRPr lang="fi-FI"/>
          </a:p>
        </p:txBody>
      </p:sp>
      <p:sp>
        <p:nvSpPr>
          <p:cNvPr id="5" name="Footer Placeholder 4">
            <a:extLst>
              <a:ext uri="{FF2B5EF4-FFF2-40B4-BE49-F238E27FC236}">
                <a16:creationId xmlns:a16="http://schemas.microsoft.com/office/drawing/2014/main" id="{BB605C51-1C15-2D57-6D47-F4C9D3A403B2}"/>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BDA6A646-EADF-862C-0CF5-D579450F433F}"/>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999903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wo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14B639F7-5547-422B-BAF7-85FD67290F65}"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Content Placeholder 2">
            <a:extLst>
              <a:ext uri="{FF2B5EF4-FFF2-40B4-BE49-F238E27FC236}">
                <a16:creationId xmlns:a16="http://schemas.microsoft.com/office/drawing/2014/main" id="{8E3AF440-5C52-ECEB-B15D-EBBA951D8C64}"/>
              </a:ext>
            </a:extLst>
          </p:cNvPr>
          <p:cNvSpPr>
            <a:spLocks noGrp="1"/>
          </p:cNvSpPr>
          <p:nvPr>
            <p:ph sz="half" idx="1"/>
          </p:nvPr>
        </p:nvSpPr>
        <p:spPr>
          <a:xfrm>
            <a:off x="1055688" y="2205037"/>
            <a:ext cx="4896296"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9" name="Content Placeholder 3">
            <a:extLst>
              <a:ext uri="{FF2B5EF4-FFF2-40B4-BE49-F238E27FC236}">
                <a16:creationId xmlns:a16="http://schemas.microsoft.com/office/drawing/2014/main" id="{F2689DE4-F150-1AC4-080E-1FC4078AEBAD}"/>
              </a:ext>
            </a:extLst>
          </p:cNvPr>
          <p:cNvSpPr>
            <a:spLocks noGrp="1"/>
          </p:cNvSpPr>
          <p:nvPr>
            <p:ph sz="half" idx="2"/>
          </p:nvPr>
        </p:nvSpPr>
        <p:spPr>
          <a:xfrm>
            <a:off x="6240016" y="2205037"/>
            <a:ext cx="4896296"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42086658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Two Content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lvl1pPr>
              <a:defRPr>
                <a:solidFill>
                  <a:schemeClr val="bg1"/>
                </a:solidFill>
              </a:defRPr>
            </a:lvl1pPr>
          </a:lstStyle>
          <a:p>
            <a:fld id="{4D10182C-E677-4BA0-A94C-5F53DC12E022}"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lvl1pPr>
              <a:defRPr>
                <a:solidFill>
                  <a:schemeClr val="bg1"/>
                </a:solidFill>
              </a:defRPr>
            </a:lvl1p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8" name="Content Placeholder 2">
            <a:extLst>
              <a:ext uri="{FF2B5EF4-FFF2-40B4-BE49-F238E27FC236}">
                <a16:creationId xmlns:a16="http://schemas.microsoft.com/office/drawing/2014/main" id="{8E3AF440-5C52-ECEB-B15D-EBBA951D8C64}"/>
              </a:ext>
            </a:extLst>
          </p:cNvPr>
          <p:cNvSpPr>
            <a:spLocks noGrp="1"/>
          </p:cNvSpPr>
          <p:nvPr>
            <p:ph sz="half" idx="1"/>
          </p:nvPr>
        </p:nvSpPr>
        <p:spPr>
          <a:xfrm>
            <a:off x="1055688" y="2205037"/>
            <a:ext cx="4896296"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9" name="Content Placeholder 3">
            <a:extLst>
              <a:ext uri="{FF2B5EF4-FFF2-40B4-BE49-F238E27FC236}">
                <a16:creationId xmlns:a16="http://schemas.microsoft.com/office/drawing/2014/main" id="{F2689DE4-F150-1AC4-080E-1FC4078AEBAD}"/>
              </a:ext>
            </a:extLst>
          </p:cNvPr>
          <p:cNvSpPr>
            <a:spLocks noGrp="1"/>
          </p:cNvSpPr>
          <p:nvPr>
            <p:ph sz="half" idx="2"/>
          </p:nvPr>
        </p:nvSpPr>
        <p:spPr>
          <a:xfrm>
            <a:off x="6240016" y="2205037"/>
            <a:ext cx="4896296"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3" name="Freeform 5">
            <a:extLst>
              <a:ext uri="{FF2B5EF4-FFF2-40B4-BE49-F238E27FC236}">
                <a16:creationId xmlns:a16="http://schemas.microsoft.com/office/drawing/2014/main" id="{18D0D236-0E9F-85F5-9BC1-6B8DF3DB512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6096426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wo Content Blu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DA0E92C3-94CA-499B-8F0A-369D7AF6AB20}"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Content Placeholder 2">
            <a:extLst>
              <a:ext uri="{FF2B5EF4-FFF2-40B4-BE49-F238E27FC236}">
                <a16:creationId xmlns:a16="http://schemas.microsoft.com/office/drawing/2014/main" id="{8E3AF440-5C52-ECEB-B15D-EBBA951D8C64}"/>
              </a:ext>
            </a:extLst>
          </p:cNvPr>
          <p:cNvSpPr>
            <a:spLocks noGrp="1"/>
          </p:cNvSpPr>
          <p:nvPr>
            <p:ph sz="half" idx="1"/>
          </p:nvPr>
        </p:nvSpPr>
        <p:spPr>
          <a:xfrm>
            <a:off x="1055688" y="2205037"/>
            <a:ext cx="4896296"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9" name="Content Placeholder 3">
            <a:extLst>
              <a:ext uri="{FF2B5EF4-FFF2-40B4-BE49-F238E27FC236}">
                <a16:creationId xmlns:a16="http://schemas.microsoft.com/office/drawing/2014/main" id="{F2689DE4-F150-1AC4-080E-1FC4078AEBAD}"/>
              </a:ext>
            </a:extLst>
          </p:cNvPr>
          <p:cNvSpPr>
            <a:spLocks noGrp="1"/>
          </p:cNvSpPr>
          <p:nvPr>
            <p:ph sz="half" idx="2"/>
          </p:nvPr>
        </p:nvSpPr>
        <p:spPr>
          <a:xfrm>
            <a:off x="6240016" y="2205037"/>
            <a:ext cx="4896296"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1133962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wo Content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F409CFA3-BD8D-4A0F-BE5E-96D0490262CC}"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Content Placeholder 2">
            <a:extLst>
              <a:ext uri="{FF2B5EF4-FFF2-40B4-BE49-F238E27FC236}">
                <a16:creationId xmlns:a16="http://schemas.microsoft.com/office/drawing/2014/main" id="{8E3AF440-5C52-ECEB-B15D-EBBA951D8C64}"/>
              </a:ext>
            </a:extLst>
          </p:cNvPr>
          <p:cNvSpPr>
            <a:spLocks noGrp="1"/>
          </p:cNvSpPr>
          <p:nvPr>
            <p:ph sz="half" idx="1"/>
          </p:nvPr>
        </p:nvSpPr>
        <p:spPr>
          <a:xfrm>
            <a:off x="1055688" y="2205037"/>
            <a:ext cx="4896296"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9" name="Content Placeholder 3">
            <a:extLst>
              <a:ext uri="{FF2B5EF4-FFF2-40B4-BE49-F238E27FC236}">
                <a16:creationId xmlns:a16="http://schemas.microsoft.com/office/drawing/2014/main" id="{F2689DE4-F150-1AC4-080E-1FC4078AEBAD}"/>
              </a:ext>
            </a:extLst>
          </p:cNvPr>
          <p:cNvSpPr>
            <a:spLocks noGrp="1"/>
          </p:cNvSpPr>
          <p:nvPr>
            <p:ph sz="half" idx="2"/>
          </p:nvPr>
        </p:nvSpPr>
        <p:spPr>
          <a:xfrm>
            <a:off x="6240016" y="2205037"/>
            <a:ext cx="4896296"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40548651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wo Content Yellow">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635DB3C3-C280-4420-90D2-7CB625085D43}"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Content Placeholder 2">
            <a:extLst>
              <a:ext uri="{FF2B5EF4-FFF2-40B4-BE49-F238E27FC236}">
                <a16:creationId xmlns:a16="http://schemas.microsoft.com/office/drawing/2014/main" id="{8E3AF440-5C52-ECEB-B15D-EBBA951D8C64}"/>
              </a:ext>
            </a:extLst>
          </p:cNvPr>
          <p:cNvSpPr>
            <a:spLocks noGrp="1"/>
          </p:cNvSpPr>
          <p:nvPr>
            <p:ph sz="half" idx="1"/>
          </p:nvPr>
        </p:nvSpPr>
        <p:spPr>
          <a:xfrm>
            <a:off x="1055688" y="2205037"/>
            <a:ext cx="4896296"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9" name="Content Placeholder 3">
            <a:extLst>
              <a:ext uri="{FF2B5EF4-FFF2-40B4-BE49-F238E27FC236}">
                <a16:creationId xmlns:a16="http://schemas.microsoft.com/office/drawing/2014/main" id="{F2689DE4-F150-1AC4-080E-1FC4078AEBAD}"/>
              </a:ext>
            </a:extLst>
          </p:cNvPr>
          <p:cNvSpPr>
            <a:spLocks noGrp="1"/>
          </p:cNvSpPr>
          <p:nvPr>
            <p:ph sz="half" idx="2"/>
          </p:nvPr>
        </p:nvSpPr>
        <p:spPr>
          <a:xfrm>
            <a:off x="6240016" y="2205037"/>
            <a:ext cx="4896296"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15361629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hre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1055688" y="2205037"/>
            <a:ext cx="3168104"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9BB0BFA1-AAA3-B436-0EE2-E469AA3932D9}"/>
              </a:ext>
            </a:extLst>
          </p:cNvPr>
          <p:cNvSpPr>
            <a:spLocks noGrp="1"/>
          </p:cNvSpPr>
          <p:nvPr>
            <p:ph sz="half" idx="2"/>
          </p:nvPr>
        </p:nvSpPr>
        <p:spPr>
          <a:xfrm>
            <a:off x="4511825" y="2205037"/>
            <a:ext cx="3168352"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B6E1A621-AA6D-40B1-939F-9469EEC32967}"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2" name="Content Placeholder 3">
            <a:extLst>
              <a:ext uri="{FF2B5EF4-FFF2-40B4-BE49-F238E27FC236}">
                <a16:creationId xmlns:a16="http://schemas.microsoft.com/office/drawing/2014/main" id="{D2A1A8FC-ED18-02E4-A33A-C74DEBE3A1BD}"/>
              </a:ext>
            </a:extLst>
          </p:cNvPr>
          <p:cNvSpPr>
            <a:spLocks noGrp="1"/>
          </p:cNvSpPr>
          <p:nvPr>
            <p:ph sz="half" idx="13"/>
          </p:nvPr>
        </p:nvSpPr>
        <p:spPr>
          <a:xfrm>
            <a:off x="7968208" y="2205037"/>
            <a:ext cx="3168105"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10563379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Three Content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1055688" y="2205037"/>
            <a:ext cx="3168104"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Content Placeholder 3">
            <a:extLst>
              <a:ext uri="{FF2B5EF4-FFF2-40B4-BE49-F238E27FC236}">
                <a16:creationId xmlns:a16="http://schemas.microsoft.com/office/drawing/2014/main" id="{9BB0BFA1-AAA3-B436-0EE2-E469AA3932D9}"/>
              </a:ext>
            </a:extLst>
          </p:cNvPr>
          <p:cNvSpPr>
            <a:spLocks noGrp="1"/>
          </p:cNvSpPr>
          <p:nvPr>
            <p:ph sz="half" idx="2"/>
          </p:nvPr>
        </p:nvSpPr>
        <p:spPr>
          <a:xfrm>
            <a:off x="4511825" y="2205037"/>
            <a:ext cx="3168352"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lvl1pPr>
              <a:defRPr>
                <a:solidFill>
                  <a:schemeClr val="bg1"/>
                </a:solidFill>
              </a:defRPr>
            </a:lvl1pPr>
          </a:lstStyle>
          <a:p>
            <a:fld id="{AD6F3D1E-35B8-4377-9228-8E4F3040CA9A}"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lvl1pPr>
              <a:defRPr>
                <a:solidFill>
                  <a:schemeClr val="bg1"/>
                </a:solidFill>
              </a:defRPr>
            </a:lvl1p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12" name="Content Placeholder 3">
            <a:extLst>
              <a:ext uri="{FF2B5EF4-FFF2-40B4-BE49-F238E27FC236}">
                <a16:creationId xmlns:a16="http://schemas.microsoft.com/office/drawing/2014/main" id="{D2A1A8FC-ED18-02E4-A33A-C74DEBE3A1BD}"/>
              </a:ext>
            </a:extLst>
          </p:cNvPr>
          <p:cNvSpPr>
            <a:spLocks noGrp="1"/>
          </p:cNvSpPr>
          <p:nvPr>
            <p:ph sz="half" idx="13"/>
          </p:nvPr>
        </p:nvSpPr>
        <p:spPr>
          <a:xfrm>
            <a:off x="7968208" y="2205037"/>
            <a:ext cx="3168105"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8" name="Freeform 5">
            <a:extLst>
              <a:ext uri="{FF2B5EF4-FFF2-40B4-BE49-F238E27FC236}">
                <a16:creationId xmlns:a16="http://schemas.microsoft.com/office/drawing/2014/main" id="{D7912BB5-9834-D960-62E3-9D95A380EB5B}"/>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5726333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hree Content Blu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1055688" y="2205037"/>
            <a:ext cx="3168104"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9BB0BFA1-AAA3-B436-0EE2-E469AA3932D9}"/>
              </a:ext>
            </a:extLst>
          </p:cNvPr>
          <p:cNvSpPr>
            <a:spLocks noGrp="1"/>
          </p:cNvSpPr>
          <p:nvPr>
            <p:ph sz="half" idx="2"/>
          </p:nvPr>
        </p:nvSpPr>
        <p:spPr>
          <a:xfrm>
            <a:off x="4511825" y="2205037"/>
            <a:ext cx="3168352"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D0CFC090-4479-40CA-BF03-CC893911B841}"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2" name="Content Placeholder 3">
            <a:extLst>
              <a:ext uri="{FF2B5EF4-FFF2-40B4-BE49-F238E27FC236}">
                <a16:creationId xmlns:a16="http://schemas.microsoft.com/office/drawing/2014/main" id="{D2A1A8FC-ED18-02E4-A33A-C74DEBE3A1BD}"/>
              </a:ext>
            </a:extLst>
          </p:cNvPr>
          <p:cNvSpPr>
            <a:spLocks noGrp="1"/>
          </p:cNvSpPr>
          <p:nvPr>
            <p:ph sz="half" idx="13"/>
          </p:nvPr>
        </p:nvSpPr>
        <p:spPr>
          <a:xfrm>
            <a:off x="7968208" y="2205037"/>
            <a:ext cx="3168105"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11866850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hree Content Re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1055688" y="2205037"/>
            <a:ext cx="3168104"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9BB0BFA1-AAA3-B436-0EE2-E469AA3932D9}"/>
              </a:ext>
            </a:extLst>
          </p:cNvPr>
          <p:cNvSpPr>
            <a:spLocks noGrp="1"/>
          </p:cNvSpPr>
          <p:nvPr>
            <p:ph sz="half" idx="2"/>
          </p:nvPr>
        </p:nvSpPr>
        <p:spPr>
          <a:xfrm>
            <a:off x="4511825" y="2205037"/>
            <a:ext cx="3168352"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C6FF5E7D-486B-408C-A3C6-F5403E3EBDC5}"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2" name="Content Placeholder 3">
            <a:extLst>
              <a:ext uri="{FF2B5EF4-FFF2-40B4-BE49-F238E27FC236}">
                <a16:creationId xmlns:a16="http://schemas.microsoft.com/office/drawing/2014/main" id="{D2A1A8FC-ED18-02E4-A33A-C74DEBE3A1BD}"/>
              </a:ext>
            </a:extLst>
          </p:cNvPr>
          <p:cNvSpPr>
            <a:spLocks noGrp="1"/>
          </p:cNvSpPr>
          <p:nvPr>
            <p:ph sz="half" idx="13"/>
          </p:nvPr>
        </p:nvSpPr>
        <p:spPr>
          <a:xfrm>
            <a:off x="7968208" y="2205037"/>
            <a:ext cx="3168105"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5035503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hree Content Yellow">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1055688" y="2205037"/>
            <a:ext cx="3168104"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9BB0BFA1-AAA3-B436-0EE2-E469AA3932D9}"/>
              </a:ext>
            </a:extLst>
          </p:cNvPr>
          <p:cNvSpPr>
            <a:spLocks noGrp="1"/>
          </p:cNvSpPr>
          <p:nvPr>
            <p:ph sz="half" idx="2"/>
          </p:nvPr>
        </p:nvSpPr>
        <p:spPr>
          <a:xfrm>
            <a:off x="4511825" y="2205037"/>
            <a:ext cx="3168352"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551E4566-A45B-435A-BEE5-C906812F7452}"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2" name="Content Placeholder 3">
            <a:extLst>
              <a:ext uri="{FF2B5EF4-FFF2-40B4-BE49-F238E27FC236}">
                <a16:creationId xmlns:a16="http://schemas.microsoft.com/office/drawing/2014/main" id="{D2A1A8FC-ED18-02E4-A33A-C74DEBE3A1BD}"/>
              </a:ext>
            </a:extLst>
          </p:cNvPr>
          <p:cNvSpPr>
            <a:spLocks noGrp="1"/>
          </p:cNvSpPr>
          <p:nvPr>
            <p:ph sz="half" idx="13"/>
          </p:nvPr>
        </p:nvSpPr>
        <p:spPr>
          <a:xfrm>
            <a:off x="7968208" y="2205037"/>
            <a:ext cx="3168105"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21205903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Section Header Blue">
    <p:bg>
      <p:bgPr>
        <a:solidFill>
          <a:schemeClr val="accent3"/>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910783D3-C302-4CE8-B9EA-53F31C941894}" type="datetime1">
              <a:rPr lang="fi-FI" smtClean="0"/>
              <a:t>9.10.2026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a:t>Click to edit Master title style</a:t>
            </a:r>
            <a:endParaRPr lang="fi-FI"/>
          </a:p>
        </p:txBody>
      </p:sp>
    </p:spTree>
    <p:extLst>
      <p:ext uri="{BB962C8B-B14F-4D97-AF65-F5344CB8AC3E}">
        <p14:creationId xmlns:p14="http://schemas.microsoft.com/office/powerpoint/2010/main" val="2154820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Content and Picture ">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10F2C7BC-AA75-561B-AC06-1034496152FA}"/>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9" name="Footer Placeholder 8">
            <a:extLst>
              <a:ext uri="{FF2B5EF4-FFF2-40B4-BE49-F238E27FC236}">
                <a16:creationId xmlns:a16="http://schemas.microsoft.com/office/drawing/2014/main" id="{3EC51CAF-7174-FC82-643D-1D327D11943D}"/>
              </a:ext>
            </a:extLst>
          </p:cNvPr>
          <p:cNvSpPr>
            <a:spLocks noGrp="1"/>
          </p:cNvSpPr>
          <p:nvPr>
            <p:ph type="ftr" sz="quarter" idx="15"/>
          </p:nvPr>
        </p:nvSpPr>
        <p:spPr/>
        <p:txBody>
          <a:bodyPr/>
          <a:lstStyle/>
          <a:p>
            <a:endParaRPr lang="fi-FI"/>
          </a:p>
        </p:txBody>
      </p:sp>
      <p:sp>
        <p:nvSpPr>
          <p:cNvPr id="10" name="Slide Number Placeholder 9">
            <a:extLst>
              <a:ext uri="{FF2B5EF4-FFF2-40B4-BE49-F238E27FC236}">
                <a16:creationId xmlns:a16="http://schemas.microsoft.com/office/drawing/2014/main" id="{59484465-F54B-AF10-4DE5-9408CEC67995}"/>
              </a:ext>
            </a:extLst>
          </p:cNvPr>
          <p:cNvSpPr>
            <a:spLocks noGrp="1"/>
          </p:cNvSpPr>
          <p:nvPr>
            <p:ph type="sldNum" sz="quarter" idx="16"/>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33597752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Section Header Yellow">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84200324-DFA4-49F0-8D2D-303DEEB0EA43}" type="datetime1">
              <a:rPr lang="fi-FI" smtClean="0"/>
              <a:t>9.10.2026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a:t>Click to edit Master title style</a:t>
            </a:r>
            <a:endParaRPr lang="fi-FI"/>
          </a:p>
        </p:txBody>
      </p:sp>
    </p:spTree>
    <p:extLst>
      <p:ext uri="{BB962C8B-B14F-4D97-AF65-F5344CB8AC3E}">
        <p14:creationId xmlns:p14="http://schemas.microsoft.com/office/powerpoint/2010/main" val="10565225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Content and Picture 3 ">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a:t>Click to edit Master title style</a:t>
            </a:r>
            <a:endParaRPr lang="fi-FI"/>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bg1"/>
          </a:solidFill>
        </p:spPr>
        <p:txBody>
          <a:bodyPr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5">
            <a:extLst>
              <a:ext uri="{FF2B5EF4-FFF2-40B4-BE49-F238E27FC236}">
                <a16:creationId xmlns:a16="http://schemas.microsoft.com/office/drawing/2014/main" id="{F7FF4B69-C798-C3F1-7188-B925B03733A5}"/>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 name="Date Placeholder 3">
            <a:extLst>
              <a:ext uri="{FF2B5EF4-FFF2-40B4-BE49-F238E27FC236}">
                <a16:creationId xmlns:a16="http://schemas.microsoft.com/office/drawing/2014/main" id="{5130E494-A65E-1D78-DB63-3C5D959CBFE0}"/>
              </a:ext>
            </a:extLst>
          </p:cNvPr>
          <p:cNvSpPr>
            <a:spLocks noGrp="1"/>
          </p:cNvSpPr>
          <p:nvPr>
            <p:ph type="dt" sz="half" idx="15"/>
          </p:nvPr>
        </p:nvSpPr>
        <p:spPr/>
        <p:txBody>
          <a:bodyPr/>
          <a:lstStyle/>
          <a:p>
            <a:fld id="{B493C2D9-4607-4F25-838E-29642C274E85}" type="datetime1">
              <a:rPr lang="fi-FI" smtClean="0"/>
              <a:t>9.10.2026</a:t>
            </a:fld>
            <a:endParaRPr lang="fi-FI"/>
          </a:p>
        </p:txBody>
      </p:sp>
      <p:sp>
        <p:nvSpPr>
          <p:cNvPr id="10" name="Footer Placeholder 9">
            <a:extLst>
              <a:ext uri="{FF2B5EF4-FFF2-40B4-BE49-F238E27FC236}">
                <a16:creationId xmlns:a16="http://schemas.microsoft.com/office/drawing/2014/main" id="{97EEDB51-27D7-7F66-3869-56438094A3FB}"/>
              </a:ext>
            </a:extLst>
          </p:cNvPr>
          <p:cNvSpPr>
            <a:spLocks noGrp="1"/>
          </p:cNvSpPr>
          <p:nvPr>
            <p:ph type="ftr" sz="quarter" idx="16"/>
          </p:nvPr>
        </p:nvSpPr>
        <p:spPr/>
        <p:txBody>
          <a:bodyPr/>
          <a:lstStyle/>
          <a:p>
            <a:endParaRPr lang="fi-FI"/>
          </a:p>
        </p:txBody>
      </p:sp>
      <p:sp>
        <p:nvSpPr>
          <p:cNvPr id="11" name="Slide Number Placeholder 10">
            <a:extLst>
              <a:ext uri="{FF2B5EF4-FFF2-40B4-BE49-F238E27FC236}">
                <a16:creationId xmlns:a16="http://schemas.microsoft.com/office/drawing/2014/main" id="{9036D707-D9E0-5D34-60D5-E79DC6881585}"/>
              </a:ext>
            </a:extLst>
          </p:cNvPr>
          <p:cNvSpPr>
            <a:spLocks noGrp="1"/>
          </p:cNvSpPr>
          <p:nvPr>
            <p:ph type="sldNum" sz="quarter" idx="17"/>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10107211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Header ">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DA295A12-8B8C-4007-850B-44A0D4529874}" type="datetime1">
              <a:rPr lang="fi-FI" smtClean="0"/>
              <a:t>9.10.2026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a:t>Click to edit Master title style</a:t>
            </a:r>
            <a:endParaRPr lang="fi-FI"/>
          </a:p>
        </p:txBody>
      </p:sp>
    </p:spTree>
    <p:extLst>
      <p:ext uri="{BB962C8B-B14F-4D97-AF65-F5344CB8AC3E}">
        <p14:creationId xmlns:p14="http://schemas.microsoft.com/office/powerpoint/2010/main" val="42680086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Section Header Black">
    <p:bg>
      <p:bgPr>
        <a:solidFill>
          <a:schemeClr val="tx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lvl1pPr>
              <a:defRPr>
                <a:solidFill>
                  <a:schemeClr val="bg1"/>
                </a:solidFill>
              </a:defRPr>
            </a:lvl1pPr>
          </a:lstStyle>
          <a:p>
            <a:fld id="{22CB6D36-B3FA-4AFA-99E9-ACC3E0483424}" type="datetime1">
              <a:rPr lang="fi-FI" smtClean="0"/>
              <a:t>9.10.2026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solidFill>
                  <a:schemeClr val="bg1"/>
                </a:solidFill>
                <a:latin typeface="+mj-lt"/>
              </a:defRPr>
            </a:lvl1pPr>
          </a:lstStyle>
          <a:p>
            <a:r>
              <a:rPr lang="en-US"/>
              <a:t>Click to edit Master title style</a:t>
            </a:r>
            <a:endParaRPr lang="fi-FI"/>
          </a:p>
        </p:txBody>
      </p:sp>
      <p:sp>
        <p:nvSpPr>
          <p:cNvPr id="2" name="Freeform 5">
            <a:extLst>
              <a:ext uri="{FF2B5EF4-FFF2-40B4-BE49-F238E27FC236}">
                <a16:creationId xmlns:a16="http://schemas.microsoft.com/office/drawing/2014/main" id="{5A269375-E1A8-C31B-7E8E-7F024302667C}"/>
              </a:ext>
              <a:ext uri="{C183D7F6-B498-43B3-948B-1728B52AA6E4}">
                <adec:decorative xmlns:adec="http://schemas.microsoft.com/office/drawing/2017/decorative" val="1"/>
              </a:ext>
            </a:extLst>
          </p:cNvPr>
          <p:cNvSpPr>
            <a:spLocks noChangeAspect="1" noEditPoints="1"/>
          </p:cNvSpPr>
          <p:nvPr userDrawn="1"/>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1678250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Header Blue">
    <p:bg>
      <p:bgPr>
        <a:solidFill>
          <a:schemeClr val="accent3"/>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910783D3-C302-4CE8-B9EA-53F31C941894}" type="datetime1">
              <a:rPr lang="fi-FI" smtClean="0"/>
              <a:t>9.10.2026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a:t>Click to edit Master title style</a:t>
            </a:r>
            <a:endParaRPr lang="fi-FI"/>
          </a:p>
        </p:txBody>
      </p:sp>
    </p:spTree>
    <p:extLst>
      <p:ext uri="{BB962C8B-B14F-4D97-AF65-F5344CB8AC3E}">
        <p14:creationId xmlns:p14="http://schemas.microsoft.com/office/powerpoint/2010/main" val="34831382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ection Header Red">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EF73C4E9-059E-42D7-8677-9843F477B904}" type="datetime1">
              <a:rPr lang="fi-FI" smtClean="0"/>
              <a:t>9.10.2026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a:t>Click to edit Master title style</a:t>
            </a:r>
            <a:endParaRPr lang="fi-FI"/>
          </a:p>
        </p:txBody>
      </p:sp>
    </p:spTree>
    <p:extLst>
      <p:ext uri="{BB962C8B-B14F-4D97-AF65-F5344CB8AC3E}">
        <p14:creationId xmlns:p14="http://schemas.microsoft.com/office/powerpoint/2010/main" val="8753090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Header Yellow">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1DE05B-FFAF-0858-13F9-0EB7AD3526CC}"/>
              </a:ext>
            </a:extLst>
          </p:cNvPr>
          <p:cNvSpPr>
            <a:spLocks noGrp="1"/>
          </p:cNvSpPr>
          <p:nvPr>
            <p:ph type="dt" sz="half" idx="10"/>
          </p:nvPr>
        </p:nvSpPr>
        <p:spPr/>
        <p:txBody>
          <a:bodyPr/>
          <a:lstStyle/>
          <a:p>
            <a:fld id="{84200324-DFA4-49F0-8D2D-303DEEB0EA43}" type="datetime1">
              <a:rPr lang="fi-FI" smtClean="0"/>
              <a:t>9.10.2026</a:t>
            </a:fld>
            <a:endParaRPr lang="fi-FI"/>
          </a:p>
        </p:txBody>
      </p:sp>
      <p:sp>
        <p:nvSpPr>
          <p:cNvPr id="5" name="Footer Placeholder 4">
            <a:extLst>
              <a:ext uri="{FF2B5EF4-FFF2-40B4-BE49-F238E27FC236}">
                <a16:creationId xmlns:a16="http://schemas.microsoft.com/office/drawing/2014/main" id="{06FD89D3-D829-039B-7727-4ABD59B9BD66}"/>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700DE2EE-0379-76A8-D3FE-92AD796C4367}"/>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9" name="Title 1">
            <a:extLst>
              <a:ext uri="{FF2B5EF4-FFF2-40B4-BE49-F238E27FC236}">
                <a16:creationId xmlns:a16="http://schemas.microsoft.com/office/drawing/2014/main" id="{7795DFD4-86D0-9FF1-D4D8-602EECF830DF}"/>
              </a:ext>
            </a:extLst>
          </p:cNvPr>
          <p:cNvSpPr>
            <a:spLocks noGrp="1"/>
          </p:cNvSpPr>
          <p:nvPr>
            <p:ph type="ctrTitle"/>
          </p:nvPr>
        </p:nvSpPr>
        <p:spPr>
          <a:xfrm>
            <a:off x="412647" y="3182779"/>
            <a:ext cx="11371365" cy="492443"/>
          </a:xfrm>
        </p:spPr>
        <p:txBody>
          <a:bodyPr wrap="square" anchor="ctr" anchorCtr="0">
            <a:spAutoFit/>
          </a:bodyPr>
          <a:lstStyle>
            <a:lvl1pPr algn="ctr">
              <a:lnSpc>
                <a:spcPct val="100000"/>
              </a:lnSpc>
              <a:defRPr sz="3200">
                <a:latin typeface="+mj-lt"/>
              </a:defRPr>
            </a:lvl1pPr>
          </a:lstStyle>
          <a:p>
            <a:r>
              <a:rPr lang="en-US"/>
              <a:t>Click to edit Master title style</a:t>
            </a:r>
            <a:endParaRPr lang="fi-FI"/>
          </a:p>
        </p:txBody>
      </p:sp>
    </p:spTree>
    <p:extLst>
      <p:ext uri="{BB962C8B-B14F-4D97-AF65-F5344CB8AC3E}">
        <p14:creationId xmlns:p14="http://schemas.microsoft.com/office/powerpoint/2010/main" val="6570951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ontent and Picture ">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10F2C7BC-AA75-561B-AC06-1034496152FA}"/>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9" name="Footer Placeholder 8">
            <a:extLst>
              <a:ext uri="{FF2B5EF4-FFF2-40B4-BE49-F238E27FC236}">
                <a16:creationId xmlns:a16="http://schemas.microsoft.com/office/drawing/2014/main" id="{3EC51CAF-7174-FC82-643D-1D327D11943D}"/>
              </a:ext>
            </a:extLst>
          </p:cNvPr>
          <p:cNvSpPr>
            <a:spLocks noGrp="1"/>
          </p:cNvSpPr>
          <p:nvPr>
            <p:ph type="ftr" sz="quarter" idx="15"/>
          </p:nvPr>
        </p:nvSpPr>
        <p:spPr/>
        <p:txBody>
          <a:bodyPr/>
          <a:lstStyle/>
          <a:p>
            <a:endParaRPr lang="fi-FI"/>
          </a:p>
        </p:txBody>
      </p:sp>
      <p:sp>
        <p:nvSpPr>
          <p:cNvPr id="10" name="Slide Number Placeholder 9">
            <a:extLst>
              <a:ext uri="{FF2B5EF4-FFF2-40B4-BE49-F238E27FC236}">
                <a16:creationId xmlns:a16="http://schemas.microsoft.com/office/drawing/2014/main" id="{59484465-F54B-AF10-4DE5-9408CEC67995}"/>
              </a:ext>
            </a:extLst>
          </p:cNvPr>
          <p:cNvSpPr>
            <a:spLocks noGrp="1"/>
          </p:cNvSpPr>
          <p:nvPr>
            <p:ph type="sldNum" sz="quarter" idx="16"/>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21682666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Content and Picture Black">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solidFill>
                  <a:schemeClr val="bg1"/>
                </a:solidFill>
              </a:defRPr>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Freeform 5">
            <a:extLst>
              <a:ext uri="{FF2B5EF4-FFF2-40B4-BE49-F238E27FC236}">
                <a16:creationId xmlns:a16="http://schemas.microsoft.com/office/drawing/2014/main" id="{E9DBB8D9-1FAC-C1EB-F377-B1DBC3921D1F}"/>
              </a:ext>
              <a:ext uri="{C183D7F6-B498-43B3-948B-1728B52AA6E4}">
                <adec:decorative xmlns:adec="http://schemas.microsoft.com/office/drawing/2017/decorative" val="0"/>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Date Placeholder 8">
            <a:extLst>
              <a:ext uri="{FF2B5EF4-FFF2-40B4-BE49-F238E27FC236}">
                <a16:creationId xmlns:a16="http://schemas.microsoft.com/office/drawing/2014/main" id="{4D950C6D-A26F-82AD-182C-D6A75325AABD}"/>
              </a:ext>
            </a:extLst>
          </p:cNvPr>
          <p:cNvSpPr>
            <a:spLocks noGrp="1"/>
          </p:cNvSpPr>
          <p:nvPr>
            <p:ph type="dt" sz="half" idx="14"/>
          </p:nvPr>
        </p:nvSpPr>
        <p:spPr/>
        <p:txBody>
          <a:bodyPr/>
          <a:lstStyle/>
          <a:p>
            <a:fld id="{87A4AAFC-D29D-45DC-ABE1-37B1FBC16F7D}" type="datetime1">
              <a:rPr lang="fi-FI" smtClean="0"/>
              <a:t>9.10.2026</a:t>
            </a:fld>
            <a:endParaRPr lang="fi-FI"/>
          </a:p>
        </p:txBody>
      </p:sp>
      <p:sp>
        <p:nvSpPr>
          <p:cNvPr id="10" name="Footer Placeholder 9">
            <a:extLst>
              <a:ext uri="{FF2B5EF4-FFF2-40B4-BE49-F238E27FC236}">
                <a16:creationId xmlns:a16="http://schemas.microsoft.com/office/drawing/2014/main" id="{B6FD463F-4C08-CD4B-ACA8-A8D406E1D024}"/>
              </a:ext>
            </a:extLst>
          </p:cNvPr>
          <p:cNvSpPr>
            <a:spLocks noGrp="1"/>
          </p:cNvSpPr>
          <p:nvPr>
            <p:ph type="ftr" sz="quarter" idx="15"/>
          </p:nvPr>
        </p:nvSpPr>
        <p:spPr/>
        <p:txBody>
          <a:bodyPr/>
          <a:lstStyle/>
          <a:p>
            <a:endParaRPr lang="fi-FI"/>
          </a:p>
        </p:txBody>
      </p:sp>
      <p:sp>
        <p:nvSpPr>
          <p:cNvPr id="11" name="Slide Number Placeholder 10">
            <a:extLst>
              <a:ext uri="{FF2B5EF4-FFF2-40B4-BE49-F238E27FC236}">
                <a16:creationId xmlns:a16="http://schemas.microsoft.com/office/drawing/2014/main" id="{6FDEFB73-E47C-07B1-833F-288DD37CC7D7}"/>
              </a:ext>
            </a:extLst>
          </p:cNvPr>
          <p:cNvSpPr>
            <a:spLocks noGrp="1"/>
          </p:cNvSpPr>
          <p:nvPr>
            <p:ph type="sldNum" sz="quarter" idx="16"/>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17281762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tent and Picture Blue">
    <p:bg>
      <p:bgPr>
        <a:solidFill>
          <a:schemeClr val="accent3"/>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65EB32AC-0ABC-0E7B-294B-708C591BFA29}"/>
              </a:ext>
            </a:extLst>
          </p:cNvPr>
          <p:cNvSpPr>
            <a:spLocks noGrp="1"/>
          </p:cNvSpPr>
          <p:nvPr>
            <p:ph type="dt" sz="half" idx="14"/>
          </p:nvPr>
        </p:nvSpPr>
        <p:spPr/>
        <p:txBody>
          <a:bodyPr/>
          <a:lstStyle/>
          <a:p>
            <a:fld id="{304998F4-2F81-4369-A9C3-4C11FF2B705D}" type="datetime1">
              <a:rPr lang="fi-FI" smtClean="0"/>
              <a:t>9.10.2026</a:t>
            </a:fld>
            <a:endParaRPr lang="fi-FI"/>
          </a:p>
        </p:txBody>
      </p:sp>
      <p:sp>
        <p:nvSpPr>
          <p:cNvPr id="9" name="Footer Placeholder 8">
            <a:extLst>
              <a:ext uri="{FF2B5EF4-FFF2-40B4-BE49-F238E27FC236}">
                <a16:creationId xmlns:a16="http://schemas.microsoft.com/office/drawing/2014/main" id="{5E3C45FD-2DA7-21D3-D7EA-EDB8CC0DEDE0}"/>
              </a:ext>
            </a:extLst>
          </p:cNvPr>
          <p:cNvSpPr>
            <a:spLocks noGrp="1"/>
          </p:cNvSpPr>
          <p:nvPr>
            <p:ph type="ftr" sz="quarter" idx="15"/>
          </p:nvPr>
        </p:nvSpPr>
        <p:spPr/>
        <p:txBody>
          <a:bodyPr/>
          <a:lstStyle/>
          <a:p>
            <a:endParaRPr lang="fi-FI"/>
          </a:p>
        </p:txBody>
      </p:sp>
      <p:sp>
        <p:nvSpPr>
          <p:cNvPr id="10" name="Slide Number Placeholder 9">
            <a:extLst>
              <a:ext uri="{FF2B5EF4-FFF2-40B4-BE49-F238E27FC236}">
                <a16:creationId xmlns:a16="http://schemas.microsoft.com/office/drawing/2014/main" id="{EA7EF4F3-F356-D015-B51C-F58A2EFAFC65}"/>
              </a:ext>
            </a:extLst>
          </p:cNvPr>
          <p:cNvSpPr>
            <a:spLocks noGrp="1"/>
          </p:cNvSpPr>
          <p:nvPr>
            <p:ph type="sldNum" sz="quarter" idx="16"/>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18111945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tent and Picture Red">
    <p:bg>
      <p:bgPr>
        <a:solidFill>
          <a:schemeClr val="accent2"/>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DCD17003-12B8-DA47-F8E1-382B0F5AA96D}"/>
              </a:ext>
            </a:extLst>
          </p:cNvPr>
          <p:cNvSpPr>
            <a:spLocks noGrp="1"/>
          </p:cNvSpPr>
          <p:nvPr>
            <p:ph type="dt" sz="half" idx="14"/>
          </p:nvPr>
        </p:nvSpPr>
        <p:spPr/>
        <p:txBody>
          <a:bodyPr/>
          <a:lstStyle/>
          <a:p>
            <a:fld id="{E7BE412D-10C7-44A0-BC40-FC8DD30592C7}" type="datetime1">
              <a:rPr lang="fi-FI" smtClean="0"/>
              <a:t>9.10.2026</a:t>
            </a:fld>
            <a:endParaRPr lang="fi-FI"/>
          </a:p>
        </p:txBody>
      </p:sp>
      <p:sp>
        <p:nvSpPr>
          <p:cNvPr id="9" name="Footer Placeholder 8">
            <a:extLst>
              <a:ext uri="{FF2B5EF4-FFF2-40B4-BE49-F238E27FC236}">
                <a16:creationId xmlns:a16="http://schemas.microsoft.com/office/drawing/2014/main" id="{9D2F484C-0C8C-D0FD-09BC-0B16D6CA5709}"/>
              </a:ext>
            </a:extLst>
          </p:cNvPr>
          <p:cNvSpPr>
            <a:spLocks noGrp="1"/>
          </p:cNvSpPr>
          <p:nvPr>
            <p:ph type="ftr" sz="quarter" idx="15"/>
          </p:nvPr>
        </p:nvSpPr>
        <p:spPr/>
        <p:txBody>
          <a:bodyPr/>
          <a:lstStyle/>
          <a:p>
            <a:endParaRPr lang="fi-FI"/>
          </a:p>
        </p:txBody>
      </p:sp>
      <p:sp>
        <p:nvSpPr>
          <p:cNvPr id="10" name="Slide Number Placeholder 9">
            <a:extLst>
              <a:ext uri="{FF2B5EF4-FFF2-40B4-BE49-F238E27FC236}">
                <a16:creationId xmlns:a16="http://schemas.microsoft.com/office/drawing/2014/main" id="{CEF20DBE-D9A9-41D0-C209-1177231424EB}"/>
              </a:ext>
            </a:extLst>
          </p:cNvPr>
          <p:cNvSpPr>
            <a:spLocks noGrp="1"/>
          </p:cNvSpPr>
          <p:nvPr>
            <p:ph type="sldNum" sz="quarter" idx="16"/>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37704568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ntent and Picture Yellow">
    <p:bg>
      <p:bgPr>
        <a:solidFill>
          <a:schemeClr val="accent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6858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1079971"/>
          </a:xfrm>
        </p:spPr>
        <p:txBody>
          <a:bodyPr/>
          <a:lstStyle>
            <a:lvl1pPr>
              <a:defRPr sz="3000" baseline="0"/>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94FE4CDE-4B4B-6499-1855-DD7A0DEF5AC1}"/>
              </a:ext>
            </a:extLst>
          </p:cNvPr>
          <p:cNvSpPr>
            <a:spLocks noGrp="1"/>
          </p:cNvSpPr>
          <p:nvPr>
            <p:ph sz="half" idx="1"/>
          </p:nvPr>
        </p:nvSpPr>
        <p:spPr>
          <a:xfrm>
            <a:off x="407988" y="2205037"/>
            <a:ext cx="5327972" cy="3671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5C2B3000-AED7-FFA7-06DD-1B8AF1D7EF5D}"/>
              </a:ext>
            </a:extLst>
          </p:cNvPr>
          <p:cNvSpPr>
            <a:spLocks noGrp="1"/>
          </p:cNvSpPr>
          <p:nvPr>
            <p:ph type="dt" sz="half" idx="14"/>
          </p:nvPr>
        </p:nvSpPr>
        <p:spPr/>
        <p:txBody>
          <a:bodyPr/>
          <a:lstStyle/>
          <a:p>
            <a:fld id="{667ABD72-D0D7-429E-B3E1-1252DD21ED20}" type="datetime1">
              <a:rPr lang="fi-FI" smtClean="0"/>
              <a:t>9.10.2026</a:t>
            </a:fld>
            <a:endParaRPr lang="fi-FI"/>
          </a:p>
        </p:txBody>
      </p:sp>
      <p:sp>
        <p:nvSpPr>
          <p:cNvPr id="9" name="Footer Placeholder 8">
            <a:extLst>
              <a:ext uri="{FF2B5EF4-FFF2-40B4-BE49-F238E27FC236}">
                <a16:creationId xmlns:a16="http://schemas.microsoft.com/office/drawing/2014/main" id="{C4980F80-8A9D-A1A1-2592-73099A506595}"/>
              </a:ext>
            </a:extLst>
          </p:cNvPr>
          <p:cNvSpPr>
            <a:spLocks noGrp="1"/>
          </p:cNvSpPr>
          <p:nvPr>
            <p:ph type="ftr" sz="quarter" idx="15"/>
          </p:nvPr>
        </p:nvSpPr>
        <p:spPr/>
        <p:txBody>
          <a:bodyPr/>
          <a:lstStyle/>
          <a:p>
            <a:endParaRPr lang="fi-FI"/>
          </a:p>
        </p:txBody>
      </p:sp>
      <p:sp>
        <p:nvSpPr>
          <p:cNvPr id="10" name="Slide Number Placeholder 9">
            <a:extLst>
              <a:ext uri="{FF2B5EF4-FFF2-40B4-BE49-F238E27FC236}">
                <a16:creationId xmlns:a16="http://schemas.microsoft.com/office/drawing/2014/main" id="{621E2DBB-4A09-9204-F075-52D5356D843C}"/>
              </a:ext>
            </a:extLst>
          </p:cNvPr>
          <p:cNvSpPr>
            <a:spLocks noGrp="1"/>
          </p:cNvSpPr>
          <p:nvPr>
            <p:ph type="sldNum" sz="quarter" idx="16"/>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20340881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ntent and Picture 2 ">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lvl1pPr>
          </a:lstStyle>
          <a:p>
            <a:r>
              <a:rPr lang="en-US"/>
              <a:t>Click to edit Master title style</a:t>
            </a:r>
            <a:endParaRPr lang="fi-FI"/>
          </a:p>
        </p:txBody>
      </p:sp>
      <p:sp>
        <p:nvSpPr>
          <p:cNvPr id="9" name="Text Placeholder 8">
            <a:extLst>
              <a:ext uri="{FF2B5EF4-FFF2-40B4-BE49-F238E27FC236}">
                <a16:creationId xmlns:a16="http://schemas.microsoft.com/office/drawing/2014/main" id="{0C9DCEB1-9C2B-0120-BA93-9B57D41B94D1}"/>
              </a:ext>
              <a:ext uri="{C183D7F6-B498-43B3-948B-1728B52AA6E4}">
                <adec:decorative xmlns:adec="http://schemas.microsoft.com/office/drawing/2017/decorative" val="0"/>
              </a:ext>
            </a:extLst>
          </p:cNvPr>
          <p:cNvSpPr>
            <a:spLocks noGrp="1"/>
          </p:cNvSpPr>
          <p:nvPr>
            <p:ph type="body" sz="quarter" idx="14"/>
          </p:nvPr>
        </p:nvSpPr>
        <p:spPr>
          <a:xfrm>
            <a:off x="6096000" y="3429000"/>
            <a:ext cx="6096000" cy="3429000"/>
          </a:xfrm>
          <a:solidFill>
            <a:schemeClr val="tx1"/>
          </a:solidFill>
        </p:spPr>
        <p:txBody>
          <a:bodyPr lIns="360000" tIns="360000" rIns="360000" bIns="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1076325" indent="0">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endParaRPr lang="en-US"/>
          </a:p>
        </p:txBody>
      </p:sp>
      <p:sp>
        <p:nvSpPr>
          <p:cNvPr id="3" name="Date Placeholder 2">
            <a:extLst>
              <a:ext uri="{FF2B5EF4-FFF2-40B4-BE49-F238E27FC236}">
                <a16:creationId xmlns:a16="http://schemas.microsoft.com/office/drawing/2014/main" id="{8550C619-D2A1-26CD-F8DE-1F1FC0A0EB16}"/>
              </a:ext>
            </a:extLst>
          </p:cNvPr>
          <p:cNvSpPr>
            <a:spLocks noGrp="1"/>
          </p:cNvSpPr>
          <p:nvPr>
            <p:ph type="dt" sz="half" idx="15"/>
          </p:nvPr>
        </p:nvSpPr>
        <p:spPr/>
        <p:txBody>
          <a:bodyPr/>
          <a:lstStyle>
            <a:lvl1pPr>
              <a:defRPr>
                <a:solidFill>
                  <a:schemeClr val="bg1"/>
                </a:solidFill>
              </a:defRPr>
            </a:lvl1pPr>
          </a:lstStyle>
          <a:p>
            <a:fld id="{F823836F-07D2-4172-8173-10D42966730C}" type="datetime1">
              <a:rPr lang="fi-FI" smtClean="0"/>
              <a:t>9.10.2026</a:t>
            </a:fld>
            <a:endParaRPr lang="fi-FI"/>
          </a:p>
        </p:txBody>
      </p:sp>
      <p:sp>
        <p:nvSpPr>
          <p:cNvPr id="4" name="Footer Placeholder 3">
            <a:extLst>
              <a:ext uri="{FF2B5EF4-FFF2-40B4-BE49-F238E27FC236}">
                <a16:creationId xmlns:a16="http://schemas.microsoft.com/office/drawing/2014/main" id="{B7E340A2-ADB0-C4DB-BEC4-741C5D2BFA91}"/>
              </a:ext>
            </a:extLst>
          </p:cNvPr>
          <p:cNvSpPr>
            <a:spLocks noGrp="1"/>
          </p:cNvSpPr>
          <p:nvPr>
            <p:ph type="ftr" sz="quarter" idx="16"/>
          </p:nvPr>
        </p:nvSpPr>
        <p:spPr/>
        <p:txBody>
          <a:bodyPr/>
          <a:lstStyle>
            <a:lvl1pPr>
              <a:defRPr>
                <a:solidFill>
                  <a:schemeClr val="bg1"/>
                </a:solidFill>
              </a:defRPr>
            </a:lvl1pPr>
          </a:lstStyle>
          <a:p>
            <a:endParaRPr lang="fi-FI"/>
          </a:p>
        </p:txBody>
      </p:sp>
      <p:sp>
        <p:nvSpPr>
          <p:cNvPr id="10" name="Slide Number Placeholder 9">
            <a:extLst>
              <a:ext uri="{FF2B5EF4-FFF2-40B4-BE49-F238E27FC236}">
                <a16:creationId xmlns:a16="http://schemas.microsoft.com/office/drawing/2014/main" id="{9F832BD1-9BBA-98CE-116F-05ABC6CBA930}"/>
              </a:ext>
            </a:extLst>
          </p:cNvPr>
          <p:cNvSpPr>
            <a:spLocks noGrp="1"/>
          </p:cNvSpPr>
          <p:nvPr>
            <p:ph type="sldNum" sz="quarter" idx="17"/>
          </p:nvPr>
        </p:nvSpPr>
        <p:spPr/>
        <p:txBody>
          <a:bodyPr/>
          <a:lstStyle>
            <a:lvl1pPr>
              <a:defRPr>
                <a:solidFill>
                  <a:schemeClr val="bg1"/>
                </a:solidFill>
              </a:defRPr>
            </a:lvl1pPr>
          </a:lstStyle>
          <a:p>
            <a:fld id="{D701140D-C14F-41CA-99FC-0EF83E8DA40A}" type="slidenum">
              <a:rPr lang="fi-FI" smtClean="0"/>
              <a:pPr/>
              <a:t>‹#›</a:t>
            </a:fld>
            <a:endParaRPr lang="fi-FI"/>
          </a:p>
        </p:txBody>
      </p:sp>
    </p:spTree>
    <p:extLst>
      <p:ext uri="{BB962C8B-B14F-4D97-AF65-F5344CB8AC3E}">
        <p14:creationId xmlns:p14="http://schemas.microsoft.com/office/powerpoint/2010/main" val="10054837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ntent and Picture 2 Blue">
    <p:bg>
      <p:bgPr>
        <a:solidFill>
          <a:schemeClr val="accent3"/>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lvl1pPr>
          </a:lstStyle>
          <a:p>
            <a:r>
              <a:rPr lang="en-US"/>
              <a:t>Click to edit Master title style</a:t>
            </a:r>
            <a:endParaRPr lang="fi-FI"/>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tx1"/>
          </a:solidFill>
        </p:spPr>
        <p:txBody>
          <a:bodyPr lIns="360000" tIns="360000" rIns="360000" bIns="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1076325" indent="0">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endParaRPr lang="en-US"/>
          </a:p>
        </p:txBody>
      </p:sp>
      <p:sp>
        <p:nvSpPr>
          <p:cNvPr id="3" name="Date Placeholder 2">
            <a:extLst>
              <a:ext uri="{FF2B5EF4-FFF2-40B4-BE49-F238E27FC236}">
                <a16:creationId xmlns:a16="http://schemas.microsoft.com/office/drawing/2014/main" id="{1B2A142A-BF4E-5EF0-8055-D60384BD50E9}"/>
              </a:ext>
            </a:extLst>
          </p:cNvPr>
          <p:cNvSpPr>
            <a:spLocks noGrp="1"/>
          </p:cNvSpPr>
          <p:nvPr>
            <p:ph type="dt" sz="half" idx="15"/>
          </p:nvPr>
        </p:nvSpPr>
        <p:spPr/>
        <p:txBody>
          <a:bodyPr/>
          <a:lstStyle>
            <a:lvl1pPr>
              <a:defRPr>
                <a:solidFill>
                  <a:schemeClr val="bg1"/>
                </a:solidFill>
              </a:defRPr>
            </a:lvl1pPr>
          </a:lstStyle>
          <a:p>
            <a:fld id="{BB3A5BA6-4852-4E5E-894B-0E83F84A5EB0}" type="datetime1">
              <a:rPr lang="fi-FI" smtClean="0"/>
              <a:t>9.10.2026</a:t>
            </a:fld>
            <a:endParaRPr lang="fi-FI"/>
          </a:p>
        </p:txBody>
      </p:sp>
      <p:sp>
        <p:nvSpPr>
          <p:cNvPr id="4" name="Footer Placeholder 3">
            <a:extLst>
              <a:ext uri="{FF2B5EF4-FFF2-40B4-BE49-F238E27FC236}">
                <a16:creationId xmlns:a16="http://schemas.microsoft.com/office/drawing/2014/main" id="{3BF780F4-1A92-F147-469C-3F289BD99E64}"/>
              </a:ext>
            </a:extLst>
          </p:cNvPr>
          <p:cNvSpPr>
            <a:spLocks noGrp="1"/>
          </p:cNvSpPr>
          <p:nvPr>
            <p:ph type="ftr" sz="quarter" idx="16"/>
          </p:nvPr>
        </p:nvSpPr>
        <p:spPr/>
        <p:txBody>
          <a:bodyPr/>
          <a:lstStyle>
            <a:lvl1pPr>
              <a:defRPr>
                <a:solidFill>
                  <a:schemeClr val="bg1"/>
                </a:solidFill>
              </a:defRPr>
            </a:lvl1pPr>
          </a:lstStyle>
          <a:p>
            <a:endParaRPr lang="fi-FI"/>
          </a:p>
        </p:txBody>
      </p:sp>
      <p:sp>
        <p:nvSpPr>
          <p:cNvPr id="10" name="Slide Number Placeholder 9">
            <a:extLst>
              <a:ext uri="{FF2B5EF4-FFF2-40B4-BE49-F238E27FC236}">
                <a16:creationId xmlns:a16="http://schemas.microsoft.com/office/drawing/2014/main" id="{696244F1-5AD7-1A82-FC48-D3C4AC0F7D18}"/>
              </a:ext>
            </a:extLst>
          </p:cNvPr>
          <p:cNvSpPr>
            <a:spLocks noGrp="1"/>
          </p:cNvSpPr>
          <p:nvPr>
            <p:ph type="sldNum" sz="quarter" idx="17"/>
          </p:nvPr>
        </p:nvSpPr>
        <p:spPr/>
        <p:txBody>
          <a:bodyPr/>
          <a:lstStyle>
            <a:lvl1pPr>
              <a:defRPr>
                <a:solidFill>
                  <a:schemeClr val="bg1"/>
                </a:solidFill>
              </a:defRPr>
            </a:lvl1pPr>
          </a:lstStyle>
          <a:p>
            <a:fld id="{D701140D-C14F-41CA-99FC-0EF83E8DA40A}" type="slidenum">
              <a:rPr lang="fi-FI" smtClean="0"/>
              <a:pPr/>
              <a:t>‹#›</a:t>
            </a:fld>
            <a:endParaRPr lang="fi-FI"/>
          </a:p>
        </p:txBody>
      </p:sp>
    </p:spTree>
    <p:extLst>
      <p:ext uri="{BB962C8B-B14F-4D97-AF65-F5344CB8AC3E}">
        <p14:creationId xmlns:p14="http://schemas.microsoft.com/office/powerpoint/2010/main" val="13343028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ntent and Picture 2 Red">
    <p:bg>
      <p:bgPr>
        <a:solidFill>
          <a:schemeClr val="accent2"/>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lvl1pPr>
          </a:lstStyle>
          <a:p>
            <a:r>
              <a:rPr lang="en-US"/>
              <a:t>Click to edit Master title style</a:t>
            </a:r>
            <a:endParaRPr lang="fi-FI"/>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tx1"/>
          </a:solidFill>
        </p:spPr>
        <p:txBody>
          <a:bodyPr lIns="360000" tIns="360000" rIns="360000" bIns="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1076325" indent="0">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endParaRPr lang="en-US"/>
          </a:p>
        </p:txBody>
      </p:sp>
      <p:sp>
        <p:nvSpPr>
          <p:cNvPr id="3" name="Date Placeholder 2">
            <a:extLst>
              <a:ext uri="{FF2B5EF4-FFF2-40B4-BE49-F238E27FC236}">
                <a16:creationId xmlns:a16="http://schemas.microsoft.com/office/drawing/2014/main" id="{F2993854-8244-43E3-C637-3DC3E22EE8CD}"/>
              </a:ext>
            </a:extLst>
          </p:cNvPr>
          <p:cNvSpPr>
            <a:spLocks noGrp="1"/>
          </p:cNvSpPr>
          <p:nvPr>
            <p:ph type="dt" sz="half" idx="15"/>
          </p:nvPr>
        </p:nvSpPr>
        <p:spPr/>
        <p:txBody>
          <a:bodyPr/>
          <a:lstStyle>
            <a:lvl1pPr>
              <a:defRPr>
                <a:solidFill>
                  <a:schemeClr val="bg1"/>
                </a:solidFill>
              </a:defRPr>
            </a:lvl1pPr>
          </a:lstStyle>
          <a:p>
            <a:fld id="{05F8722D-ED71-43A3-B087-B2D89AD1642A}" type="datetime1">
              <a:rPr lang="fi-FI" smtClean="0"/>
              <a:t>9.10.2026</a:t>
            </a:fld>
            <a:endParaRPr lang="fi-FI"/>
          </a:p>
        </p:txBody>
      </p:sp>
      <p:sp>
        <p:nvSpPr>
          <p:cNvPr id="4" name="Footer Placeholder 3">
            <a:extLst>
              <a:ext uri="{FF2B5EF4-FFF2-40B4-BE49-F238E27FC236}">
                <a16:creationId xmlns:a16="http://schemas.microsoft.com/office/drawing/2014/main" id="{716C7C5B-53CC-BAF2-FF29-BF8EBB2FDDB5}"/>
              </a:ext>
            </a:extLst>
          </p:cNvPr>
          <p:cNvSpPr>
            <a:spLocks noGrp="1"/>
          </p:cNvSpPr>
          <p:nvPr>
            <p:ph type="ftr" sz="quarter" idx="16"/>
          </p:nvPr>
        </p:nvSpPr>
        <p:spPr/>
        <p:txBody>
          <a:bodyPr/>
          <a:lstStyle>
            <a:lvl1pPr>
              <a:defRPr>
                <a:solidFill>
                  <a:schemeClr val="bg1"/>
                </a:solidFill>
              </a:defRPr>
            </a:lvl1pPr>
          </a:lstStyle>
          <a:p>
            <a:endParaRPr lang="fi-FI"/>
          </a:p>
        </p:txBody>
      </p:sp>
      <p:sp>
        <p:nvSpPr>
          <p:cNvPr id="10" name="Slide Number Placeholder 9">
            <a:extLst>
              <a:ext uri="{FF2B5EF4-FFF2-40B4-BE49-F238E27FC236}">
                <a16:creationId xmlns:a16="http://schemas.microsoft.com/office/drawing/2014/main" id="{6B487434-97D5-2547-3523-2345F0919C58}"/>
              </a:ext>
            </a:extLst>
          </p:cNvPr>
          <p:cNvSpPr>
            <a:spLocks noGrp="1"/>
          </p:cNvSpPr>
          <p:nvPr>
            <p:ph type="sldNum" sz="quarter" idx="17"/>
          </p:nvPr>
        </p:nvSpPr>
        <p:spPr/>
        <p:txBody>
          <a:bodyPr/>
          <a:lstStyle>
            <a:lvl1pPr>
              <a:defRPr>
                <a:solidFill>
                  <a:schemeClr val="bg1"/>
                </a:solidFill>
              </a:defRPr>
            </a:lvl1pPr>
          </a:lstStyle>
          <a:p>
            <a:fld id="{D701140D-C14F-41CA-99FC-0EF83E8DA40A}" type="slidenum">
              <a:rPr lang="fi-FI" smtClean="0"/>
              <a:pPr/>
              <a:t>‹#›</a:t>
            </a:fld>
            <a:endParaRPr lang="fi-FI"/>
          </a:p>
        </p:txBody>
      </p:sp>
    </p:spTree>
    <p:extLst>
      <p:ext uri="{BB962C8B-B14F-4D97-AF65-F5344CB8AC3E}">
        <p14:creationId xmlns:p14="http://schemas.microsoft.com/office/powerpoint/2010/main" val="8079673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tent and Picture 2 Yellow">
    <p:bg>
      <p:bgPr>
        <a:solidFill>
          <a:schemeClr val="accent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lvl1pPr>
          </a:lstStyle>
          <a:p>
            <a:r>
              <a:rPr lang="en-US"/>
              <a:t>Click to edit Master title style</a:t>
            </a:r>
            <a:endParaRPr lang="fi-FI"/>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tx1"/>
          </a:solidFill>
        </p:spPr>
        <p:txBody>
          <a:bodyPr lIns="360000" tIns="360000" rIns="360000" bIns="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1076325" indent="0">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endParaRPr lang="en-US"/>
          </a:p>
        </p:txBody>
      </p:sp>
      <p:sp>
        <p:nvSpPr>
          <p:cNvPr id="3" name="Date Placeholder 2">
            <a:extLst>
              <a:ext uri="{FF2B5EF4-FFF2-40B4-BE49-F238E27FC236}">
                <a16:creationId xmlns:a16="http://schemas.microsoft.com/office/drawing/2014/main" id="{2E59C5E6-3848-DD51-861F-156013956903}"/>
              </a:ext>
            </a:extLst>
          </p:cNvPr>
          <p:cNvSpPr>
            <a:spLocks noGrp="1"/>
          </p:cNvSpPr>
          <p:nvPr>
            <p:ph type="dt" sz="half" idx="15"/>
          </p:nvPr>
        </p:nvSpPr>
        <p:spPr/>
        <p:txBody>
          <a:bodyPr/>
          <a:lstStyle>
            <a:lvl1pPr>
              <a:defRPr>
                <a:solidFill>
                  <a:schemeClr val="bg1"/>
                </a:solidFill>
              </a:defRPr>
            </a:lvl1pPr>
          </a:lstStyle>
          <a:p>
            <a:fld id="{A24535FB-B9C7-4FBE-8088-AC076C86813D}" type="datetime1">
              <a:rPr lang="fi-FI" smtClean="0"/>
              <a:t>9.10.2026</a:t>
            </a:fld>
            <a:endParaRPr lang="fi-FI"/>
          </a:p>
        </p:txBody>
      </p:sp>
      <p:sp>
        <p:nvSpPr>
          <p:cNvPr id="4" name="Footer Placeholder 3">
            <a:extLst>
              <a:ext uri="{FF2B5EF4-FFF2-40B4-BE49-F238E27FC236}">
                <a16:creationId xmlns:a16="http://schemas.microsoft.com/office/drawing/2014/main" id="{5CFDF37D-70A5-B3BF-17C8-24A668D69183}"/>
              </a:ext>
            </a:extLst>
          </p:cNvPr>
          <p:cNvSpPr>
            <a:spLocks noGrp="1"/>
          </p:cNvSpPr>
          <p:nvPr>
            <p:ph type="ftr" sz="quarter" idx="16"/>
          </p:nvPr>
        </p:nvSpPr>
        <p:spPr/>
        <p:txBody>
          <a:bodyPr/>
          <a:lstStyle>
            <a:lvl1pPr>
              <a:defRPr>
                <a:solidFill>
                  <a:schemeClr val="bg1"/>
                </a:solidFill>
              </a:defRPr>
            </a:lvl1pPr>
          </a:lstStyle>
          <a:p>
            <a:endParaRPr lang="fi-FI"/>
          </a:p>
        </p:txBody>
      </p:sp>
      <p:sp>
        <p:nvSpPr>
          <p:cNvPr id="10" name="Slide Number Placeholder 9">
            <a:extLst>
              <a:ext uri="{FF2B5EF4-FFF2-40B4-BE49-F238E27FC236}">
                <a16:creationId xmlns:a16="http://schemas.microsoft.com/office/drawing/2014/main" id="{6443D1A9-B4DE-2DBA-6821-ED921573F159}"/>
              </a:ext>
            </a:extLst>
          </p:cNvPr>
          <p:cNvSpPr>
            <a:spLocks noGrp="1"/>
          </p:cNvSpPr>
          <p:nvPr>
            <p:ph type="sldNum" sz="quarter" idx="17"/>
          </p:nvPr>
        </p:nvSpPr>
        <p:spPr/>
        <p:txBody>
          <a:bodyPr/>
          <a:lstStyle>
            <a:lvl1pPr>
              <a:defRPr>
                <a:solidFill>
                  <a:schemeClr val="bg1"/>
                </a:solidFill>
              </a:defRPr>
            </a:lvl1pPr>
          </a:lstStyle>
          <a:p>
            <a:fld id="{D701140D-C14F-41CA-99FC-0EF83E8DA40A}" type="slidenum">
              <a:rPr lang="fi-FI" smtClean="0"/>
              <a:pPr/>
              <a:t>‹#›</a:t>
            </a:fld>
            <a:endParaRPr lang="fi-FI"/>
          </a:p>
        </p:txBody>
      </p:sp>
    </p:spTree>
    <p:extLst>
      <p:ext uri="{BB962C8B-B14F-4D97-AF65-F5344CB8AC3E}">
        <p14:creationId xmlns:p14="http://schemas.microsoft.com/office/powerpoint/2010/main" val="2168152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tent and Picture 3 ">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a:t>Click to edit Master title style</a:t>
            </a:r>
            <a:endParaRPr lang="fi-FI"/>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bg1"/>
          </a:solidFill>
        </p:spPr>
        <p:txBody>
          <a:bodyPr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5">
            <a:extLst>
              <a:ext uri="{FF2B5EF4-FFF2-40B4-BE49-F238E27FC236}">
                <a16:creationId xmlns:a16="http://schemas.microsoft.com/office/drawing/2014/main" id="{F7FF4B69-C798-C3F1-7188-B925B03733A5}"/>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 name="Date Placeholder 3">
            <a:extLst>
              <a:ext uri="{FF2B5EF4-FFF2-40B4-BE49-F238E27FC236}">
                <a16:creationId xmlns:a16="http://schemas.microsoft.com/office/drawing/2014/main" id="{5130E494-A65E-1D78-DB63-3C5D959CBFE0}"/>
              </a:ext>
            </a:extLst>
          </p:cNvPr>
          <p:cNvSpPr>
            <a:spLocks noGrp="1"/>
          </p:cNvSpPr>
          <p:nvPr>
            <p:ph type="dt" sz="half" idx="15"/>
          </p:nvPr>
        </p:nvSpPr>
        <p:spPr/>
        <p:txBody>
          <a:bodyPr/>
          <a:lstStyle/>
          <a:p>
            <a:fld id="{B493C2D9-4607-4F25-838E-29642C274E85}" type="datetime1">
              <a:rPr lang="fi-FI" smtClean="0"/>
              <a:t>9.10.2026</a:t>
            </a:fld>
            <a:endParaRPr lang="fi-FI"/>
          </a:p>
        </p:txBody>
      </p:sp>
      <p:sp>
        <p:nvSpPr>
          <p:cNvPr id="10" name="Footer Placeholder 9">
            <a:extLst>
              <a:ext uri="{FF2B5EF4-FFF2-40B4-BE49-F238E27FC236}">
                <a16:creationId xmlns:a16="http://schemas.microsoft.com/office/drawing/2014/main" id="{97EEDB51-27D7-7F66-3869-56438094A3FB}"/>
              </a:ext>
            </a:extLst>
          </p:cNvPr>
          <p:cNvSpPr>
            <a:spLocks noGrp="1"/>
          </p:cNvSpPr>
          <p:nvPr>
            <p:ph type="ftr" sz="quarter" idx="16"/>
          </p:nvPr>
        </p:nvSpPr>
        <p:spPr/>
        <p:txBody>
          <a:bodyPr/>
          <a:lstStyle/>
          <a:p>
            <a:endParaRPr lang="fi-FI"/>
          </a:p>
        </p:txBody>
      </p:sp>
      <p:sp>
        <p:nvSpPr>
          <p:cNvPr id="11" name="Slide Number Placeholder 10">
            <a:extLst>
              <a:ext uri="{FF2B5EF4-FFF2-40B4-BE49-F238E27FC236}">
                <a16:creationId xmlns:a16="http://schemas.microsoft.com/office/drawing/2014/main" id="{9036D707-D9E0-5D34-60D5-E79DC6881585}"/>
              </a:ext>
            </a:extLst>
          </p:cNvPr>
          <p:cNvSpPr>
            <a:spLocks noGrp="1"/>
          </p:cNvSpPr>
          <p:nvPr>
            <p:ph type="sldNum" sz="quarter" idx="17"/>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27586776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ontent and Picture 3 Blue">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a:t>Click to edit Master title style</a:t>
            </a:r>
            <a:endParaRPr lang="fi-FI"/>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accent3"/>
          </a:solidFill>
        </p:spPr>
        <p:txBody>
          <a:bodyPr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5">
            <a:extLst>
              <a:ext uri="{FF2B5EF4-FFF2-40B4-BE49-F238E27FC236}">
                <a16:creationId xmlns:a16="http://schemas.microsoft.com/office/drawing/2014/main" id="{F7FF4B69-C798-C3F1-7188-B925B03733A5}"/>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 name="Date Placeholder 3">
            <a:extLst>
              <a:ext uri="{FF2B5EF4-FFF2-40B4-BE49-F238E27FC236}">
                <a16:creationId xmlns:a16="http://schemas.microsoft.com/office/drawing/2014/main" id="{767DC4F0-F8C6-06CD-A34E-EF0D5D3EF4FC}"/>
              </a:ext>
            </a:extLst>
          </p:cNvPr>
          <p:cNvSpPr>
            <a:spLocks noGrp="1"/>
          </p:cNvSpPr>
          <p:nvPr>
            <p:ph type="dt" sz="half" idx="15"/>
          </p:nvPr>
        </p:nvSpPr>
        <p:spPr/>
        <p:txBody>
          <a:bodyPr/>
          <a:lstStyle/>
          <a:p>
            <a:fld id="{28095AFD-E228-47A8-9880-4B3042A2D1C2}" type="datetime1">
              <a:rPr lang="fi-FI" smtClean="0"/>
              <a:t>9.10.2026</a:t>
            </a:fld>
            <a:endParaRPr lang="fi-FI"/>
          </a:p>
        </p:txBody>
      </p:sp>
      <p:sp>
        <p:nvSpPr>
          <p:cNvPr id="10" name="Footer Placeholder 9">
            <a:extLst>
              <a:ext uri="{FF2B5EF4-FFF2-40B4-BE49-F238E27FC236}">
                <a16:creationId xmlns:a16="http://schemas.microsoft.com/office/drawing/2014/main" id="{8F46D1C0-3FD0-2362-C159-BEADDB3EF46D}"/>
              </a:ext>
            </a:extLst>
          </p:cNvPr>
          <p:cNvSpPr>
            <a:spLocks noGrp="1"/>
          </p:cNvSpPr>
          <p:nvPr>
            <p:ph type="ftr" sz="quarter" idx="16"/>
          </p:nvPr>
        </p:nvSpPr>
        <p:spPr/>
        <p:txBody>
          <a:bodyPr/>
          <a:lstStyle/>
          <a:p>
            <a:endParaRPr lang="fi-FI"/>
          </a:p>
        </p:txBody>
      </p:sp>
      <p:sp>
        <p:nvSpPr>
          <p:cNvPr id="11" name="Slide Number Placeholder 10">
            <a:extLst>
              <a:ext uri="{FF2B5EF4-FFF2-40B4-BE49-F238E27FC236}">
                <a16:creationId xmlns:a16="http://schemas.microsoft.com/office/drawing/2014/main" id="{06C20592-6442-81CE-E493-1241C6AC5FD1}"/>
              </a:ext>
            </a:extLst>
          </p:cNvPr>
          <p:cNvSpPr>
            <a:spLocks noGrp="1"/>
          </p:cNvSpPr>
          <p:nvPr>
            <p:ph type="sldNum" sz="quarter" idx="17"/>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23068722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ntent and Picture 3 Red">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a:t>Click to edit Master title style</a:t>
            </a:r>
            <a:endParaRPr lang="fi-FI"/>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accent2"/>
          </a:solidFill>
        </p:spPr>
        <p:txBody>
          <a:bodyPr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5">
            <a:extLst>
              <a:ext uri="{FF2B5EF4-FFF2-40B4-BE49-F238E27FC236}">
                <a16:creationId xmlns:a16="http://schemas.microsoft.com/office/drawing/2014/main" id="{F7FF4B69-C798-C3F1-7188-B925B03733A5}"/>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 name="Date Placeholder 3">
            <a:extLst>
              <a:ext uri="{FF2B5EF4-FFF2-40B4-BE49-F238E27FC236}">
                <a16:creationId xmlns:a16="http://schemas.microsoft.com/office/drawing/2014/main" id="{76E26E52-F01E-BC81-F222-7E4621B62777}"/>
              </a:ext>
            </a:extLst>
          </p:cNvPr>
          <p:cNvSpPr>
            <a:spLocks noGrp="1"/>
          </p:cNvSpPr>
          <p:nvPr>
            <p:ph type="dt" sz="half" idx="15"/>
          </p:nvPr>
        </p:nvSpPr>
        <p:spPr/>
        <p:txBody>
          <a:bodyPr/>
          <a:lstStyle/>
          <a:p>
            <a:fld id="{E18B24D6-225C-438B-9C73-85BA01452FEB}" type="datetime1">
              <a:rPr lang="fi-FI" smtClean="0"/>
              <a:t>9.10.2026</a:t>
            </a:fld>
            <a:endParaRPr lang="fi-FI"/>
          </a:p>
        </p:txBody>
      </p:sp>
      <p:sp>
        <p:nvSpPr>
          <p:cNvPr id="10" name="Footer Placeholder 9">
            <a:extLst>
              <a:ext uri="{FF2B5EF4-FFF2-40B4-BE49-F238E27FC236}">
                <a16:creationId xmlns:a16="http://schemas.microsoft.com/office/drawing/2014/main" id="{1C7057D4-C8D8-E41D-29C3-A43C0026CE89}"/>
              </a:ext>
            </a:extLst>
          </p:cNvPr>
          <p:cNvSpPr>
            <a:spLocks noGrp="1"/>
          </p:cNvSpPr>
          <p:nvPr>
            <p:ph type="ftr" sz="quarter" idx="16"/>
          </p:nvPr>
        </p:nvSpPr>
        <p:spPr/>
        <p:txBody>
          <a:bodyPr/>
          <a:lstStyle/>
          <a:p>
            <a:endParaRPr lang="fi-FI"/>
          </a:p>
        </p:txBody>
      </p:sp>
      <p:sp>
        <p:nvSpPr>
          <p:cNvPr id="11" name="Slide Number Placeholder 10">
            <a:extLst>
              <a:ext uri="{FF2B5EF4-FFF2-40B4-BE49-F238E27FC236}">
                <a16:creationId xmlns:a16="http://schemas.microsoft.com/office/drawing/2014/main" id="{B29318E7-B01A-6A00-49C8-15BE06F4491F}"/>
              </a:ext>
            </a:extLst>
          </p:cNvPr>
          <p:cNvSpPr>
            <a:spLocks noGrp="1"/>
          </p:cNvSpPr>
          <p:nvPr>
            <p:ph type="sldNum" sz="quarter" idx="17"/>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38725615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ontent and Picture 3 Yellow">
    <p:bg>
      <p:bgPr>
        <a:solidFill>
          <a:schemeClr val="tx1"/>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6096000" y="0"/>
            <a:ext cx="6096000" cy="3429000"/>
          </a:xfrm>
          <a:solidFill>
            <a:schemeClr val="bg2"/>
          </a:solidFill>
        </p:spPr>
        <p:txBody>
          <a:bodyPr vert="horz" lIns="0" tIns="0" rIns="0" bIns="0" rtlCol="0" anchor="t" anchorCtr="0">
            <a:noAutofit/>
          </a:bodyPr>
          <a:lstStyle>
            <a:lvl1pPr>
              <a:defRPr lang="fi-FI" sz="1200" noProof="1"/>
            </a:lvl1pPr>
          </a:lstStyle>
          <a:p>
            <a:pPr marR="0" lvl="0" fontAlgn="auto">
              <a:spcBef>
                <a:spcPts val="0"/>
              </a:spcBef>
              <a:spcAft>
                <a:spcPts val="0"/>
              </a:spcAft>
              <a:buClrTx/>
              <a:buSzTx/>
              <a:tabLst/>
            </a:pPr>
            <a:r>
              <a:rPr lang="fi-FI" noProof="1"/>
              <a:t>Click icon to add image</a:t>
            </a:r>
            <a:br>
              <a:rPr lang="fi-FI" noProof="1"/>
            </a:br>
            <a:r>
              <a:rPr lang="fi-FI" noProof="1"/>
              <a:t>Fit the image to frame by choosing:</a:t>
            </a:r>
            <a:br>
              <a:rPr lang="fi-FI" noProof="1"/>
            </a:br>
            <a:r>
              <a:rPr lang="fi-FI" noProof="1"/>
              <a:t>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a:t>Click to edit Master title style</a:t>
            </a:r>
            <a:endParaRPr lang="fi-FI"/>
          </a:p>
        </p:txBody>
      </p:sp>
      <p:sp>
        <p:nvSpPr>
          <p:cNvPr id="9" name="Text Placeholder 8">
            <a:extLst>
              <a:ext uri="{FF2B5EF4-FFF2-40B4-BE49-F238E27FC236}">
                <a16:creationId xmlns:a16="http://schemas.microsoft.com/office/drawing/2014/main" id="{0C9DCEB1-9C2B-0120-BA93-9B57D41B94D1}"/>
              </a:ext>
            </a:extLst>
          </p:cNvPr>
          <p:cNvSpPr>
            <a:spLocks noGrp="1"/>
          </p:cNvSpPr>
          <p:nvPr>
            <p:ph type="body" sz="quarter" idx="14"/>
          </p:nvPr>
        </p:nvSpPr>
        <p:spPr>
          <a:xfrm>
            <a:off x="6096000" y="3429000"/>
            <a:ext cx="6096000" cy="3429000"/>
          </a:xfrm>
          <a:solidFill>
            <a:schemeClr val="accent1"/>
          </a:solidFill>
        </p:spPr>
        <p:txBody>
          <a:bodyPr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5">
            <a:extLst>
              <a:ext uri="{FF2B5EF4-FFF2-40B4-BE49-F238E27FC236}">
                <a16:creationId xmlns:a16="http://schemas.microsoft.com/office/drawing/2014/main" id="{F7FF4B69-C798-C3F1-7188-B925B03733A5}"/>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 name="Date Placeholder 3">
            <a:extLst>
              <a:ext uri="{FF2B5EF4-FFF2-40B4-BE49-F238E27FC236}">
                <a16:creationId xmlns:a16="http://schemas.microsoft.com/office/drawing/2014/main" id="{47B89FBD-DF44-BB8B-9867-383C65A5BB24}"/>
              </a:ext>
            </a:extLst>
          </p:cNvPr>
          <p:cNvSpPr>
            <a:spLocks noGrp="1"/>
          </p:cNvSpPr>
          <p:nvPr>
            <p:ph type="dt" sz="half" idx="15"/>
          </p:nvPr>
        </p:nvSpPr>
        <p:spPr/>
        <p:txBody>
          <a:bodyPr/>
          <a:lstStyle/>
          <a:p>
            <a:fld id="{78E8A63E-1279-4B24-8B51-13CB96A8745B}" type="datetime1">
              <a:rPr lang="fi-FI" smtClean="0"/>
              <a:t>9.10.2026</a:t>
            </a:fld>
            <a:endParaRPr lang="fi-FI"/>
          </a:p>
        </p:txBody>
      </p:sp>
      <p:sp>
        <p:nvSpPr>
          <p:cNvPr id="10" name="Footer Placeholder 9">
            <a:extLst>
              <a:ext uri="{FF2B5EF4-FFF2-40B4-BE49-F238E27FC236}">
                <a16:creationId xmlns:a16="http://schemas.microsoft.com/office/drawing/2014/main" id="{379603E4-4E8F-7DE5-DBF4-3D80A204C03F}"/>
              </a:ext>
            </a:extLst>
          </p:cNvPr>
          <p:cNvSpPr>
            <a:spLocks noGrp="1"/>
          </p:cNvSpPr>
          <p:nvPr>
            <p:ph type="ftr" sz="quarter" idx="16"/>
          </p:nvPr>
        </p:nvSpPr>
        <p:spPr/>
        <p:txBody>
          <a:bodyPr/>
          <a:lstStyle/>
          <a:p>
            <a:endParaRPr lang="fi-FI"/>
          </a:p>
        </p:txBody>
      </p:sp>
      <p:sp>
        <p:nvSpPr>
          <p:cNvPr id="11" name="Slide Number Placeholder 10">
            <a:extLst>
              <a:ext uri="{FF2B5EF4-FFF2-40B4-BE49-F238E27FC236}">
                <a16:creationId xmlns:a16="http://schemas.microsoft.com/office/drawing/2014/main" id="{685C845B-33B8-3089-1820-F8375F1F31A3}"/>
              </a:ext>
            </a:extLst>
          </p:cNvPr>
          <p:cNvSpPr>
            <a:spLocks noGrp="1"/>
          </p:cNvSpPr>
          <p:nvPr>
            <p:ph type="sldNum" sz="quarter" idx="17"/>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8325841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Picture">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0" y="0"/>
            <a:ext cx="12192000" cy="6858000"/>
          </a:xfrm>
          <a:solidFill>
            <a:schemeClr val="bg2"/>
          </a:solidFill>
        </p:spPr>
        <p:txBody>
          <a:bodyPr vert="horz" lIns="0" tIns="0" rIns="0" bIns="0" rtlCol="0" anchor="t" anchorCtr="0">
            <a:noAutofit/>
          </a:bodyPr>
          <a:lstStyle>
            <a:lvl1pPr>
              <a:defRPr lang="fi-FI" sz="1200" noProof="1"/>
            </a:lvl1pPr>
          </a:lstStyle>
          <a:p>
            <a:pPr marR="0" lvl="0" fontAlgn="auto">
              <a:spcAft>
                <a:spcPts val="0"/>
              </a:spcAft>
              <a:buClrTx/>
              <a:buSzTx/>
              <a:tabLst/>
            </a:pPr>
            <a:r>
              <a:rPr lang="fi-FI" noProof="1"/>
              <a:t>Click icon to add image, Fit the image to frame by choosing: 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lvl1pPr>
          </a:lstStyle>
          <a:p>
            <a:r>
              <a:rPr lang="en-US"/>
              <a:t>Click to edit Master title style</a:t>
            </a:r>
            <a:endParaRPr lang="fi-FI"/>
          </a:p>
        </p:txBody>
      </p:sp>
      <p:sp>
        <p:nvSpPr>
          <p:cNvPr id="4" name="Text Placeholder 2">
            <a:extLst>
              <a:ext uri="{FF2B5EF4-FFF2-40B4-BE49-F238E27FC236}">
                <a16:creationId xmlns:a16="http://schemas.microsoft.com/office/drawing/2014/main" id="{3C31FA69-E208-B16D-749C-C889E904FF0C}"/>
              </a:ext>
              <a:ext uri="{C183D7F6-B498-43B3-948B-1728B52AA6E4}">
                <adec:decorative xmlns:adec="http://schemas.microsoft.com/office/drawing/2017/decorative" val="1"/>
              </a:ext>
            </a:extLst>
          </p:cNvPr>
          <p:cNvSpPr>
            <a:spLocks noGrp="1"/>
          </p:cNvSpPr>
          <p:nvPr>
            <p:ph type="body" sz="quarter" idx="19"/>
          </p:nvPr>
        </p:nvSpPr>
        <p:spPr>
          <a:xfrm>
            <a:off x="407988" y="6165336"/>
            <a:ext cx="385200" cy="288000"/>
          </a:xfrm>
          <a:blipFill>
            <a:blip r:embed="rId2" cstate="email">
              <a:extLst>
                <a:ext uri="{28A0092B-C50C-407E-A947-70E740481C1C}">
                  <a14:useLocalDpi xmlns:a14="http://schemas.microsoft.com/office/drawing/2010/main"/>
                </a:ext>
              </a:extLst>
            </a:blip>
            <a:stretch>
              <a:fillRect/>
            </a:stretch>
          </a:blipFill>
        </p:spPr>
        <p:txBody>
          <a:bodyPr/>
          <a:lstStyle>
            <a:lvl1pPr>
              <a:defRPr sz="100">
                <a:noFill/>
              </a:defRPr>
            </a:lvl1pPr>
          </a:lstStyle>
          <a:p>
            <a:pPr lvl="0"/>
            <a:endParaRPr lang="en-GB"/>
          </a:p>
        </p:txBody>
      </p:sp>
      <p:sp>
        <p:nvSpPr>
          <p:cNvPr id="3" name="Date Placeholder 2">
            <a:extLst>
              <a:ext uri="{FF2B5EF4-FFF2-40B4-BE49-F238E27FC236}">
                <a16:creationId xmlns:a16="http://schemas.microsoft.com/office/drawing/2014/main" id="{0CB1E97D-067B-6A56-E3C1-E0B0E8237E33}"/>
              </a:ext>
            </a:extLst>
          </p:cNvPr>
          <p:cNvSpPr>
            <a:spLocks noGrp="1"/>
          </p:cNvSpPr>
          <p:nvPr>
            <p:ph type="dt" sz="half" idx="20"/>
          </p:nvPr>
        </p:nvSpPr>
        <p:spPr/>
        <p:txBody>
          <a:bodyPr/>
          <a:lstStyle/>
          <a:p>
            <a:fld id="{9A0E1B14-5FAD-4728-B6F7-3C24CEE5BF4A}" type="datetime1">
              <a:rPr lang="fi-FI" smtClean="0"/>
              <a:t>9.10.2026</a:t>
            </a:fld>
            <a:endParaRPr lang="fi-FI"/>
          </a:p>
        </p:txBody>
      </p:sp>
      <p:sp>
        <p:nvSpPr>
          <p:cNvPr id="9" name="Footer Placeholder 8">
            <a:extLst>
              <a:ext uri="{FF2B5EF4-FFF2-40B4-BE49-F238E27FC236}">
                <a16:creationId xmlns:a16="http://schemas.microsoft.com/office/drawing/2014/main" id="{9DD562FA-3522-5D86-6B5D-D46C31407CA8}"/>
              </a:ext>
            </a:extLst>
          </p:cNvPr>
          <p:cNvSpPr>
            <a:spLocks noGrp="1"/>
          </p:cNvSpPr>
          <p:nvPr>
            <p:ph type="ftr" sz="quarter" idx="21"/>
          </p:nvPr>
        </p:nvSpPr>
        <p:spPr/>
        <p:txBody>
          <a:bodyPr/>
          <a:lstStyle/>
          <a:p>
            <a:endParaRPr lang="fi-FI"/>
          </a:p>
        </p:txBody>
      </p:sp>
      <p:sp>
        <p:nvSpPr>
          <p:cNvPr id="10" name="Slide Number Placeholder 9">
            <a:extLst>
              <a:ext uri="{FF2B5EF4-FFF2-40B4-BE49-F238E27FC236}">
                <a16:creationId xmlns:a16="http://schemas.microsoft.com/office/drawing/2014/main" id="{C035D3F8-519A-BD10-B212-14EA8C3C6B26}"/>
              </a:ext>
            </a:extLst>
          </p:cNvPr>
          <p:cNvSpPr>
            <a:spLocks noGrp="1"/>
          </p:cNvSpPr>
          <p:nvPr>
            <p:ph type="sldNum" sz="quarter" idx="22"/>
          </p:nvPr>
        </p:nvSpPr>
        <p:spPr/>
        <p:txBody>
          <a:bodyPr/>
          <a:lstStyle/>
          <a:p>
            <a:fld id="{D701140D-C14F-41CA-99FC-0EF83E8DA40A}" type="slidenum">
              <a:rPr lang="fi-FI" smtClean="0"/>
              <a:pPr/>
              <a:t>‹#›</a:t>
            </a:fld>
            <a:endParaRPr lang="fi-FI"/>
          </a:p>
        </p:txBody>
      </p:sp>
    </p:spTree>
    <p:extLst>
      <p:ext uri="{BB962C8B-B14F-4D97-AF65-F5344CB8AC3E}">
        <p14:creationId xmlns:p14="http://schemas.microsoft.com/office/powerpoint/2010/main" val="13093341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Picture Nega">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A2F443A1-A369-99FA-DAC7-9F6B92627CCE}"/>
              </a:ext>
            </a:extLst>
          </p:cNvPr>
          <p:cNvSpPr>
            <a:spLocks noGrp="1"/>
          </p:cNvSpPr>
          <p:nvPr>
            <p:ph type="pic" sz="quarter" idx="13" hasCustomPrompt="1"/>
          </p:nvPr>
        </p:nvSpPr>
        <p:spPr>
          <a:xfrm>
            <a:off x="0" y="0"/>
            <a:ext cx="12192000" cy="6858000"/>
          </a:xfrm>
          <a:solidFill>
            <a:schemeClr val="bg2"/>
          </a:solidFill>
        </p:spPr>
        <p:txBody>
          <a:bodyPr vert="horz" lIns="0" tIns="0" rIns="0" bIns="0" rtlCol="0" anchor="t" anchorCtr="0">
            <a:noAutofit/>
          </a:bodyPr>
          <a:lstStyle>
            <a:lvl1pPr>
              <a:defRPr lang="fi-FI" sz="1200" noProof="1"/>
            </a:lvl1pPr>
          </a:lstStyle>
          <a:p>
            <a:pPr marR="0" lvl="0" fontAlgn="auto">
              <a:spcAft>
                <a:spcPts val="0"/>
              </a:spcAft>
              <a:buClrTx/>
              <a:buSzTx/>
              <a:tabLst/>
            </a:pPr>
            <a:r>
              <a:rPr lang="fi-FI" noProof="1"/>
              <a:t>Click icon to add image, Fit the image to frame by choosing: crop&gt;fit / rajaa&gt;sovita</a:t>
            </a:r>
          </a:p>
        </p:txBody>
      </p:sp>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a:xfrm>
            <a:off x="407987" y="404813"/>
            <a:ext cx="5327973" cy="415498"/>
          </a:xfrm>
        </p:spPr>
        <p:txBody>
          <a:bodyPr>
            <a:spAutoFit/>
          </a:bodyPr>
          <a:lstStyle>
            <a:lvl1pPr>
              <a:defRPr sz="3000" baseline="0">
                <a:solidFill>
                  <a:schemeClr val="bg1"/>
                </a:solidFill>
              </a:defRPr>
            </a:lvl1pPr>
          </a:lstStyle>
          <a:p>
            <a:r>
              <a:rPr lang="en-US"/>
              <a:t>Click to edit Master title style</a:t>
            </a:r>
            <a:endParaRPr lang="fi-FI"/>
          </a:p>
        </p:txBody>
      </p:sp>
      <p:sp>
        <p:nvSpPr>
          <p:cNvPr id="4" name="Text Placeholder 2">
            <a:extLst>
              <a:ext uri="{FF2B5EF4-FFF2-40B4-BE49-F238E27FC236}">
                <a16:creationId xmlns:a16="http://schemas.microsoft.com/office/drawing/2014/main" id="{3C31FA69-E208-B16D-749C-C889E904FF0C}"/>
              </a:ext>
              <a:ext uri="{C183D7F6-B498-43B3-948B-1728B52AA6E4}">
                <adec:decorative xmlns:adec="http://schemas.microsoft.com/office/drawing/2017/decorative" val="1"/>
              </a:ext>
            </a:extLst>
          </p:cNvPr>
          <p:cNvSpPr>
            <a:spLocks noGrp="1"/>
          </p:cNvSpPr>
          <p:nvPr>
            <p:ph type="body" sz="quarter" idx="19"/>
          </p:nvPr>
        </p:nvSpPr>
        <p:spPr>
          <a:xfrm>
            <a:off x="407988" y="6165336"/>
            <a:ext cx="385200" cy="288000"/>
          </a:xfrm>
          <a:blipFill>
            <a:blip r:embed="rId2" cstate="email">
              <a:extLst>
                <a:ext uri="{28A0092B-C50C-407E-A947-70E740481C1C}">
                  <a14:useLocalDpi xmlns:a14="http://schemas.microsoft.com/office/drawing/2010/main"/>
                </a:ext>
              </a:extLst>
            </a:blip>
            <a:stretch>
              <a:fillRect/>
            </a:stretch>
          </a:blipFill>
        </p:spPr>
        <p:txBody>
          <a:bodyPr/>
          <a:lstStyle>
            <a:lvl1pPr>
              <a:defRPr sz="100">
                <a:noFill/>
              </a:defRPr>
            </a:lvl1pPr>
          </a:lstStyle>
          <a:p>
            <a:pPr lvl="0"/>
            <a:endParaRPr lang="en-GB"/>
          </a:p>
        </p:txBody>
      </p:sp>
      <p:sp>
        <p:nvSpPr>
          <p:cNvPr id="3" name="Date Placeholder 2">
            <a:extLst>
              <a:ext uri="{FF2B5EF4-FFF2-40B4-BE49-F238E27FC236}">
                <a16:creationId xmlns:a16="http://schemas.microsoft.com/office/drawing/2014/main" id="{9508E6FE-529C-6F82-E69C-32498ED04633}"/>
              </a:ext>
            </a:extLst>
          </p:cNvPr>
          <p:cNvSpPr>
            <a:spLocks noGrp="1"/>
          </p:cNvSpPr>
          <p:nvPr>
            <p:ph type="dt" sz="half" idx="20"/>
          </p:nvPr>
        </p:nvSpPr>
        <p:spPr/>
        <p:txBody>
          <a:bodyPr/>
          <a:lstStyle>
            <a:lvl1pPr>
              <a:defRPr>
                <a:solidFill>
                  <a:schemeClr val="bg1"/>
                </a:solidFill>
              </a:defRPr>
            </a:lvl1pPr>
          </a:lstStyle>
          <a:p>
            <a:fld id="{A3E221B3-DF53-4B90-9863-FDE648642654}" type="datetime1">
              <a:rPr lang="fi-FI" smtClean="0"/>
              <a:t>9.10.2026</a:t>
            </a:fld>
            <a:endParaRPr lang="fi-FI"/>
          </a:p>
        </p:txBody>
      </p:sp>
      <p:sp>
        <p:nvSpPr>
          <p:cNvPr id="9" name="Footer Placeholder 8">
            <a:extLst>
              <a:ext uri="{FF2B5EF4-FFF2-40B4-BE49-F238E27FC236}">
                <a16:creationId xmlns:a16="http://schemas.microsoft.com/office/drawing/2014/main" id="{428CC8F0-0CF6-102F-F83A-926998C03342}"/>
              </a:ext>
            </a:extLst>
          </p:cNvPr>
          <p:cNvSpPr>
            <a:spLocks noGrp="1"/>
          </p:cNvSpPr>
          <p:nvPr>
            <p:ph type="ftr" sz="quarter" idx="21"/>
          </p:nvPr>
        </p:nvSpPr>
        <p:spPr/>
        <p:txBody>
          <a:bodyPr/>
          <a:lstStyle>
            <a:lvl1pPr>
              <a:defRPr>
                <a:solidFill>
                  <a:schemeClr val="bg1"/>
                </a:solidFill>
              </a:defRPr>
            </a:lvl1pPr>
          </a:lstStyle>
          <a:p>
            <a:endParaRPr lang="fi-FI"/>
          </a:p>
        </p:txBody>
      </p:sp>
      <p:sp>
        <p:nvSpPr>
          <p:cNvPr id="10" name="Slide Number Placeholder 9">
            <a:extLst>
              <a:ext uri="{FF2B5EF4-FFF2-40B4-BE49-F238E27FC236}">
                <a16:creationId xmlns:a16="http://schemas.microsoft.com/office/drawing/2014/main" id="{2A5F946C-BD14-D558-2FBC-9358BC12A7B5}"/>
              </a:ext>
            </a:extLst>
          </p:cNvPr>
          <p:cNvSpPr>
            <a:spLocks noGrp="1"/>
          </p:cNvSpPr>
          <p:nvPr>
            <p:ph type="sldNum" sz="quarter" idx="22"/>
          </p:nvPr>
        </p:nvSpPr>
        <p:spPr/>
        <p:txBody>
          <a:bodyPr/>
          <a:lstStyle>
            <a:lvl1pPr>
              <a:defRPr>
                <a:solidFill>
                  <a:schemeClr val="bg1"/>
                </a:solidFill>
              </a:defRPr>
            </a:lvl1pPr>
          </a:lstStyle>
          <a:p>
            <a:fld id="{D701140D-C14F-41CA-99FC-0EF83E8DA40A}" type="slidenum">
              <a:rPr lang="fi-FI" smtClean="0"/>
              <a:pPr/>
              <a:t>‹#›</a:t>
            </a:fld>
            <a:endParaRPr lang="fi-FI"/>
          </a:p>
        </p:txBody>
      </p:sp>
    </p:spTree>
    <p:extLst>
      <p:ext uri="{BB962C8B-B14F-4D97-AF65-F5344CB8AC3E}">
        <p14:creationId xmlns:p14="http://schemas.microsoft.com/office/powerpoint/2010/main" val="23261057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Proces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A107C5E8-F8E2-4AC9-A312-DA4BC489321B}"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8" name="Text Placeholder 2">
            <a:extLst>
              <a:ext uri="{FF2B5EF4-FFF2-40B4-BE49-F238E27FC236}">
                <a16:creationId xmlns:a16="http://schemas.microsoft.com/office/drawing/2014/main" id="{11E4B692-D8EE-2089-7427-A5399BE66F38}"/>
              </a:ext>
            </a:extLst>
          </p:cNvPr>
          <p:cNvSpPr>
            <a:spLocks noGrp="1"/>
          </p:cNvSpPr>
          <p:nvPr>
            <p:ph type="body" idx="14" hasCustomPrompt="1"/>
          </p:nvPr>
        </p:nvSpPr>
        <p:spPr>
          <a:xfrm>
            <a:off x="407988" y="1844674"/>
            <a:ext cx="2016119" cy="1296293"/>
          </a:xfrm>
        </p:spPr>
        <p:txBody>
          <a:bodyPr anchor="t" anchorCtr="0"/>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a:t>
            </a:r>
          </a:p>
        </p:txBody>
      </p:sp>
      <p:sp>
        <p:nvSpPr>
          <p:cNvPr id="13" name="Text Placeholder 12">
            <a:extLst>
              <a:ext uri="{FF2B5EF4-FFF2-40B4-BE49-F238E27FC236}">
                <a16:creationId xmlns:a16="http://schemas.microsoft.com/office/drawing/2014/main" id="{7DFA5604-DFA9-5599-E5FB-95F12FB285D5}"/>
              </a:ext>
            </a:extLst>
          </p:cNvPr>
          <p:cNvSpPr>
            <a:spLocks noGrp="1"/>
          </p:cNvSpPr>
          <p:nvPr>
            <p:ph type="body" sz="quarter" idx="15"/>
          </p:nvPr>
        </p:nvSpPr>
        <p:spPr>
          <a:xfrm>
            <a:off x="407988" y="3284538"/>
            <a:ext cx="2015604" cy="2592387"/>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14" name="Text Placeholder 2">
            <a:extLst>
              <a:ext uri="{FF2B5EF4-FFF2-40B4-BE49-F238E27FC236}">
                <a16:creationId xmlns:a16="http://schemas.microsoft.com/office/drawing/2014/main" id="{3827A3A4-CC58-367B-E36F-7AC44E8EC4DB}"/>
              </a:ext>
            </a:extLst>
          </p:cNvPr>
          <p:cNvSpPr>
            <a:spLocks noGrp="1"/>
          </p:cNvSpPr>
          <p:nvPr>
            <p:ph type="body" idx="16" hasCustomPrompt="1"/>
          </p:nvPr>
        </p:nvSpPr>
        <p:spPr>
          <a:xfrm>
            <a:off x="2711607" y="1844674"/>
            <a:ext cx="2088765" cy="1296293"/>
          </a:xfrm>
        </p:spPr>
        <p:txBody>
          <a:bodyPr anchor="t" anchorCtr="0"/>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a:t>
            </a:r>
          </a:p>
        </p:txBody>
      </p:sp>
      <p:sp>
        <p:nvSpPr>
          <p:cNvPr id="17" name="Text Placeholder 2">
            <a:extLst>
              <a:ext uri="{FF2B5EF4-FFF2-40B4-BE49-F238E27FC236}">
                <a16:creationId xmlns:a16="http://schemas.microsoft.com/office/drawing/2014/main" id="{B6A71658-2640-5820-00C0-A497E0475D02}"/>
              </a:ext>
            </a:extLst>
          </p:cNvPr>
          <p:cNvSpPr>
            <a:spLocks noGrp="1"/>
          </p:cNvSpPr>
          <p:nvPr>
            <p:ph type="body" idx="18" hasCustomPrompt="1"/>
          </p:nvPr>
        </p:nvSpPr>
        <p:spPr>
          <a:xfrm>
            <a:off x="5087880" y="1844674"/>
            <a:ext cx="2016738" cy="1296293"/>
          </a:xfrm>
        </p:spPr>
        <p:txBody>
          <a:bodyPr anchor="t" anchorCtr="0"/>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a:t>
            </a:r>
          </a:p>
        </p:txBody>
      </p:sp>
      <p:sp>
        <p:nvSpPr>
          <p:cNvPr id="20" name="Text Placeholder 2">
            <a:extLst>
              <a:ext uri="{FF2B5EF4-FFF2-40B4-BE49-F238E27FC236}">
                <a16:creationId xmlns:a16="http://schemas.microsoft.com/office/drawing/2014/main" id="{E507729F-3FC3-227F-5A8B-85517FBB16B0}"/>
              </a:ext>
            </a:extLst>
          </p:cNvPr>
          <p:cNvSpPr>
            <a:spLocks noGrp="1"/>
          </p:cNvSpPr>
          <p:nvPr>
            <p:ph type="body" idx="20" hasCustomPrompt="1"/>
          </p:nvPr>
        </p:nvSpPr>
        <p:spPr>
          <a:xfrm>
            <a:off x="7392126" y="1844674"/>
            <a:ext cx="2088765" cy="1296293"/>
          </a:xfrm>
        </p:spPr>
        <p:txBody>
          <a:bodyPr anchor="t" anchorCtr="0"/>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a:t>
            </a:r>
          </a:p>
        </p:txBody>
      </p:sp>
      <p:sp>
        <p:nvSpPr>
          <p:cNvPr id="22" name="Text Placeholder 2">
            <a:extLst>
              <a:ext uri="{FF2B5EF4-FFF2-40B4-BE49-F238E27FC236}">
                <a16:creationId xmlns:a16="http://schemas.microsoft.com/office/drawing/2014/main" id="{2B959ACE-C45A-F672-6EF3-2497A285A008}"/>
              </a:ext>
            </a:extLst>
          </p:cNvPr>
          <p:cNvSpPr>
            <a:spLocks noGrp="1"/>
          </p:cNvSpPr>
          <p:nvPr>
            <p:ph type="body" idx="22" hasCustomPrompt="1"/>
          </p:nvPr>
        </p:nvSpPr>
        <p:spPr>
          <a:xfrm>
            <a:off x="9768409" y="1844674"/>
            <a:ext cx="2016120" cy="1296293"/>
          </a:xfrm>
        </p:spPr>
        <p:txBody>
          <a:bodyPr anchor="t" anchorCtr="0"/>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a:t>
            </a:r>
          </a:p>
        </p:txBody>
      </p:sp>
      <p:sp>
        <p:nvSpPr>
          <p:cNvPr id="26" name="Text Placeholder 12">
            <a:extLst>
              <a:ext uri="{FF2B5EF4-FFF2-40B4-BE49-F238E27FC236}">
                <a16:creationId xmlns:a16="http://schemas.microsoft.com/office/drawing/2014/main" id="{D9D79536-3D7F-7D6F-2BE3-5C618CB120D9}"/>
              </a:ext>
            </a:extLst>
          </p:cNvPr>
          <p:cNvSpPr>
            <a:spLocks noGrp="1"/>
          </p:cNvSpPr>
          <p:nvPr>
            <p:ph type="body" sz="quarter" idx="23"/>
          </p:nvPr>
        </p:nvSpPr>
        <p:spPr>
          <a:xfrm>
            <a:off x="2711624" y="3284538"/>
            <a:ext cx="2088232" cy="2592387"/>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7" name="Text Placeholder 12">
            <a:extLst>
              <a:ext uri="{FF2B5EF4-FFF2-40B4-BE49-F238E27FC236}">
                <a16:creationId xmlns:a16="http://schemas.microsoft.com/office/drawing/2014/main" id="{E9B545D8-3555-6CE3-D8FD-D2E749B189FA}"/>
              </a:ext>
            </a:extLst>
          </p:cNvPr>
          <p:cNvSpPr>
            <a:spLocks noGrp="1"/>
          </p:cNvSpPr>
          <p:nvPr>
            <p:ph type="body" sz="quarter" idx="24"/>
          </p:nvPr>
        </p:nvSpPr>
        <p:spPr>
          <a:xfrm>
            <a:off x="5088198" y="3284538"/>
            <a:ext cx="2015604" cy="2592387"/>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8" name="Text Placeholder 12">
            <a:extLst>
              <a:ext uri="{FF2B5EF4-FFF2-40B4-BE49-F238E27FC236}">
                <a16:creationId xmlns:a16="http://schemas.microsoft.com/office/drawing/2014/main" id="{6DB34C07-D845-0A71-7110-873D3E54FE62}"/>
              </a:ext>
            </a:extLst>
          </p:cNvPr>
          <p:cNvSpPr>
            <a:spLocks noGrp="1"/>
          </p:cNvSpPr>
          <p:nvPr>
            <p:ph type="body" sz="quarter" idx="25"/>
          </p:nvPr>
        </p:nvSpPr>
        <p:spPr>
          <a:xfrm>
            <a:off x="7392144" y="3284538"/>
            <a:ext cx="2088232" cy="2592387"/>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9" name="Text Placeholder 12">
            <a:extLst>
              <a:ext uri="{FF2B5EF4-FFF2-40B4-BE49-F238E27FC236}">
                <a16:creationId xmlns:a16="http://schemas.microsoft.com/office/drawing/2014/main" id="{812168A2-46B4-55B8-F41F-994C00D2483C}"/>
              </a:ext>
            </a:extLst>
          </p:cNvPr>
          <p:cNvSpPr>
            <a:spLocks noGrp="1"/>
          </p:cNvSpPr>
          <p:nvPr>
            <p:ph type="body" sz="quarter" idx="26"/>
          </p:nvPr>
        </p:nvSpPr>
        <p:spPr>
          <a:xfrm>
            <a:off x="9769028" y="3284538"/>
            <a:ext cx="2015604" cy="2592387"/>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Tree>
    <p:extLst>
      <p:ext uri="{BB962C8B-B14F-4D97-AF65-F5344CB8AC3E}">
        <p14:creationId xmlns:p14="http://schemas.microsoft.com/office/powerpoint/2010/main" val="11395700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rocess Blac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7E36261A-7C95-4944-BB45-6807A0B21284}"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6" name="Text Placeholder 12">
            <a:extLst>
              <a:ext uri="{FF2B5EF4-FFF2-40B4-BE49-F238E27FC236}">
                <a16:creationId xmlns:a16="http://schemas.microsoft.com/office/drawing/2014/main" id="{2909D46F-AC09-DECA-BACA-C1675FF98C92}"/>
              </a:ext>
            </a:extLst>
          </p:cNvPr>
          <p:cNvSpPr>
            <a:spLocks noGrp="1"/>
          </p:cNvSpPr>
          <p:nvPr>
            <p:ph type="body" sz="quarter" idx="15"/>
          </p:nvPr>
        </p:nvSpPr>
        <p:spPr>
          <a:xfrm>
            <a:off x="40798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19" name="Text Placeholder 12">
            <a:extLst>
              <a:ext uri="{FF2B5EF4-FFF2-40B4-BE49-F238E27FC236}">
                <a16:creationId xmlns:a16="http://schemas.microsoft.com/office/drawing/2014/main" id="{687E3998-D801-6A68-FC17-6DEBC7159F75}"/>
              </a:ext>
            </a:extLst>
          </p:cNvPr>
          <p:cNvSpPr>
            <a:spLocks noGrp="1"/>
          </p:cNvSpPr>
          <p:nvPr>
            <p:ph type="body" sz="quarter" idx="23"/>
          </p:nvPr>
        </p:nvSpPr>
        <p:spPr>
          <a:xfrm>
            <a:off x="271162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4" name="Text Placeholder 12">
            <a:extLst>
              <a:ext uri="{FF2B5EF4-FFF2-40B4-BE49-F238E27FC236}">
                <a16:creationId xmlns:a16="http://schemas.microsoft.com/office/drawing/2014/main" id="{D97F3D4F-F6AB-ED14-9484-30FEA1506137}"/>
              </a:ext>
            </a:extLst>
          </p:cNvPr>
          <p:cNvSpPr>
            <a:spLocks noGrp="1"/>
          </p:cNvSpPr>
          <p:nvPr>
            <p:ph type="body" sz="quarter" idx="29"/>
          </p:nvPr>
        </p:nvSpPr>
        <p:spPr>
          <a:xfrm>
            <a:off x="508819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5" name="Text Placeholder 12">
            <a:extLst>
              <a:ext uri="{FF2B5EF4-FFF2-40B4-BE49-F238E27FC236}">
                <a16:creationId xmlns:a16="http://schemas.microsoft.com/office/drawing/2014/main" id="{F5BB4B25-AFF9-AFEA-85BA-E387072E794C}"/>
              </a:ext>
            </a:extLst>
          </p:cNvPr>
          <p:cNvSpPr>
            <a:spLocks noGrp="1"/>
          </p:cNvSpPr>
          <p:nvPr>
            <p:ph type="body" sz="quarter" idx="30"/>
          </p:nvPr>
        </p:nvSpPr>
        <p:spPr>
          <a:xfrm>
            <a:off x="739214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6" name="Text Placeholder 12">
            <a:extLst>
              <a:ext uri="{FF2B5EF4-FFF2-40B4-BE49-F238E27FC236}">
                <a16:creationId xmlns:a16="http://schemas.microsoft.com/office/drawing/2014/main" id="{ADB44BCB-11F4-E11F-6050-6499858CFA4B}"/>
              </a:ext>
            </a:extLst>
          </p:cNvPr>
          <p:cNvSpPr>
            <a:spLocks noGrp="1"/>
          </p:cNvSpPr>
          <p:nvPr>
            <p:ph type="body" sz="quarter" idx="31"/>
          </p:nvPr>
        </p:nvSpPr>
        <p:spPr>
          <a:xfrm>
            <a:off x="976902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17" name="Text Placeholder 2">
            <a:extLst>
              <a:ext uri="{FF2B5EF4-FFF2-40B4-BE49-F238E27FC236}">
                <a16:creationId xmlns:a16="http://schemas.microsoft.com/office/drawing/2014/main" id="{60527BA6-8E7F-91F7-0FF5-EAFF7FBB237A}"/>
              </a:ext>
            </a:extLst>
          </p:cNvPr>
          <p:cNvSpPr>
            <a:spLocks noGrp="1"/>
          </p:cNvSpPr>
          <p:nvPr>
            <p:ph type="body" idx="14"/>
          </p:nvPr>
        </p:nvSpPr>
        <p:spPr>
          <a:xfrm>
            <a:off x="407988" y="1844673"/>
            <a:ext cx="1584000" cy="1584000"/>
          </a:xfrm>
          <a:prstGeom prst="ellipse">
            <a:avLst/>
          </a:prstGeom>
          <a:solidFill>
            <a:schemeClr val="tx1"/>
          </a:solidFill>
        </p:spPr>
        <p:txBody>
          <a:bodyPr anchor="ctr" anchorCtr="0"/>
          <a:lstStyle>
            <a:lvl1pPr marL="0" indent="0" algn="ctr">
              <a:buNone/>
              <a:defRPr sz="1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18" name="Text Placeholder 2">
            <a:extLst>
              <a:ext uri="{FF2B5EF4-FFF2-40B4-BE49-F238E27FC236}">
                <a16:creationId xmlns:a16="http://schemas.microsoft.com/office/drawing/2014/main" id="{25B7FD09-6933-9B2C-E660-44271E46576A}"/>
              </a:ext>
            </a:extLst>
          </p:cNvPr>
          <p:cNvSpPr>
            <a:spLocks noGrp="1"/>
          </p:cNvSpPr>
          <p:nvPr>
            <p:ph type="body" idx="16"/>
          </p:nvPr>
        </p:nvSpPr>
        <p:spPr>
          <a:xfrm>
            <a:off x="2711607" y="1844673"/>
            <a:ext cx="1584000" cy="1584000"/>
          </a:xfrm>
          <a:prstGeom prst="ellipse">
            <a:avLst/>
          </a:prstGeom>
          <a:solidFill>
            <a:schemeClr val="tx1"/>
          </a:solidFill>
        </p:spPr>
        <p:txBody>
          <a:bodyPr anchor="ctr" anchorCtr="0"/>
          <a:lstStyle>
            <a:lvl1pPr marL="0" indent="0" algn="ctr">
              <a:buNone/>
              <a:defRPr sz="1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0" name="Text Placeholder 2">
            <a:extLst>
              <a:ext uri="{FF2B5EF4-FFF2-40B4-BE49-F238E27FC236}">
                <a16:creationId xmlns:a16="http://schemas.microsoft.com/office/drawing/2014/main" id="{7E9BC9FF-8079-A9F7-940B-AD180B5C7111}"/>
              </a:ext>
            </a:extLst>
          </p:cNvPr>
          <p:cNvSpPr>
            <a:spLocks noGrp="1"/>
          </p:cNvSpPr>
          <p:nvPr>
            <p:ph type="body" idx="18"/>
          </p:nvPr>
        </p:nvSpPr>
        <p:spPr>
          <a:xfrm>
            <a:off x="5087880" y="1844673"/>
            <a:ext cx="1584000" cy="1584000"/>
          </a:xfrm>
          <a:prstGeom prst="ellipse">
            <a:avLst/>
          </a:prstGeom>
          <a:solidFill>
            <a:schemeClr val="tx1"/>
          </a:solidFill>
        </p:spPr>
        <p:txBody>
          <a:bodyPr anchor="ctr" anchorCtr="0"/>
          <a:lstStyle>
            <a:lvl1pPr marL="0" indent="0" algn="ctr">
              <a:buNone/>
              <a:defRPr sz="1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1" name="Text Placeholder 2">
            <a:extLst>
              <a:ext uri="{FF2B5EF4-FFF2-40B4-BE49-F238E27FC236}">
                <a16:creationId xmlns:a16="http://schemas.microsoft.com/office/drawing/2014/main" id="{8BE256EA-AF3A-004E-60D5-EB46182584F3}"/>
              </a:ext>
            </a:extLst>
          </p:cNvPr>
          <p:cNvSpPr>
            <a:spLocks noGrp="1"/>
          </p:cNvSpPr>
          <p:nvPr>
            <p:ph type="body" idx="20"/>
          </p:nvPr>
        </p:nvSpPr>
        <p:spPr>
          <a:xfrm>
            <a:off x="7392126" y="1844673"/>
            <a:ext cx="1584000" cy="1584000"/>
          </a:xfrm>
          <a:prstGeom prst="ellipse">
            <a:avLst/>
          </a:prstGeom>
          <a:solidFill>
            <a:schemeClr val="tx1"/>
          </a:solidFill>
        </p:spPr>
        <p:txBody>
          <a:bodyPr anchor="ctr" anchorCtr="0"/>
          <a:lstStyle>
            <a:lvl1pPr marL="0" indent="0" algn="ctr">
              <a:buNone/>
              <a:defRPr sz="1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2" name="Text Placeholder 2">
            <a:extLst>
              <a:ext uri="{FF2B5EF4-FFF2-40B4-BE49-F238E27FC236}">
                <a16:creationId xmlns:a16="http://schemas.microsoft.com/office/drawing/2014/main" id="{C3F0EB54-3301-1385-D27F-5E7B2877AC94}"/>
              </a:ext>
            </a:extLst>
          </p:cNvPr>
          <p:cNvSpPr>
            <a:spLocks noGrp="1"/>
          </p:cNvSpPr>
          <p:nvPr>
            <p:ph type="body" idx="22"/>
          </p:nvPr>
        </p:nvSpPr>
        <p:spPr>
          <a:xfrm>
            <a:off x="9768409" y="1844673"/>
            <a:ext cx="1584000" cy="1584000"/>
          </a:xfrm>
          <a:prstGeom prst="ellipse">
            <a:avLst/>
          </a:prstGeom>
          <a:solidFill>
            <a:schemeClr val="tx1"/>
          </a:solidFill>
        </p:spPr>
        <p:txBody>
          <a:bodyPr anchor="ctr" anchorCtr="0"/>
          <a:lstStyle>
            <a:lvl1pPr marL="0" indent="0" algn="ctr">
              <a:buNone/>
              <a:defRPr sz="1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Tree>
    <p:extLst>
      <p:ext uri="{BB962C8B-B14F-4D97-AF65-F5344CB8AC3E}">
        <p14:creationId xmlns:p14="http://schemas.microsoft.com/office/powerpoint/2010/main" val="13645728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roces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7851D551-224F-4275-99F4-007B49D96B02}"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6" name="Text Placeholder 12">
            <a:extLst>
              <a:ext uri="{FF2B5EF4-FFF2-40B4-BE49-F238E27FC236}">
                <a16:creationId xmlns:a16="http://schemas.microsoft.com/office/drawing/2014/main" id="{2909D46F-AC09-DECA-BACA-C1675FF98C92}"/>
              </a:ext>
            </a:extLst>
          </p:cNvPr>
          <p:cNvSpPr>
            <a:spLocks noGrp="1"/>
          </p:cNvSpPr>
          <p:nvPr>
            <p:ph type="body" sz="quarter" idx="15"/>
          </p:nvPr>
        </p:nvSpPr>
        <p:spPr>
          <a:xfrm>
            <a:off x="40798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19" name="Text Placeholder 12">
            <a:extLst>
              <a:ext uri="{FF2B5EF4-FFF2-40B4-BE49-F238E27FC236}">
                <a16:creationId xmlns:a16="http://schemas.microsoft.com/office/drawing/2014/main" id="{687E3998-D801-6A68-FC17-6DEBC7159F75}"/>
              </a:ext>
            </a:extLst>
          </p:cNvPr>
          <p:cNvSpPr>
            <a:spLocks noGrp="1"/>
          </p:cNvSpPr>
          <p:nvPr>
            <p:ph type="body" sz="quarter" idx="23"/>
          </p:nvPr>
        </p:nvSpPr>
        <p:spPr>
          <a:xfrm>
            <a:off x="271162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4" name="Text Placeholder 12">
            <a:extLst>
              <a:ext uri="{FF2B5EF4-FFF2-40B4-BE49-F238E27FC236}">
                <a16:creationId xmlns:a16="http://schemas.microsoft.com/office/drawing/2014/main" id="{D97F3D4F-F6AB-ED14-9484-30FEA1506137}"/>
              </a:ext>
            </a:extLst>
          </p:cNvPr>
          <p:cNvSpPr>
            <a:spLocks noGrp="1"/>
          </p:cNvSpPr>
          <p:nvPr>
            <p:ph type="body" sz="quarter" idx="29"/>
          </p:nvPr>
        </p:nvSpPr>
        <p:spPr>
          <a:xfrm>
            <a:off x="508819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5" name="Text Placeholder 12">
            <a:extLst>
              <a:ext uri="{FF2B5EF4-FFF2-40B4-BE49-F238E27FC236}">
                <a16:creationId xmlns:a16="http://schemas.microsoft.com/office/drawing/2014/main" id="{F5BB4B25-AFF9-AFEA-85BA-E387072E794C}"/>
              </a:ext>
            </a:extLst>
          </p:cNvPr>
          <p:cNvSpPr>
            <a:spLocks noGrp="1"/>
          </p:cNvSpPr>
          <p:nvPr>
            <p:ph type="body" sz="quarter" idx="30"/>
          </p:nvPr>
        </p:nvSpPr>
        <p:spPr>
          <a:xfrm>
            <a:off x="739214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6" name="Text Placeholder 12">
            <a:extLst>
              <a:ext uri="{FF2B5EF4-FFF2-40B4-BE49-F238E27FC236}">
                <a16:creationId xmlns:a16="http://schemas.microsoft.com/office/drawing/2014/main" id="{ADB44BCB-11F4-E11F-6050-6499858CFA4B}"/>
              </a:ext>
            </a:extLst>
          </p:cNvPr>
          <p:cNvSpPr>
            <a:spLocks noGrp="1"/>
          </p:cNvSpPr>
          <p:nvPr>
            <p:ph type="body" sz="quarter" idx="31"/>
          </p:nvPr>
        </p:nvSpPr>
        <p:spPr>
          <a:xfrm>
            <a:off x="976902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17" name="Text Placeholder 2">
            <a:extLst>
              <a:ext uri="{FF2B5EF4-FFF2-40B4-BE49-F238E27FC236}">
                <a16:creationId xmlns:a16="http://schemas.microsoft.com/office/drawing/2014/main" id="{60527BA6-8E7F-91F7-0FF5-EAFF7FBB237A}"/>
              </a:ext>
            </a:extLst>
          </p:cNvPr>
          <p:cNvSpPr>
            <a:spLocks noGrp="1"/>
          </p:cNvSpPr>
          <p:nvPr>
            <p:ph type="body" idx="14"/>
          </p:nvPr>
        </p:nvSpPr>
        <p:spPr>
          <a:xfrm>
            <a:off x="407988" y="1844673"/>
            <a:ext cx="1584000" cy="1584000"/>
          </a:xfrm>
          <a:prstGeom prst="ellipse">
            <a:avLst/>
          </a:prstGeom>
          <a:solidFill>
            <a:schemeClr val="accent3"/>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18" name="Text Placeholder 2">
            <a:extLst>
              <a:ext uri="{FF2B5EF4-FFF2-40B4-BE49-F238E27FC236}">
                <a16:creationId xmlns:a16="http://schemas.microsoft.com/office/drawing/2014/main" id="{25B7FD09-6933-9B2C-E660-44271E46576A}"/>
              </a:ext>
            </a:extLst>
          </p:cNvPr>
          <p:cNvSpPr>
            <a:spLocks noGrp="1"/>
          </p:cNvSpPr>
          <p:nvPr>
            <p:ph type="body" idx="16"/>
          </p:nvPr>
        </p:nvSpPr>
        <p:spPr>
          <a:xfrm>
            <a:off x="2711607" y="1844673"/>
            <a:ext cx="1584000" cy="1584000"/>
          </a:xfrm>
          <a:prstGeom prst="ellipse">
            <a:avLst/>
          </a:prstGeom>
          <a:solidFill>
            <a:schemeClr val="accent3"/>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0" name="Text Placeholder 2">
            <a:extLst>
              <a:ext uri="{FF2B5EF4-FFF2-40B4-BE49-F238E27FC236}">
                <a16:creationId xmlns:a16="http://schemas.microsoft.com/office/drawing/2014/main" id="{7E9BC9FF-8079-A9F7-940B-AD180B5C7111}"/>
              </a:ext>
            </a:extLst>
          </p:cNvPr>
          <p:cNvSpPr>
            <a:spLocks noGrp="1"/>
          </p:cNvSpPr>
          <p:nvPr>
            <p:ph type="body" idx="18"/>
          </p:nvPr>
        </p:nvSpPr>
        <p:spPr>
          <a:xfrm>
            <a:off x="5087880" y="1844673"/>
            <a:ext cx="1584000" cy="1584000"/>
          </a:xfrm>
          <a:prstGeom prst="ellipse">
            <a:avLst/>
          </a:prstGeom>
          <a:solidFill>
            <a:schemeClr val="accent3"/>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1" name="Text Placeholder 2">
            <a:extLst>
              <a:ext uri="{FF2B5EF4-FFF2-40B4-BE49-F238E27FC236}">
                <a16:creationId xmlns:a16="http://schemas.microsoft.com/office/drawing/2014/main" id="{8BE256EA-AF3A-004E-60D5-EB46182584F3}"/>
              </a:ext>
            </a:extLst>
          </p:cNvPr>
          <p:cNvSpPr>
            <a:spLocks noGrp="1"/>
          </p:cNvSpPr>
          <p:nvPr>
            <p:ph type="body" idx="20"/>
          </p:nvPr>
        </p:nvSpPr>
        <p:spPr>
          <a:xfrm>
            <a:off x="7392126" y="1844673"/>
            <a:ext cx="1584000" cy="1584000"/>
          </a:xfrm>
          <a:prstGeom prst="ellipse">
            <a:avLst/>
          </a:prstGeom>
          <a:solidFill>
            <a:schemeClr val="accent3"/>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2" name="Text Placeholder 2">
            <a:extLst>
              <a:ext uri="{FF2B5EF4-FFF2-40B4-BE49-F238E27FC236}">
                <a16:creationId xmlns:a16="http://schemas.microsoft.com/office/drawing/2014/main" id="{C3F0EB54-3301-1385-D27F-5E7B2877AC94}"/>
              </a:ext>
            </a:extLst>
          </p:cNvPr>
          <p:cNvSpPr>
            <a:spLocks noGrp="1"/>
          </p:cNvSpPr>
          <p:nvPr>
            <p:ph type="body" idx="22"/>
          </p:nvPr>
        </p:nvSpPr>
        <p:spPr>
          <a:xfrm>
            <a:off x="9768409" y="1844673"/>
            <a:ext cx="1584000" cy="1584000"/>
          </a:xfrm>
          <a:prstGeom prst="ellipse">
            <a:avLst/>
          </a:prstGeom>
          <a:solidFill>
            <a:schemeClr val="accent3"/>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Tree>
    <p:extLst>
      <p:ext uri="{BB962C8B-B14F-4D97-AF65-F5344CB8AC3E}">
        <p14:creationId xmlns:p14="http://schemas.microsoft.com/office/powerpoint/2010/main" val="27078355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rocess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32CE707D-46A7-4EB0-836C-EDA26A1FAB33}"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6" name="Text Placeholder 12">
            <a:extLst>
              <a:ext uri="{FF2B5EF4-FFF2-40B4-BE49-F238E27FC236}">
                <a16:creationId xmlns:a16="http://schemas.microsoft.com/office/drawing/2014/main" id="{2909D46F-AC09-DECA-BACA-C1675FF98C92}"/>
              </a:ext>
            </a:extLst>
          </p:cNvPr>
          <p:cNvSpPr>
            <a:spLocks noGrp="1"/>
          </p:cNvSpPr>
          <p:nvPr>
            <p:ph type="body" sz="quarter" idx="15"/>
          </p:nvPr>
        </p:nvSpPr>
        <p:spPr>
          <a:xfrm>
            <a:off x="40798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19" name="Text Placeholder 12">
            <a:extLst>
              <a:ext uri="{FF2B5EF4-FFF2-40B4-BE49-F238E27FC236}">
                <a16:creationId xmlns:a16="http://schemas.microsoft.com/office/drawing/2014/main" id="{687E3998-D801-6A68-FC17-6DEBC7159F75}"/>
              </a:ext>
            </a:extLst>
          </p:cNvPr>
          <p:cNvSpPr>
            <a:spLocks noGrp="1"/>
          </p:cNvSpPr>
          <p:nvPr>
            <p:ph type="body" sz="quarter" idx="23"/>
          </p:nvPr>
        </p:nvSpPr>
        <p:spPr>
          <a:xfrm>
            <a:off x="271162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4" name="Text Placeholder 12">
            <a:extLst>
              <a:ext uri="{FF2B5EF4-FFF2-40B4-BE49-F238E27FC236}">
                <a16:creationId xmlns:a16="http://schemas.microsoft.com/office/drawing/2014/main" id="{D97F3D4F-F6AB-ED14-9484-30FEA1506137}"/>
              </a:ext>
            </a:extLst>
          </p:cNvPr>
          <p:cNvSpPr>
            <a:spLocks noGrp="1"/>
          </p:cNvSpPr>
          <p:nvPr>
            <p:ph type="body" sz="quarter" idx="29"/>
          </p:nvPr>
        </p:nvSpPr>
        <p:spPr>
          <a:xfrm>
            <a:off x="508819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5" name="Text Placeholder 12">
            <a:extLst>
              <a:ext uri="{FF2B5EF4-FFF2-40B4-BE49-F238E27FC236}">
                <a16:creationId xmlns:a16="http://schemas.microsoft.com/office/drawing/2014/main" id="{F5BB4B25-AFF9-AFEA-85BA-E387072E794C}"/>
              </a:ext>
            </a:extLst>
          </p:cNvPr>
          <p:cNvSpPr>
            <a:spLocks noGrp="1"/>
          </p:cNvSpPr>
          <p:nvPr>
            <p:ph type="body" sz="quarter" idx="30"/>
          </p:nvPr>
        </p:nvSpPr>
        <p:spPr>
          <a:xfrm>
            <a:off x="739214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6" name="Text Placeholder 12">
            <a:extLst>
              <a:ext uri="{FF2B5EF4-FFF2-40B4-BE49-F238E27FC236}">
                <a16:creationId xmlns:a16="http://schemas.microsoft.com/office/drawing/2014/main" id="{ADB44BCB-11F4-E11F-6050-6499858CFA4B}"/>
              </a:ext>
            </a:extLst>
          </p:cNvPr>
          <p:cNvSpPr>
            <a:spLocks noGrp="1"/>
          </p:cNvSpPr>
          <p:nvPr>
            <p:ph type="body" sz="quarter" idx="31"/>
          </p:nvPr>
        </p:nvSpPr>
        <p:spPr>
          <a:xfrm>
            <a:off x="976902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17" name="Text Placeholder 2">
            <a:extLst>
              <a:ext uri="{FF2B5EF4-FFF2-40B4-BE49-F238E27FC236}">
                <a16:creationId xmlns:a16="http://schemas.microsoft.com/office/drawing/2014/main" id="{60527BA6-8E7F-91F7-0FF5-EAFF7FBB237A}"/>
              </a:ext>
            </a:extLst>
          </p:cNvPr>
          <p:cNvSpPr>
            <a:spLocks noGrp="1"/>
          </p:cNvSpPr>
          <p:nvPr>
            <p:ph type="body" idx="14"/>
          </p:nvPr>
        </p:nvSpPr>
        <p:spPr>
          <a:xfrm>
            <a:off x="407988" y="1844673"/>
            <a:ext cx="1584000" cy="1584000"/>
          </a:xfrm>
          <a:prstGeom prst="ellipse">
            <a:avLst/>
          </a:prstGeom>
          <a:solidFill>
            <a:schemeClr val="accent2"/>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18" name="Text Placeholder 2">
            <a:extLst>
              <a:ext uri="{FF2B5EF4-FFF2-40B4-BE49-F238E27FC236}">
                <a16:creationId xmlns:a16="http://schemas.microsoft.com/office/drawing/2014/main" id="{25B7FD09-6933-9B2C-E660-44271E46576A}"/>
              </a:ext>
            </a:extLst>
          </p:cNvPr>
          <p:cNvSpPr>
            <a:spLocks noGrp="1"/>
          </p:cNvSpPr>
          <p:nvPr>
            <p:ph type="body" idx="16"/>
          </p:nvPr>
        </p:nvSpPr>
        <p:spPr>
          <a:xfrm>
            <a:off x="2711607" y="1844673"/>
            <a:ext cx="1584000" cy="1584000"/>
          </a:xfrm>
          <a:prstGeom prst="ellipse">
            <a:avLst/>
          </a:prstGeom>
          <a:solidFill>
            <a:schemeClr val="accent2"/>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0" name="Text Placeholder 2">
            <a:extLst>
              <a:ext uri="{FF2B5EF4-FFF2-40B4-BE49-F238E27FC236}">
                <a16:creationId xmlns:a16="http://schemas.microsoft.com/office/drawing/2014/main" id="{7E9BC9FF-8079-A9F7-940B-AD180B5C7111}"/>
              </a:ext>
            </a:extLst>
          </p:cNvPr>
          <p:cNvSpPr>
            <a:spLocks noGrp="1"/>
          </p:cNvSpPr>
          <p:nvPr>
            <p:ph type="body" idx="18"/>
          </p:nvPr>
        </p:nvSpPr>
        <p:spPr>
          <a:xfrm>
            <a:off x="5087880" y="1844673"/>
            <a:ext cx="1584000" cy="1584000"/>
          </a:xfrm>
          <a:prstGeom prst="ellipse">
            <a:avLst/>
          </a:prstGeom>
          <a:solidFill>
            <a:schemeClr val="accent2"/>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1" name="Text Placeholder 2">
            <a:extLst>
              <a:ext uri="{FF2B5EF4-FFF2-40B4-BE49-F238E27FC236}">
                <a16:creationId xmlns:a16="http://schemas.microsoft.com/office/drawing/2014/main" id="{8BE256EA-AF3A-004E-60D5-EB46182584F3}"/>
              </a:ext>
            </a:extLst>
          </p:cNvPr>
          <p:cNvSpPr>
            <a:spLocks noGrp="1"/>
          </p:cNvSpPr>
          <p:nvPr>
            <p:ph type="body" idx="20"/>
          </p:nvPr>
        </p:nvSpPr>
        <p:spPr>
          <a:xfrm>
            <a:off x="7392126" y="1844673"/>
            <a:ext cx="1584000" cy="1584000"/>
          </a:xfrm>
          <a:prstGeom prst="ellipse">
            <a:avLst/>
          </a:prstGeom>
          <a:solidFill>
            <a:schemeClr val="accent2"/>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2" name="Text Placeholder 2">
            <a:extLst>
              <a:ext uri="{FF2B5EF4-FFF2-40B4-BE49-F238E27FC236}">
                <a16:creationId xmlns:a16="http://schemas.microsoft.com/office/drawing/2014/main" id="{C3F0EB54-3301-1385-D27F-5E7B2877AC94}"/>
              </a:ext>
            </a:extLst>
          </p:cNvPr>
          <p:cNvSpPr>
            <a:spLocks noGrp="1"/>
          </p:cNvSpPr>
          <p:nvPr>
            <p:ph type="body" idx="22"/>
          </p:nvPr>
        </p:nvSpPr>
        <p:spPr>
          <a:xfrm>
            <a:off x="9768409" y="1844673"/>
            <a:ext cx="1584000" cy="1584000"/>
          </a:xfrm>
          <a:prstGeom prst="ellipse">
            <a:avLst/>
          </a:prstGeom>
          <a:solidFill>
            <a:schemeClr val="accent2"/>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Tree>
    <p:extLst>
      <p:ext uri="{BB962C8B-B14F-4D97-AF65-F5344CB8AC3E}">
        <p14:creationId xmlns:p14="http://schemas.microsoft.com/office/powerpoint/2010/main" val="34021147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rocess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56FBF-088F-1B9C-4741-7B63EF764C97}"/>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876DE99E-677A-4DE5-3484-E9ADD64715C4}"/>
              </a:ext>
            </a:extLst>
          </p:cNvPr>
          <p:cNvSpPr>
            <a:spLocks noGrp="1"/>
          </p:cNvSpPr>
          <p:nvPr>
            <p:ph type="dt" sz="half" idx="10"/>
          </p:nvPr>
        </p:nvSpPr>
        <p:spPr/>
        <p:txBody>
          <a:bodyPr/>
          <a:lstStyle/>
          <a:p>
            <a:fld id="{1E8B3782-270A-4206-B651-06645730FAE2}" type="datetime1">
              <a:rPr lang="fi-FI" smtClean="0"/>
              <a:t>9.10.2026</a:t>
            </a:fld>
            <a:endParaRPr lang="fi-FI"/>
          </a:p>
        </p:txBody>
      </p:sp>
      <p:sp>
        <p:nvSpPr>
          <p:cNvPr id="6" name="Footer Placeholder 5">
            <a:extLst>
              <a:ext uri="{FF2B5EF4-FFF2-40B4-BE49-F238E27FC236}">
                <a16:creationId xmlns:a16="http://schemas.microsoft.com/office/drawing/2014/main" id="{FCF29C55-0F2E-2EEA-823A-D1C128A5341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AA8C97D-1A4E-B0F4-839E-4F69C9742E61}"/>
              </a:ext>
            </a:extLst>
          </p:cNvPr>
          <p:cNvSpPr>
            <a:spLocks noGrp="1"/>
          </p:cNvSpPr>
          <p:nvPr>
            <p:ph type="sldNum" sz="quarter" idx="12"/>
          </p:nvPr>
        </p:nvSpPr>
        <p:spPr/>
        <p:txBody>
          <a:bodyPr/>
          <a:lstStyle/>
          <a:p>
            <a:fld id="{D701140D-C14F-41CA-99FC-0EF83E8DA40A}" type="slidenum">
              <a:rPr lang="fi-FI" smtClean="0"/>
              <a:t>‹#›</a:t>
            </a:fld>
            <a:endParaRPr lang="fi-FI"/>
          </a:p>
        </p:txBody>
      </p:sp>
      <p:sp>
        <p:nvSpPr>
          <p:cNvPr id="16" name="Text Placeholder 12">
            <a:extLst>
              <a:ext uri="{FF2B5EF4-FFF2-40B4-BE49-F238E27FC236}">
                <a16:creationId xmlns:a16="http://schemas.microsoft.com/office/drawing/2014/main" id="{2909D46F-AC09-DECA-BACA-C1675FF98C92}"/>
              </a:ext>
            </a:extLst>
          </p:cNvPr>
          <p:cNvSpPr>
            <a:spLocks noGrp="1"/>
          </p:cNvSpPr>
          <p:nvPr>
            <p:ph type="body" sz="quarter" idx="15"/>
          </p:nvPr>
        </p:nvSpPr>
        <p:spPr>
          <a:xfrm>
            <a:off x="40798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19" name="Text Placeholder 12">
            <a:extLst>
              <a:ext uri="{FF2B5EF4-FFF2-40B4-BE49-F238E27FC236}">
                <a16:creationId xmlns:a16="http://schemas.microsoft.com/office/drawing/2014/main" id="{687E3998-D801-6A68-FC17-6DEBC7159F75}"/>
              </a:ext>
            </a:extLst>
          </p:cNvPr>
          <p:cNvSpPr>
            <a:spLocks noGrp="1"/>
          </p:cNvSpPr>
          <p:nvPr>
            <p:ph type="body" sz="quarter" idx="23"/>
          </p:nvPr>
        </p:nvSpPr>
        <p:spPr>
          <a:xfrm>
            <a:off x="271162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4" name="Text Placeholder 12">
            <a:extLst>
              <a:ext uri="{FF2B5EF4-FFF2-40B4-BE49-F238E27FC236}">
                <a16:creationId xmlns:a16="http://schemas.microsoft.com/office/drawing/2014/main" id="{D97F3D4F-F6AB-ED14-9484-30FEA1506137}"/>
              </a:ext>
            </a:extLst>
          </p:cNvPr>
          <p:cNvSpPr>
            <a:spLocks noGrp="1"/>
          </p:cNvSpPr>
          <p:nvPr>
            <p:ph type="body" sz="quarter" idx="29"/>
          </p:nvPr>
        </p:nvSpPr>
        <p:spPr>
          <a:xfrm>
            <a:off x="508819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5" name="Text Placeholder 12">
            <a:extLst>
              <a:ext uri="{FF2B5EF4-FFF2-40B4-BE49-F238E27FC236}">
                <a16:creationId xmlns:a16="http://schemas.microsoft.com/office/drawing/2014/main" id="{F5BB4B25-AFF9-AFEA-85BA-E387072E794C}"/>
              </a:ext>
            </a:extLst>
          </p:cNvPr>
          <p:cNvSpPr>
            <a:spLocks noGrp="1"/>
          </p:cNvSpPr>
          <p:nvPr>
            <p:ph type="body" sz="quarter" idx="30"/>
          </p:nvPr>
        </p:nvSpPr>
        <p:spPr>
          <a:xfrm>
            <a:off x="7392144" y="3573016"/>
            <a:ext cx="2088232"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6" name="Text Placeholder 12">
            <a:extLst>
              <a:ext uri="{FF2B5EF4-FFF2-40B4-BE49-F238E27FC236}">
                <a16:creationId xmlns:a16="http://schemas.microsoft.com/office/drawing/2014/main" id="{ADB44BCB-11F4-E11F-6050-6499858CFA4B}"/>
              </a:ext>
            </a:extLst>
          </p:cNvPr>
          <p:cNvSpPr>
            <a:spLocks noGrp="1"/>
          </p:cNvSpPr>
          <p:nvPr>
            <p:ph type="body" sz="quarter" idx="31"/>
          </p:nvPr>
        </p:nvSpPr>
        <p:spPr>
          <a:xfrm>
            <a:off x="9769028" y="3573016"/>
            <a:ext cx="2015604" cy="2303909"/>
          </a:xfrm>
        </p:spPr>
        <p:txBody>
          <a:bodyPr/>
          <a:lstStyle>
            <a:lvl1pPr>
              <a:defRPr sz="1000"/>
            </a:lvl1pPr>
            <a:lvl2pPr marL="182563" indent="-182563">
              <a:defRPr sz="1000"/>
            </a:lvl2pPr>
            <a:lvl3pPr marL="355600" indent="-173038">
              <a:defRPr sz="1000"/>
            </a:lvl3pPr>
            <a:lvl4pPr marL="539750" indent="-184150">
              <a:defRPr sz="1000"/>
            </a:lvl4pPr>
            <a:lvl5pPr marL="722313" indent="-182563">
              <a:defRPr sz="1000"/>
            </a:lvl5pPr>
            <a:lvl6pPr marL="895350" indent="-173038">
              <a:defRPr sz="1000"/>
            </a:lvl6pPr>
            <a:lvl7pPr marL="1077913" indent="-182563">
              <a:defRPr sz="1000"/>
            </a:lvl7pPr>
            <a:lvl8pPr marL="1250950" indent="-173038">
              <a:defRPr sz="1000"/>
            </a:lvl8pPr>
            <a:lvl9pPr marL="1433513" indent="-182563">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17" name="Text Placeholder 2">
            <a:extLst>
              <a:ext uri="{FF2B5EF4-FFF2-40B4-BE49-F238E27FC236}">
                <a16:creationId xmlns:a16="http://schemas.microsoft.com/office/drawing/2014/main" id="{60527BA6-8E7F-91F7-0FF5-EAFF7FBB237A}"/>
              </a:ext>
            </a:extLst>
          </p:cNvPr>
          <p:cNvSpPr>
            <a:spLocks noGrp="1"/>
          </p:cNvSpPr>
          <p:nvPr>
            <p:ph type="body" idx="14"/>
          </p:nvPr>
        </p:nvSpPr>
        <p:spPr>
          <a:xfrm>
            <a:off x="407988" y="1844673"/>
            <a:ext cx="1584000" cy="1584000"/>
          </a:xfrm>
          <a:prstGeom prst="ellipse">
            <a:avLst/>
          </a:prstGeom>
          <a:solidFill>
            <a:schemeClr val="accent1"/>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18" name="Text Placeholder 2">
            <a:extLst>
              <a:ext uri="{FF2B5EF4-FFF2-40B4-BE49-F238E27FC236}">
                <a16:creationId xmlns:a16="http://schemas.microsoft.com/office/drawing/2014/main" id="{25B7FD09-6933-9B2C-E660-44271E46576A}"/>
              </a:ext>
            </a:extLst>
          </p:cNvPr>
          <p:cNvSpPr>
            <a:spLocks noGrp="1"/>
          </p:cNvSpPr>
          <p:nvPr>
            <p:ph type="body" idx="16"/>
          </p:nvPr>
        </p:nvSpPr>
        <p:spPr>
          <a:xfrm>
            <a:off x="2711607" y="1844673"/>
            <a:ext cx="1584000" cy="1584000"/>
          </a:xfrm>
          <a:prstGeom prst="ellipse">
            <a:avLst/>
          </a:prstGeom>
          <a:solidFill>
            <a:schemeClr val="accent1"/>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0" name="Text Placeholder 2">
            <a:extLst>
              <a:ext uri="{FF2B5EF4-FFF2-40B4-BE49-F238E27FC236}">
                <a16:creationId xmlns:a16="http://schemas.microsoft.com/office/drawing/2014/main" id="{7E9BC9FF-8079-A9F7-940B-AD180B5C7111}"/>
              </a:ext>
            </a:extLst>
          </p:cNvPr>
          <p:cNvSpPr>
            <a:spLocks noGrp="1"/>
          </p:cNvSpPr>
          <p:nvPr>
            <p:ph type="body" idx="18"/>
          </p:nvPr>
        </p:nvSpPr>
        <p:spPr>
          <a:xfrm>
            <a:off x="5087880" y="1844673"/>
            <a:ext cx="1584000" cy="1584000"/>
          </a:xfrm>
          <a:prstGeom prst="ellipse">
            <a:avLst/>
          </a:prstGeom>
          <a:solidFill>
            <a:schemeClr val="accent1"/>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1" name="Text Placeholder 2">
            <a:extLst>
              <a:ext uri="{FF2B5EF4-FFF2-40B4-BE49-F238E27FC236}">
                <a16:creationId xmlns:a16="http://schemas.microsoft.com/office/drawing/2014/main" id="{8BE256EA-AF3A-004E-60D5-EB46182584F3}"/>
              </a:ext>
            </a:extLst>
          </p:cNvPr>
          <p:cNvSpPr>
            <a:spLocks noGrp="1"/>
          </p:cNvSpPr>
          <p:nvPr>
            <p:ph type="body" idx="20"/>
          </p:nvPr>
        </p:nvSpPr>
        <p:spPr>
          <a:xfrm>
            <a:off x="7392126" y="1844673"/>
            <a:ext cx="1584000" cy="1584000"/>
          </a:xfrm>
          <a:prstGeom prst="ellipse">
            <a:avLst/>
          </a:prstGeom>
          <a:solidFill>
            <a:schemeClr val="accent1"/>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
        <p:nvSpPr>
          <p:cNvPr id="22" name="Text Placeholder 2">
            <a:extLst>
              <a:ext uri="{FF2B5EF4-FFF2-40B4-BE49-F238E27FC236}">
                <a16:creationId xmlns:a16="http://schemas.microsoft.com/office/drawing/2014/main" id="{C3F0EB54-3301-1385-D27F-5E7B2877AC94}"/>
              </a:ext>
            </a:extLst>
          </p:cNvPr>
          <p:cNvSpPr>
            <a:spLocks noGrp="1"/>
          </p:cNvSpPr>
          <p:nvPr>
            <p:ph type="body" idx="22"/>
          </p:nvPr>
        </p:nvSpPr>
        <p:spPr>
          <a:xfrm>
            <a:off x="9768409" y="1844673"/>
            <a:ext cx="1584000" cy="1584000"/>
          </a:xfrm>
          <a:prstGeom prst="ellipse">
            <a:avLst/>
          </a:prstGeom>
          <a:solidFill>
            <a:schemeClr val="accent1"/>
          </a:solidFill>
        </p:spPr>
        <p:txBody>
          <a:bodyPr anchor="ctr" anchorCtr="0"/>
          <a:lstStyle>
            <a:lvl1pPr marL="0" indent="0" algn="ctr">
              <a:buNone/>
              <a:defRPr sz="1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GB"/>
          </a:p>
        </p:txBody>
      </p:sp>
    </p:spTree>
    <p:extLst>
      <p:ext uri="{BB962C8B-B14F-4D97-AF65-F5344CB8AC3E}">
        <p14:creationId xmlns:p14="http://schemas.microsoft.com/office/powerpoint/2010/main" val="32343287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C96E9-BA5C-FE6D-29D4-7D5BDF67EBC0}"/>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7B35A839-C462-B1DD-93DB-75C65FA0354B}"/>
              </a:ext>
            </a:extLst>
          </p:cNvPr>
          <p:cNvSpPr>
            <a:spLocks noGrp="1"/>
          </p:cNvSpPr>
          <p:nvPr>
            <p:ph type="dt" sz="half" idx="10"/>
          </p:nvPr>
        </p:nvSpPr>
        <p:spPr/>
        <p:txBody>
          <a:bodyPr/>
          <a:lstStyle/>
          <a:p>
            <a:fld id="{D4AD4A0A-2B19-4E02-A46E-C3733585306B}" type="datetime1">
              <a:rPr lang="fi-FI" smtClean="0"/>
              <a:t>9.10.2026</a:t>
            </a:fld>
            <a:endParaRPr lang="fi-FI"/>
          </a:p>
        </p:txBody>
      </p:sp>
      <p:sp>
        <p:nvSpPr>
          <p:cNvPr id="4" name="Footer Placeholder 3">
            <a:extLst>
              <a:ext uri="{FF2B5EF4-FFF2-40B4-BE49-F238E27FC236}">
                <a16:creationId xmlns:a16="http://schemas.microsoft.com/office/drawing/2014/main" id="{EC323428-9C34-BE00-F14D-566DEEC4E56C}"/>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67C2FB49-CD3A-1DDD-E564-703C4FE25362}"/>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29079080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38857C-8954-2CAC-937A-943D6443A481}"/>
              </a:ext>
            </a:extLst>
          </p:cNvPr>
          <p:cNvSpPr>
            <a:spLocks noGrp="1"/>
          </p:cNvSpPr>
          <p:nvPr>
            <p:ph type="dt" sz="half" idx="10"/>
          </p:nvPr>
        </p:nvSpPr>
        <p:spPr/>
        <p:txBody>
          <a:bodyPr/>
          <a:lstStyle/>
          <a:p>
            <a:fld id="{E46F789D-15AF-4DE1-B71E-CD772EDCD869}" type="datetime1">
              <a:rPr lang="fi-FI" smtClean="0"/>
              <a:t>9.10.2026</a:t>
            </a:fld>
            <a:endParaRPr lang="fi-FI"/>
          </a:p>
        </p:txBody>
      </p:sp>
      <p:sp>
        <p:nvSpPr>
          <p:cNvPr id="3" name="Footer Placeholder 2">
            <a:extLst>
              <a:ext uri="{FF2B5EF4-FFF2-40B4-BE49-F238E27FC236}">
                <a16:creationId xmlns:a16="http://schemas.microsoft.com/office/drawing/2014/main" id="{967ABC24-E5EB-DE80-2D0D-1287AD8F112C}"/>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9253041E-A4B9-C59D-237D-00ECB5319199}"/>
              </a:ext>
            </a:extLst>
          </p:cNvPr>
          <p:cNvSpPr>
            <a:spLocks noGrp="1"/>
          </p:cNvSpPr>
          <p:nvPr>
            <p:ph type="sldNum" sz="quarter" idx="12"/>
          </p:nvPr>
        </p:nvSpPr>
        <p:spPr/>
        <p:txBody>
          <a:bodyPr/>
          <a:lstStyle/>
          <a:p>
            <a:fld id="{D701140D-C14F-41CA-99FC-0EF83E8DA40A}" type="slidenum">
              <a:rPr lang="fi-FI" smtClean="0"/>
              <a:t>‹#›</a:t>
            </a:fld>
            <a:endParaRPr lang="fi-FI"/>
          </a:p>
        </p:txBody>
      </p:sp>
    </p:spTree>
    <p:extLst>
      <p:ext uri="{BB962C8B-B14F-4D97-AF65-F5344CB8AC3E}">
        <p14:creationId xmlns:p14="http://schemas.microsoft.com/office/powerpoint/2010/main" val="39306898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Only" preserve="1">
  <p:cSld name="Title Only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C96E9-BA5C-FE6D-29D4-7D5BDF67EBC0}"/>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sp>
        <p:nvSpPr>
          <p:cNvPr id="3" name="Date Placeholder 2">
            <a:extLst>
              <a:ext uri="{FF2B5EF4-FFF2-40B4-BE49-F238E27FC236}">
                <a16:creationId xmlns:a16="http://schemas.microsoft.com/office/drawing/2014/main" id="{7B35A839-C462-B1DD-93DB-75C65FA0354B}"/>
              </a:ext>
            </a:extLst>
          </p:cNvPr>
          <p:cNvSpPr>
            <a:spLocks noGrp="1"/>
          </p:cNvSpPr>
          <p:nvPr>
            <p:ph type="dt" sz="half" idx="10"/>
          </p:nvPr>
        </p:nvSpPr>
        <p:spPr/>
        <p:txBody>
          <a:bodyPr/>
          <a:lstStyle>
            <a:lvl1pPr>
              <a:defRPr>
                <a:solidFill>
                  <a:schemeClr val="bg1"/>
                </a:solidFill>
              </a:defRPr>
            </a:lvl1pPr>
          </a:lstStyle>
          <a:p>
            <a:fld id="{03007A0A-79B9-4CC6-B118-E0D49E3E39E6}" type="datetime1">
              <a:rPr lang="fi-FI" smtClean="0"/>
              <a:t>9.10.2026</a:t>
            </a:fld>
            <a:endParaRPr lang="fi-FI"/>
          </a:p>
        </p:txBody>
      </p:sp>
      <p:sp>
        <p:nvSpPr>
          <p:cNvPr id="4" name="Footer Placeholder 3">
            <a:extLst>
              <a:ext uri="{FF2B5EF4-FFF2-40B4-BE49-F238E27FC236}">
                <a16:creationId xmlns:a16="http://schemas.microsoft.com/office/drawing/2014/main" id="{EC323428-9C34-BE00-F14D-566DEEC4E56C}"/>
              </a:ext>
            </a:extLst>
          </p:cNvPr>
          <p:cNvSpPr>
            <a:spLocks noGrp="1"/>
          </p:cNvSpPr>
          <p:nvPr>
            <p:ph type="ftr" sz="quarter" idx="11"/>
          </p:nvPr>
        </p:nvSpPr>
        <p:spPr/>
        <p:txBody>
          <a:bodyPr/>
          <a:lstStyle>
            <a:lvl1pPr>
              <a:defRPr>
                <a:solidFill>
                  <a:schemeClr val="bg1"/>
                </a:solidFill>
              </a:defRPr>
            </a:lvl1pPr>
          </a:lstStyle>
          <a:p>
            <a:endParaRPr lang="fi-FI"/>
          </a:p>
        </p:txBody>
      </p:sp>
      <p:sp>
        <p:nvSpPr>
          <p:cNvPr id="5" name="Slide Number Placeholder 4">
            <a:extLst>
              <a:ext uri="{FF2B5EF4-FFF2-40B4-BE49-F238E27FC236}">
                <a16:creationId xmlns:a16="http://schemas.microsoft.com/office/drawing/2014/main" id="{67C2FB49-CD3A-1DDD-E564-703C4FE25362}"/>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6" name="Freeform 5">
            <a:extLst>
              <a:ext uri="{FF2B5EF4-FFF2-40B4-BE49-F238E27FC236}">
                <a16:creationId xmlns:a16="http://schemas.microsoft.com/office/drawing/2014/main" id="{084BE95A-A922-2BF2-1E8C-87BF84158BE3}"/>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5444855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blank" preserve="1">
  <p:cSld name="Blank Black">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38857C-8954-2CAC-937A-943D6443A481}"/>
              </a:ext>
            </a:extLst>
          </p:cNvPr>
          <p:cNvSpPr>
            <a:spLocks noGrp="1"/>
          </p:cNvSpPr>
          <p:nvPr>
            <p:ph type="dt" sz="half" idx="10"/>
          </p:nvPr>
        </p:nvSpPr>
        <p:spPr/>
        <p:txBody>
          <a:bodyPr/>
          <a:lstStyle>
            <a:lvl1pPr>
              <a:defRPr>
                <a:solidFill>
                  <a:schemeClr val="bg1"/>
                </a:solidFill>
              </a:defRPr>
            </a:lvl1pPr>
          </a:lstStyle>
          <a:p>
            <a:fld id="{1E409FCB-0F04-47D2-9B5C-A316368B1169}" type="datetime1">
              <a:rPr lang="fi-FI" smtClean="0"/>
              <a:t>9.10.2026</a:t>
            </a:fld>
            <a:endParaRPr lang="fi-FI"/>
          </a:p>
        </p:txBody>
      </p:sp>
      <p:sp>
        <p:nvSpPr>
          <p:cNvPr id="3" name="Footer Placeholder 2">
            <a:extLst>
              <a:ext uri="{FF2B5EF4-FFF2-40B4-BE49-F238E27FC236}">
                <a16:creationId xmlns:a16="http://schemas.microsoft.com/office/drawing/2014/main" id="{967ABC24-E5EB-DE80-2D0D-1287AD8F112C}"/>
              </a:ext>
            </a:extLst>
          </p:cNvPr>
          <p:cNvSpPr>
            <a:spLocks noGrp="1"/>
          </p:cNvSpPr>
          <p:nvPr>
            <p:ph type="ftr" sz="quarter" idx="11"/>
          </p:nvPr>
        </p:nvSpPr>
        <p:spPr/>
        <p:txBody>
          <a:bodyPr/>
          <a:lstStyle>
            <a:lvl1pPr>
              <a:defRPr>
                <a:solidFill>
                  <a:schemeClr val="bg1"/>
                </a:solidFill>
              </a:defRPr>
            </a:lvl1pPr>
          </a:lstStyle>
          <a:p>
            <a:endParaRPr lang="fi-FI"/>
          </a:p>
        </p:txBody>
      </p:sp>
      <p:sp>
        <p:nvSpPr>
          <p:cNvPr id="4" name="Slide Number Placeholder 3">
            <a:extLst>
              <a:ext uri="{FF2B5EF4-FFF2-40B4-BE49-F238E27FC236}">
                <a16:creationId xmlns:a16="http://schemas.microsoft.com/office/drawing/2014/main" id="{9253041E-A4B9-C59D-237D-00ECB5319199}"/>
              </a:ext>
            </a:extLst>
          </p:cNvPr>
          <p:cNvSpPr>
            <a:spLocks noGrp="1"/>
          </p:cNvSpPr>
          <p:nvPr>
            <p:ph type="sldNum" sz="quarter" idx="12"/>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5" name="Freeform 5">
            <a:extLst>
              <a:ext uri="{FF2B5EF4-FFF2-40B4-BE49-F238E27FC236}">
                <a16:creationId xmlns:a16="http://schemas.microsoft.com/office/drawing/2014/main" id="{70EE8852-CD7C-BD4D-4DA0-21C63C2F15A6}"/>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8459337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Thank you ">
    <p:bg>
      <p:bgPr>
        <a:solidFill>
          <a:schemeClr val="tx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4A4D6E-EA47-4FB6-4842-6266F7987D40}"/>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6" name="Freeform 5">
            <a:extLst>
              <a:ext uri="{FF2B5EF4-FFF2-40B4-BE49-F238E27FC236}">
                <a16:creationId xmlns:a16="http://schemas.microsoft.com/office/drawing/2014/main" id="{4E379A93-4718-A4A6-52FF-0770DDE1FB8E}"/>
              </a:ext>
              <a:ext uri="{C183D7F6-B498-43B3-948B-1728B52AA6E4}">
                <adec:decorative xmlns:adec="http://schemas.microsoft.com/office/drawing/2017/decorative" val="1"/>
              </a:ext>
            </a:extLst>
          </p:cNvPr>
          <p:cNvSpPr>
            <a:spLocks noChangeAspect="1" noEditPoints="1"/>
          </p:cNvSpPr>
          <p:nvPr/>
        </p:nvSpPr>
        <p:spPr bwMode="auto">
          <a:xfrm>
            <a:off x="407988" y="2805066"/>
            <a:ext cx="4895924" cy="3648121"/>
          </a:xfrm>
          <a:custGeom>
            <a:avLst/>
            <a:gdLst>
              <a:gd name="T0" fmla="*/ 6475 w 6475"/>
              <a:gd name="T1" fmla="*/ 1671 h 4824"/>
              <a:gd name="T2" fmla="*/ 6332 w 6475"/>
              <a:gd name="T3" fmla="*/ 2506 h 4824"/>
              <a:gd name="T4" fmla="*/ 6191 w 6475"/>
              <a:gd name="T5" fmla="*/ 3343 h 4824"/>
              <a:gd name="T6" fmla="*/ 5547 w 6475"/>
              <a:gd name="T7" fmla="*/ 3343 h 4824"/>
              <a:gd name="T8" fmla="*/ 5428 w 6475"/>
              <a:gd name="T9" fmla="*/ 2506 h 4824"/>
              <a:gd name="T10" fmla="*/ 5309 w 6475"/>
              <a:gd name="T11" fmla="*/ 1671 h 4824"/>
              <a:gd name="T12" fmla="*/ 5309 w 6475"/>
              <a:gd name="T13" fmla="*/ 835 h 4824"/>
              <a:gd name="T14" fmla="*/ 5309 w 6475"/>
              <a:gd name="T15" fmla="*/ 0 h 4824"/>
              <a:gd name="T16" fmla="*/ 5892 w 6475"/>
              <a:gd name="T17" fmla="*/ 0 h 4824"/>
              <a:gd name="T18" fmla="*/ 6475 w 6475"/>
              <a:gd name="T19" fmla="*/ 0 h 4824"/>
              <a:gd name="T20" fmla="*/ 6475 w 6475"/>
              <a:gd name="T21" fmla="*/ 835 h 4824"/>
              <a:gd name="T22" fmla="*/ 6475 w 6475"/>
              <a:gd name="T23" fmla="*/ 1671 h 4824"/>
              <a:gd name="T24" fmla="*/ 3041 w 6475"/>
              <a:gd name="T25" fmla="*/ 3007 h 4824"/>
              <a:gd name="T26" fmla="*/ 2742 w 6475"/>
              <a:gd name="T27" fmla="*/ 2147 h 4824"/>
              <a:gd name="T28" fmla="*/ 2444 w 6475"/>
              <a:gd name="T29" fmla="*/ 1289 h 4824"/>
              <a:gd name="T30" fmla="*/ 2145 w 6475"/>
              <a:gd name="T31" fmla="*/ 2147 h 4824"/>
              <a:gd name="T32" fmla="*/ 1847 w 6475"/>
              <a:gd name="T33" fmla="*/ 3007 h 4824"/>
              <a:gd name="T34" fmla="*/ 2444 w 6475"/>
              <a:gd name="T35" fmla="*/ 3007 h 4824"/>
              <a:gd name="T36" fmla="*/ 3041 w 6475"/>
              <a:gd name="T37" fmla="*/ 3007 h 4824"/>
              <a:gd name="T38" fmla="*/ 4887 w 6475"/>
              <a:gd name="T39" fmla="*/ 4824 h 4824"/>
              <a:gd name="T40" fmla="*/ 4278 w 6475"/>
              <a:gd name="T41" fmla="*/ 4824 h 4824"/>
              <a:gd name="T42" fmla="*/ 3671 w 6475"/>
              <a:gd name="T43" fmla="*/ 4824 h 4824"/>
              <a:gd name="T44" fmla="*/ 3375 w 6475"/>
              <a:gd name="T45" fmla="*/ 3971 h 4824"/>
              <a:gd name="T46" fmla="*/ 2444 w 6475"/>
              <a:gd name="T47" fmla="*/ 3971 h 4824"/>
              <a:gd name="T48" fmla="*/ 1513 w 6475"/>
              <a:gd name="T49" fmla="*/ 3971 h 4824"/>
              <a:gd name="T50" fmla="*/ 1216 w 6475"/>
              <a:gd name="T51" fmla="*/ 4824 h 4824"/>
              <a:gd name="T52" fmla="*/ 607 w 6475"/>
              <a:gd name="T53" fmla="*/ 4824 h 4824"/>
              <a:gd name="T54" fmla="*/ 0 w 6475"/>
              <a:gd name="T55" fmla="*/ 4824 h 4824"/>
              <a:gd name="T56" fmla="*/ 214 w 6475"/>
              <a:gd name="T57" fmla="*/ 4221 h 4824"/>
              <a:gd name="T58" fmla="*/ 427 w 6475"/>
              <a:gd name="T59" fmla="*/ 3618 h 4824"/>
              <a:gd name="T60" fmla="*/ 641 w 6475"/>
              <a:gd name="T61" fmla="*/ 3015 h 4824"/>
              <a:gd name="T62" fmla="*/ 856 w 6475"/>
              <a:gd name="T63" fmla="*/ 2412 h 4824"/>
              <a:gd name="T64" fmla="*/ 1070 w 6475"/>
              <a:gd name="T65" fmla="*/ 1809 h 4824"/>
              <a:gd name="T66" fmla="*/ 1285 w 6475"/>
              <a:gd name="T67" fmla="*/ 1206 h 4824"/>
              <a:gd name="T68" fmla="*/ 1499 w 6475"/>
              <a:gd name="T69" fmla="*/ 603 h 4824"/>
              <a:gd name="T70" fmla="*/ 1714 w 6475"/>
              <a:gd name="T71" fmla="*/ 0 h 4824"/>
              <a:gd name="T72" fmla="*/ 2443 w 6475"/>
              <a:gd name="T73" fmla="*/ 0 h 4824"/>
              <a:gd name="T74" fmla="*/ 3173 w 6475"/>
              <a:gd name="T75" fmla="*/ 0 h 4824"/>
              <a:gd name="T76" fmla="*/ 3387 w 6475"/>
              <a:gd name="T77" fmla="*/ 603 h 4824"/>
              <a:gd name="T78" fmla="*/ 3601 w 6475"/>
              <a:gd name="T79" fmla="*/ 1206 h 4824"/>
              <a:gd name="T80" fmla="*/ 3814 w 6475"/>
              <a:gd name="T81" fmla="*/ 1809 h 4824"/>
              <a:gd name="T82" fmla="*/ 4029 w 6475"/>
              <a:gd name="T83" fmla="*/ 2412 h 4824"/>
              <a:gd name="T84" fmla="*/ 4243 w 6475"/>
              <a:gd name="T85" fmla="*/ 3015 h 4824"/>
              <a:gd name="T86" fmla="*/ 4458 w 6475"/>
              <a:gd name="T87" fmla="*/ 3618 h 4824"/>
              <a:gd name="T88" fmla="*/ 4672 w 6475"/>
              <a:gd name="T89" fmla="*/ 4221 h 4824"/>
              <a:gd name="T90" fmla="*/ 4887 w 6475"/>
              <a:gd name="T91" fmla="*/ 4824 h 4824"/>
              <a:gd name="T92" fmla="*/ 5343 w 6475"/>
              <a:gd name="T93" fmla="*/ 4824 h 4824"/>
              <a:gd name="T94" fmla="*/ 5343 w 6475"/>
              <a:gd name="T95" fmla="*/ 4277 h 4824"/>
              <a:gd name="T96" fmla="*/ 5343 w 6475"/>
              <a:gd name="T97" fmla="*/ 3730 h 4824"/>
              <a:gd name="T98" fmla="*/ 5891 w 6475"/>
              <a:gd name="T99" fmla="*/ 3730 h 4824"/>
              <a:gd name="T100" fmla="*/ 6440 w 6475"/>
              <a:gd name="T101" fmla="*/ 3730 h 4824"/>
              <a:gd name="T102" fmla="*/ 6440 w 6475"/>
              <a:gd name="T103" fmla="*/ 4277 h 4824"/>
              <a:gd name="T104" fmla="*/ 6440 w 6475"/>
              <a:gd name="T105" fmla="*/ 4824 h 4824"/>
              <a:gd name="T106" fmla="*/ 5891 w 6475"/>
              <a:gd name="T107" fmla="*/ 4824 h 4824"/>
              <a:gd name="T108" fmla="*/ 5343 w 6475"/>
              <a:gd name="T109" fmla="*/ 4824 h 4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75" h="4824">
                <a:moveTo>
                  <a:pt x="6475" y="1671"/>
                </a:moveTo>
                <a:lnTo>
                  <a:pt x="6332" y="2506"/>
                </a:lnTo>
                <a:lnTo>
                  <a:pt x="6191" y="3343"/>
                </a:lnTo>
                <a:lnTo>
                  <a:pt x="5547" y="3343"/>
                </a:lnTo>
                <a:lnTo>
                  <a:pt x="5428" y="2506"/>
                </a:lnTo>
                <a:lnTo>
                  <a:pt x="5309" y="1671"/>
                </a:lnTo>
                <a:lnTo>
                  <a:pt x="5309" y="835"/>
                </a:lnTo>
                <a:lnTo>
                  <a:pt x="5309" y="0"/>
                </a:lnTo>
                <a:lnTo>
                  <a:pt x="5892" y="0"/>
                </a:lnTo>
                <a:lnTo>
                  <a:pt x="6475" y="0"/>
                </a:lnTo>
                <a:lnTo>
                  <a:pt x="6475" y="835"/>
                </a:lnTo>
                <a:lnTo>
                  <a:pt x="6475" y="1671"/>
                </a:lnTo>
                <a:close/>
                <a:moveTo>
                  <a:pt x="3041" y="3007"/>
                </a:moveTo>
                <a:lnTo>
                  <a:pt x="2742" y="2147"/>
                </a:lnTo>
                <a:lnTo>
                  <a:pt x="2444" y="1289"/>
                </a:lnTo>
                <a:lnTo>
                  <a:pt x="2145" y="2147"/>
                </a:lnTo>
                <a:lnTo>
                  <a:pt x="1847" y="3007"/>
                </a:lnTo>
                <a:lnTo>
                  <a:pt x="2444" y="3007"/>
                </a:lnTo>
                <a:lnTo>
                  <a:pt x="3041" y="3007"/>
                </a:lnTo>
                <a:close/>
                <a:moveTo>
                  <a:pt x="4887" y="4824"/>
                </a:moveTo>
                <a:lnTo>
                  <a:pt x="4278" y="4824"/>
                </a:lnTo>
                <a:lnTo>
                  <a:pt x="3671" y="4824"/>
                </a:lnTo>
                <a:lnTo>
                  <a:pt x="3375" y="3971"/>
                </a:lnTo>
                <a:lnTo>
                  <a:pt x="2444" y="3971"/>
                </a:lnTo>
                <a:lnTo>
                  <a:pt x="1513" y="3971"/>
                </a:lnTo>
                <a:lnTo>
                  <a:pt x="1216" y="4824"/>
                </a:lnTo>
                <a:lnTo>
                  <a:pt x="607" y="4824"/>
                </a:lnTo>
                <a:lnTo>
                  <a:pt x="0" y="4824"/>
                </a:lnTo>
                <a:lnTo>
                  <a:pt x="214" y="4221"/>
                </a:lnTo>
                <a:lnTo>
                  <a:pt x="427" y="3618"/>
                </a:lnTo>
                <a:lnTo>
                  <a:pt x="641" y="3015"/>
                </a:lnTo>
                <a:lnTo>
                  <a:pt x="856" y="2412"/>
                </a:lnTo>
                <a:lnTo>
                  <a:pt x="1070" y="1809"/>
                </a:lnTo>
                <a:lnTo>
                  <a:pt x="1285" y="1206"/>
                </a:lnTo>
                <a:lnTo>
                  <a:pt x="1499" y="603"/>
                </a:lnTo>
                <a:lnTo>
                  <a:pt x="1714" y="0"/>
                </a:lnTo>
                <a:lnTo>
                  <a:pt x="2443" y="0"/>
                </a:lnTo>
                <a:lnTo>
                  <a:pt x="3173" y="0"/>
                </a:lnTo>
                <a:lnTo>
                  <a:pt x="3387" y="603"/>
                </a:lnTo>
                <a:lnTo>
                  <a:pt x="3601" y="1206"/>
                </a:lnTo>
                <a:lnTo>
                  <a:pt x="3814" y="1809"/>
                </a:lnTo>
                <a:lnTo>
                  <a:pt x="4029" y="2412"/>
                </a:lnTo>
                <a:lnTo>
                  <a:pt x="4243" y="3015"/>
                </a:lnTo>
                <a:lnTo>
                  <a:pt x="4458" y="3618"/>
                </a:lnTo>
                <a:lnTo>
                  <a:pt x="4672" y="4221"/>
                </a:lnTo>
                <a:lnTo>
                  <a:pt x="4887" y="4824"/>
                </a:lnTo>
                <a:close/>
                <a:moveTo>
                  <a:pt x="5343" y="4824"/>
                </a:moveTo>
                <a:lnTo>
                  <a:pt x="5343" y="4277"/>
                </a:lnTo>
                <a:lnTo>
                  <a:pt x="5343" y="3730"/>
                </a:lnTo>
                <a:lnTo>
                  <a:pt x="5891" y="3730"/>
                </a:lnTo>
                <a:lnTo>
                  <a:pt x="6440" y="3730"/>
                </a:lnTo>
                <a:lnTo>
                  <a:pt x="6440" y="4277"/>
                </a:lnTo>
                <a:lnTo>
                  <a:pt x="6440" y="4824"/>
                </a:lnTo>
                <a:lnTo>
                  <a:pt x="5891" y="4824"/>
                </a:lnTo>
                <a:lnTo>
                  <a:pt x="5343" y="48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TextBox 12">
            <a:extLst>
              <a:ext uri="{FF2B5EF4-FFF2-40B4-BE49-F238E27FC236}">
                <a16:creationId xmlns:a16="http://schemas.microsoft.com/office/drawing/2014/main" id="{97C8E3E2-A6A7-5047-7F76-5A852C28CC12}"/>
              </a:ext>
              <a:ext uri="{C183D7F6-B498-43B3-948B-1728B52AA6E4}">
                <adec:decorative xmlns:adec="http://schemas.microsoft.com/office/drawing/2017/decorative" val="1"/>
              </a:ext>
            </a:extLst>
          </p:cNvPr>
          <p:cNvSpPr txBox="1"/>
          <p:nvPr/>
        </p:nvSpPr>
        <p:spPr>
          <a:xfrm>
            <a:off x="6456040" y="2249172"/>
            <a:ext cx="1512168" cy="504000"/>
          </a:xfrm>
          <a:prstGeom prst="rect">
            <a:avLst/>
          </a:prstGeom>
          <a:noFill/>
        </p:spPr>
        <p:txBody>
          <a:bodyPr wrap="none" lIns="0" tIns="0" rIns="0" bIns="0" rtlCol="0" anchor="b" anchorCtr="0">
            <a:noAutofit/>
          </a:bodyPr>
          <a:lstStyle/>
          <a:p>
            <a:pPr algn="l"/>
            <a:r>
              <a:rPr lang="en-US" sz="3200">
                <a:solidFill>
                  <a:schemeClr val="bg1"/>
                </a:solidFill>
                <a:latin typeface="+mj-lt"/>
              </a:rPr>
              <a:t>Kiitos</a:t>
            </a:r>
          </a:p>
        </p:txBody>
      </p:sp>
      <p:sp>
        <p:nvSpPr>
          <p:cNvPr id="2" name="Date Placeholder 1">
            <a:extLst>
              <a:ext uri="{FF2B5EF4-FFF2-40B4-BE49-F238E27FC236}">
                <a16:creationId xmlns:a16="http://schemas.microsoft.com/office/drawing/2014/main" id="{5819FAC3-FDFD-0982-174D-64BFD817B086}"/>
              </a:ext>
            </a:extLst>
          </p:cNvPr>
          <p:cNvSpPr>
            <a:spLocks noGrp="1"/>
          </p:cNvSpPr>
          <p:nvPr>
            <p:ph type="dt" sz="half" idx="14"/>
          </p:nvPr>
        </p:nvSpPr>
        <p:spPr/>
        <p:txBody>
          <a:bodyPr/>
          <a:lstStyle>
            <a:lvl1pPr>
              <a:defRPr>
                <a:solidFill>
                  <a:schemeClr val="bg1"/>
                </a:solidFill>
              </a:defRPr>
            </a:lvl1pPr>
          </a:lstStyle>
          <a:p>
            <a:fld id="{E54F8133-8528-4719-A1A6-CE05B2DA2B36}" type="datetime1">
              <a:rPr lang="fi-FI" smtClean="0"/>
              <a:t>9.10.2026</a:t>
            </a:fld>
            <a:endParaRPr lang="fi-FI"/>
          </a:p>
        </p:txBody>
      </p:sp>
      <p:sp>
        <p:nvSpPr>
          <p:cNvPr id="3" name="Footer Placeholder 2">
            <a:extLst>
              <a:ext uri="{FF2B5EF4-FFF2-40B4-BE49-F238E27FC236}">
                <a16:creationId xmlns:a16="http://schemas.microsoft.com/office/drawing/2014/main" id="{D2BF6814-EA9F-9642-988B-BA0DCA001BE0}"/>
              </a:ext>
            </a:extLst>
          </p:cNvPr>
          <p:cNvSpPr>
            <a:spLocks noGrp="1"/>
          </p:cNvSpPr>
          <p:nvPr>
            <p:ph type="ftr" sz="quarter" idx="15"/>
          </p:nvPr>
        </p:nvSpPr>
        <p:spPr>
          <a:xfrm>
            <a:off x="6456040" y="6309320"/>
            <a:ext cx="3744416" cy="143869"/>
          </a:xfrm>
        </p:spPr>
        <p:txBody>
          <a:bodyPr/>
          <a:lstStyle>
            <a:lvl1pPr>
              <a:defRPr>
                <a:solidFill>
                  <a:schemeClr val="bg1"/>
                </a:solidFill>
              </a:defRPr>
            </a:lvl1pPr>
          </a:lstStyle>
          <a:p>
            <a:endParaRPr lang="fi-FI"/>
          </a:p>
        </p:txBody>
      </p:sp>
      <p:sp>
        <p:nvSpPr>
          <p:cNvPr id="4" name="Slide Number Placeholder 3">
            <a:extLst>
              <a:ext uri="{FF2B5EF4-FFF2-40B4-BE49-F238E27FC236}">
                <a16:creationId xmlns:a16="http://schemas.microsoft.com/office/drawing/2014/main" id="{F594FCAF-E233-9309-B54B-CAB9B5DA075B}"/>
              </a:ext>
            </a:extLst>
          </p:cNvPr>
          <p:cNvSpPr>
            <a:spLocks noGrp="1"/>
          </p:cNvSpPr>
          <p:nvPr>
            <p:ph type="sldNum" sz="quarter" idx="16"/>
          </p:nvPr>
        </p:nvSpPr>
        <p:spPr/>
        <p:txBody>
          <a:bodyPr/>
          <a:lstStyle>
            <a:lvl1pPr>
              <a:defRPr>
                <a:solidFill>
                  <a:schemeClr val="bg1"/>
                </a:solidFill>
              </a:defRPr>
            </a:lvl1pPr>
          </a:lstStyle>
          <a:p>
            <a:fld id="{D701140D-C14F-41CA-99FC-0EF83E8DA40A}" type="slidenum">
              <a:rPr lang="fi-FI" smtClean="0"/>
              <a:pPr/>
              <a:t>‹#›</a:t>
            </a:fld>
            <a:endParaRPr lang="fi-FI"/>
          </a:p>
        </p:txBody>
      </p:sp>
      <p:sp>
        <p:nvSpPr>
          <p:cNvPr id="5" name="TextBox 4">
            <a:hlinkClick r:id="rId2"/>
            <a:extLst>
              <a:ext uri="{FF2B5EF4-FFF2-40B4-BE49-F238E27FC236}">
                <a16:creationId xmlns:a16="http://schemas.microsoft.com/office/drawing/2014/main" id="{165C98D3-985C-5D09-0F62-234BE3AB58C3}"/>
              </a:ext>
              <a:ext uri="{C183D7F6-B498-43B3-948B-1728B52AA6E4}">
                <adec:decorative xmlns:adec="http://schemas.microsoft.com/office/drawing/2017/decorative" val="1"/>
              </a:ext>
            </a:extLst>
          </p:cNvPr>
          <p:cNvSpPr txBox="1"/>
          <p:nvPr/>
        </p:nvSpPr>
        <p:spPr>
          <a:xfrm>
            <a:off x="6456040" y="2769778"/>
            <a:ext cx="1438214" cy="443198"/>
          </a:xfrm>
          <a:prstGeom prst="rect">
            <a:avLst/>
          </a:prstGeom>
        </p:spPr>
        <p:txBody>
          <a:bodyPr vert="horz" wrap="square" lIns="0" tIns="0" rIns="0" bIns="0" rtlCol="0" anchor="t" anchorCtr="0">
            <a:spAutoFit/>
          </a:bodyPr>
          <a:lstStyle>
            <a:lvl1pPr lvl="0" indent="0">
              <a:lnSpc>
                <a:spcPct val="90000"/>
              </a:lnSpc>
              <a:spcBef>
                <a:spcPts val="800"/>
              </a:spcBef>
              <a:buFontTx/>
              <a:buNone/>
              <a:defRPr sz="3000" b="1" spc="-50" baseline="0">
                <a:latin typeface="+mj-lt"/>
              </a:defRPr>
            </a:lvl1pPr>
            <a:lvl2pPr marL="266700" indent="-266700">
              <a:lnSpc>
                <a:spcPct val="100000"/>
              </a:lnSpc>
              <a:spcBef>
                <a:spcPts val="800"/>
              </a:spcBef>
              <a:buFont typeface="Arial" panose="020B0604020202020204" pitchFamily="34" charset="0"/>
              <a:buChar char="•"/>
              <a:defRPr sz="2000"/>
            </a:lvl2pPr>
            <a:lvl3pPr marL="542925" indent="-276225">
              <a:lnSpc>
                <a:spcPct val="100000"/>
              </a:lnSpc>
              <a:spcBef>
                <a:spcPts val="800"/>
              </a:spcBef>
              <a:buFont typeface="Arial" panose="020B0604020202020204" pitchFamily="34" charset="0"/>
              <a:buChar char="•"/>
            </a:lvl3pPr>
            <a:lvl4pPr marL="809625" indent="-266700">
              <a:lnSpc>
                <a:spcPct val="100000"/>
              </a:lnSpc>
              <a:spcBef>
                <a:spcPts val="800"/>
              </a:spcBef>
              <a:buFont typeface="Arial" panose="020B0604020202020204" pitchFamily="34" charset="0"/>
              <a:buChar char="•"/>
            </a:lvl4pPr>
            <a:lvl5pPr marL="1076325" indent="-266700">
              <a:lnSpc>
                <a:spcPct val="100000"/>
              </a:lnSpc>
              <a:spcBef>
                <a:spcPts val="800"/>
              </a:spcBef>
              <a:buFont typeface="Arial" panose="020B0604020202020204" pitchFamily="34" charset="0"/>
              <a:buChar char="•"/>
            </a:lvl5pPr>
            <a:lvl6pPr marL="1343025" indent="-266700">
              <a:lnSpc>
                <a:spcPct val="100000"/>
              </a:lnSpc>
              <a:spcBef>
                <a:spcPts val="800"/>
              </a:spcBef>
              <a:buFont typeface="Arial" panose="020B0604020202020204" pitchFamily="34" charset="0"/>
              <a:buChar char="•"/>
            </a:lvl6pPr>
            <a:lvl7pPr marL="1619250" indent="-276225">
              <a:lnSpc>
                <a:spcPct val="100000"/>
              </a:lnSpc>
              <a:spcBef>
                <a:spcPts val="800"/>
              </a:spcBef>
              <a:buFont typeface="Arial" panose="020B0604020202020204" pitchFamily="34" charset="0"/>
              <a:buChar char="•"/>
            </a:lvl7pPr>
            <a:lvl8pPr marL="1885950" indent="-266700">
              <a:lnSpc>
                <a:spcPct val="100000"/>
              </a:lnSpc>
              <a:spcBef>
                <a:spcPts val="800"/>
              </a:spcBef>
              <a:buFont typeface="Arial" panose="020B0604020202020204" pitchFamily="34" charset="0"/>
              <a:buChar char="•"/>
            </a:lvl8pPr>
            <a:lvl9pPr marL="2152650" indent="-266700">
              <a:lnSpc>
                <a:spcPct val="100000"/>
              </a:lnSpc>
              <a:spcBef>
                <a:spcPts val="800"/>
              </a:spcBef>
              <a:buFont typeface="Arial" panose="020B0604020202020204" pitchFamily="34" charset="0"/>
              <a:buChar char="•"/>
            </a:lvl9pPr>
          </a:lstStyle>
          <a:p>
            <a:pPr lvl="0"/>
            <a:r>
              <a:rPr lang="en-GB" sz="3200">
                <a:solidFill>
                  <a:schemeClr val="bg1"/>
                </a:solidFill>
              </a:rPr>
              <a:t>aalto.fi</a:t>
            </a:r>
          </a:p>
        </p:txBody>
      </p:sp>
      <p:cxnSp>
        <p:nvCxnSpPr>
          <p:cNvPr id="7" name="Straight Connector 6">
            <a:extLst>
              <a:ext uri="{FF2B5EF4-FFF2-40B4-BE49-F238E27FC236}">
                <a16:creationId xmlns:a16="http://schemas.microsoft.com/office/drawing/2014/main" id="{8CE981A1-63EF-5A62-16BF-911E556C4D71}"/>
              </a:ext>
              <a:ext uri="{C183D7F6-B498-43B3-948B-1728B52AA6E4}">
                <adec:decorative xmlns:adec="http://schemas.microsoft.com/office/drawing/2017/decorative" val="1"/>
              </a:ext>
            </a:extLst>
          </p:cNvPr>
          <p:cNvCxnSpPr>
            <a:cxnSpLocks/>
          </p:cNvCxnSpPr>
          <p:nvPr/>
        </p:nvCxnSpPr>
        <p:spPr>
          <a:xfrm>
            <a:off x="6448576" y="2004866"/>
            <a:ext cx="39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966908"/>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Thank you Blue">
    <p:bg>
      <p:bgPr>
        <a:solidFill>
          <a:schemeClr val="accent3"/>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4A4D6E-EA47-4FB6-4842-6266F7987D40}"/>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6" name="Freeform 5">
            <a:extLst>
              <a:ext uri="{FF2B5EF4-FFF2-40B4-BE49-F238E27FC236}">
                <a16:creationId xmlns:a16="http://schemas.microsoft.com/office/drawing/2014/main" id="{4E379A93-4718-A4A6-52FF-0770DDE1FB8E}"/>
              </a:ext>
              <a:ext uri="{C183D7F6-B498-43B3-948B-1728B52AA6E4}">
                <adec:decorative xmlns:adec="http://schemas.microsoft.com/office/drawing/2017/decorative" val="1"/>
              </a:ext>
            </a:extLst>
          </p:cNvPr>
          <p:cNvSpPr>
            <a:spLocks noChangeAspect="1" noEditPoints="1"/>
          </p:cNvSpPr>
          <p:nvPr/>
        </p:nvSpPr>
        <p:spPr bwMode="auto">
          <a:xfrm>
            <a:off x="407988" y="2805066"/>
            <a:ext cx="4895924" cy="3648121"/>
          </a:xfrm>
          <a:custGeom>
            <a:avLst/>
            <a:gdLst>
              <a:gd name="T0" fmla="*/ 6475 w 6475"/>
              <a:gd name="T1" fmla="*/ 1671 h 4824"/>
              <a:gd name="T2" fmla="*/ 6332 w 6475"/>
              <a:gd name="T3" fmla="*/ 2506 h 4824"/>
              <a:gd name="T4" fmla="*/ 6191 w 6475"/>
              <a:gd name="T5" fmla="*/ 3343 h 4824"/>
              <a:gd name="T6" fmla="*/ 5547 w 6475"/>
              <a:gd name="T7" fmla="*/ 3343 h 4824"/>
              <a:gd name="T8" fmla="*/ 5428 w 6475"/>
              <a:gd name="T9" fmla="*/ 2506 h 4824"/>
              <a:gd name="T10" fmla="*/ 5309 w 6475"/>
              <a:gd name="T11" fmla="*/ 1671 h 4824"/>
              <a:gd name="T12" fmla="*/ 5309 w 6475"/>
              <a:gd name="T13" fmla="*/ 835 h 4824"/>
              <a:gd name="T14" fmla="*/ 5309 w 6475"/>
              <a:gd name="T15" fmla="*/ 0 h 4824"/>
              <a:gd name="T16" fmla="*/ 5892 w 6475"/>
              <a:gd name="T17" fmla="*/ 0 h 4824"/>
              <a:gd name="T18" fmla="*/ 6475 w 6475"/>
              <a:gd name="T19" fmla="*/ 0 h 4824"/>
              <a:gd name="T20" fmla="*/ 6475 w 6475"/>
              <a:gd name="T21" fmla="*/ 835 h 4824"/>
              <a:gd name="T22" fmla="*/ 6475 w 6475"/>
              <a:gd name="T23" fmla="*/ 1671 h 4824"/>
              <a:gd name="T24" fmla="*/ 3041 w 6475"/>
              <a:gd name="T25" fmla="*/ 3007 h 4824"/>
              <a:gd name="T26" fmla="*/ 2742 w 6475"/>
              <a:gd name="T27" fmla="*/ 2147 h 4824"/>
              <a:gd name="T28" fmla="*/ 2444 w 6475"/>
              <a:gd name="T29" fmla="*/ 1289 h 4824"/>
              <a:gd name="T30" fmla="*/ 2145 w 6475"/>
              <a:gd name="T31" fmla="*/ 2147 h 4824"/>
              <a:gd name="T32" fmla="*/ 1847 w 6475"/>
              <a:gd name="T33" fmla="*/ 3007 h 4824"/>
              <a:gd name="T34" fmla="*/ 2444 w 6475"/>
              <a:gd name="T35" fmla="*/ 3007 h 4824"/>
              <a:gd name="T36" fmla="*/ 3041 w 6475"/>
              <a:gd name="T37" fmla="*/ 3007 h 4824"/>
              <a:gd name="T38" fmla="*/ 4887 w 6475"/>
              <a:gd name="T39" fmla="*/ 4824 h 4824"/>
              <a:gd name="T40" fmla="*/ 4278 w 6475"/>
              <a:gd name="T41" fmla="*/ 4824 h 4824"/>
              <a:gd name="T42" fmla="*/ 3671 w 6475"/>
              <a:gd name="T43" fmla="*/ 4824 h 4824"/>
              <a:gd name="T44" fmla="*/ 3375 w 6475"/>
              <a:gd name="T45" fmla="*/ 3971 h 4824"/>
              <a:gd name="T46" fmla="*/ 2444 w 6475"/>
              <a:gd name="T47" fmla="*/ 3971 h 4824"/>
              <a:gd name="T48" fmla="*/ 1513 w 6475"/>
              <a:gd name="T49" fmla="*/ 3971 h 4824"/>
              <a:gd name="T50" fmla="*/ 1216 w 6475"/>
              <a:gd name="T51" fmla="*/ 4824 h 4824"/>
              <a:gd name="T52" fmla="*/ 607 w 6475"/>
              <a:gd name="T53" fmla="*/ 4824 h 4824"/>
              <a:gd name="T54" fmla="*/ 0 w 6475"/>
              <a:gd name="T55" fmla="*/ 4824 h 4824"/>
              <a:gd name="T56" fmla="*/ 214 w 6475"/>
              <a:gd name="T57" fmla="*/ 4221 h 4824"/>
              <a:gd name="T58" fmla="*/ 427 w 6475"/>
              <a:gd name="T59" fmla="*/ 3618 h 4824"/>
              <a:gd name="T60" fmla="*/ 641 w 6475"/>
              <a:gd name="T61" fmla="*/ 3015 h 4824"/>
              <a:gd name="T62" fmla="*/ 856 w 6475"/>
              <a:gd name="T63" fmla="*/ 2412 h 4824"/>
              <a:gd name="T64" fmla="*/ 1070 w 6475"/>
              <a:gd name="T65" fmla="*/ 1809 h 4824"/>
              <a:gd name="T66" fmla="*/ 1285 w 6475"/>
              <a:gd name="T67" fmla="*/ 1206 h 4824"/>
              <a:gd name="T68" fmla="*/ 1499 w 6475"/>
              <a:gd name="T69" fmla="*/ 603 h 4824"/>
              <a:gd name="T70" fmla="*/ 1714 w 6475"/>
              <a:gd name="T71" fmla="*/ 0 h 4824"/>
              <a:gd name="T72" fmla="*/ 2443 w 6475"/>
              <a:gd name="T73" fmla="*/ 0 h 4824"/>
              <a:gd name="T74" fmla="*/ 3173 w 6475"/>
              <a:gd name="T75" fmla="*/ 0 h 4824"/>
              <a:gd name="T76" fmla="*/ 3387 w 6475"/>
              <a:gd name="T77" fmla="*/ 603 h 4824"/>
              <a:gd name="T78" fmla="*/ 3601 w 6475"/>
              <a:gd name="T79" fmla="*/ 1206 h 4824"/>
              <a:gd name="T80" fmla="*/ 3814 w 6475"/>
              <a:gd name="T81" fmla="*/ 1809 h 4824"/>
              <a:gd name="T82" fmla="*/ 4029 w 6475"/>
              <a:gd name="T83" fmla="*/ 2412 h 4824"/>
              <a:gd name="T84" fmla="*/ 4243 w 6475"/>
              <a:gd name="T85" fmla="*/ 3015 h 4824"/>
              <a:gd name="T86" fmla="*/ 4458 w 6475"/>
              <a:gd name="T87" fmla="*/ 3618 h 4824"/>
              <a:gd name="T88" fmla="*/ 4672 w 6475"/>
              <a:gd name="T89" fmla="*/ 4221 h 4824"/>
              <a:gd name="T90" fmla="*/ 4887 w 6475"/>
              <a:gd name="T91" fmla="*/ 4824 h 4824"/>
              <a:gd name="T92" fmla="*/ 5343 w 6475"/>
              <a:gd name="T93" fmla="*/ 4824 h 4824"/>
              <a:gd name="T94" fmla="*/ 5343 w 6475"/>
              <a:gd name="T95" fmla="*/ 4277 h 4824"/>
              <a:gd name="T96" fmla="*/ 5343 w 6475"/>
              <a:gd name="T97" fmla="*/ 3730 h 4824"/>
              <a:gd name="T98" fmla="*/ 5891 w 6475"/>
              <a:gd name="T99" fmla="*/ 3730 h 4824"/>
              <a:gd name="T100" fmla="*/ 6440 w 6475"/>
              <a:gd name="T101" fmla="*/ 3730 h 4824"/>
              <a:gd name="T102" fmla="*/ 6440 w 6475"/>
              <a:gd name="T103" fmla="*/ 4277 h 4824"/>
              <a:gd name="T104" fmla="*/ 6440 w 6475"/>
              <a:gd name="T105" fmla="*/ 4824 h 4824"/>
              <a:gd name="T106" fmla="*/ 5891 w 6475"/>
              <a:gd name="T107" fmla="*/ 4824 h 4824"/>
              <a:gd name="T108" fmla="*/ 5343 w 6475"/>
              <a:gd name="T109" fmla="*/ 4824 h 4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75" h="4824">
                <a:moveTo>
                  <a:pt x="6475" y="1671"/>
                </a:moveTo>
                <a:lnTo>
                  <a:pt x="6332" y="2506"/>
                </a:lnTo>
                <a:lnTo>
                  <a:pt x="6191" y="3343"/>
                </a:lnTo>
                <a:lnTo>
                  <a:pt x="5547" y="3343"/>
                </a:lnTo>
                <a:lnTo>
                  <a:pt x="5428" y="2506"/>
                </a:lnTo>
                <a:lnTo>
                  <a:pt x="5309" y="1671"/>
                </a:lnTo>
                <a:lnTo>
                  <a:pt x="5309" y="835"/>
                </a:lnTo>
                <a:lnTo>
                  <a:pt x="5309" y="0"/>
                </a:lnTo>
                <a:lnTo>
                  <a:pt x="5892" y="0"/>
                </a:lnTo>
                <a:lnTo>
                  <a:pt x="6475" y="0"/>
                </a:lnTo>
                <a:lnTo>
                  <a:pt x="6475" y="835"/>
                </a:lnTo>
                <a:lnTo>
                  <a:pt x="6475" y="1671"/>
                </a:lnTo>
                <a:close/>
                <a:moveTo>
                  <a:pt x="3041" y="3007"/>
                </a:moveTo>
                <a:lnTo>
                  <a:pt x="2742" y="2147"/>
                </a:lnTo>
                <a:lnTo>
                  <a:pt x="2444" y="1289"/>
                </a:lnTo>
                <a:lnTo>
                  <a:pt x="2145" y="2147"/>
                </a:lnTo>
                <a:lnTo>
                  <a:pt x="1847" y="3007"/>
                </a:lnTo>
                <a:lnTo>
                  <a:pt x="2444" y="3007"/>
                </a:lnTo>
                <a:lnTo>
                  <a:pt x="3041" y="3007"/>
                </a:lnTo>
                <a:close/>
                <a:moveTo>
                  <a:pt x="4887" y="4824"/>
                </a:moveTo>
                <a:lnTo>
                  <a:pt x="4278" y="4824"/>
                </a:lnTo>
                <a:lnTo>
                  <a:pt x="3671" y="4824"/>
                </a:lnTo>
                <a:lnTo>
                  <a:pt x="3375" y="3971"/>
                </a:lnTo>
                <a:lnTo>
                  <a:pt x="2444" y="3971"/>
                </a:lnTo>
                <a:lnTo>
                  <a:pt x="1513" y="3971"/>
                </a:lnTo>
                <a:lnTo>
                  <a:pt x="1216" y="4824"/>
                </a:lnTo>
                <a:lnTo>
                  <a:pt x="607" y="4824"/>
                </a:lnTo>
                <a:lnTo>
                  <a:pt x="0" y="4824"/>
                </a:lnTo>
                <a:lnTo>
                  <a:pt x="214" y="4221"/>
                </a:lnTo>
                <a:lnTo>
                  <a:pt x="427" y="3618"/>
                </a:lnTo>
                <a:lnTo>
                  <a:pt x="641" y="3015"/>
                </a:lnTo>
                <a:lnTo>
                  <a:pt x="856" y="2412"/>
                </a:lnTo>
                <a:lnTo>
                  <a:pt x="1070" y="1809"/>
                </a:lnTo>
                <a:lnTo>
                  <a:pt x="1285" y="1206"/>
                </a:lnTo>
                <a:lnTo>
                  <a:pt x="1499" y="603"/>
                </a:lnTo>
                <a:lnTo>
                  <a:pt x="1714" y="0"/>
                </a:lnTo>
                <a:lnTo>
                  <a:pt x="2443" y="0"/>
                </a:lnTo>
                <a:lnTo>
                  <a:pt x="3173" y="0"/>
                </a:lnTo>
                <a:lnTo>
                  <a:pt x="3387" y="603"/>
                </a:lnTo>
                <a:lnTo>
                  <a:pt x="3601" y="1206"/>
                </a:lnTo>
                <a:lnTo>
                  <a:pt x="3814" y="1809"/>
                </a:lnTo>
                <a:lnTo>
                  <a:pt x="4029" y="2412"/>
                </a:lnTo>
                <a:lnTo>
                  <a:pt x="4243" y="3015"/>
                </a:lnTo>
                <a:lnTo>
                  <a:pt x="4458" y="3618"/>
                </a:lnTo>
                <a:lnTo>
                  <a:pt x="4672" y="4221"/>
                </a:lnTo>
                <a:lnTo>
                  <a:pt x="4887" y="4824"/>
                </a:lnTo>
                <a:close/>
                <a:moveTo>
                  <a:pt x="5343" y="4824"/>
                </a:moveTo>
                <a:lnTo>
                  <a:pt x="5343" y="4277"/>
                </a:lnTo>
                <a:lnTo>
                  <a:pt x="5343" y="3730"/>
                </a:lnTo>
                <a:lnTo>
                  <a:pt x="5891" y="3730"/>
                </a:lnTo>
                <a:lnTo>
                  <a:pt x="6440" y="3730"/>
                </a:lnTo>
                <a:lnTo>
                  <a:pt x="6440" y="4277"/>
                </a:lnTo>
                <a:lnTo>
                  <a:pt x="6440" y="4824"/>
                </a:lnTo>
                <a:lnTo>
                  <a:pt x="5891" y="4824"/>
                </a:lnTo>
                <a:lnTo>
                  <a:pt x="5343" y="48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Date Placeholder 1">
            <a:extLst>
              <a:ext uri="{FF2B5EF4-FFF2-40B4-BE49-F238E27FC236}">
                <a16:creationId xmlns:a16="http://schemas.microsoft.com/office/drawing/2014/main" id="{5819FAC3-FDFD-0982-174D-64BFD817B086}"/>
              </a:ext>
            </a:extLst>
          </p:cNvPr>
          <p:cNvSpPr>
            <a:spLocks noGrp="1"/>
          </p:cNvSpPr>
          <p:nvPr>
            <p:ph type="dt" sz="half" idx="14"/>
          </p:nvPr>
        </p:nvSpPr>
        <p:spPr/>
        <p:txBody>
          <a:bodyPr/>
          <a:lstStyle/>
          <a:p>
            <a:fld id="{E5EFF845-699F-40D8-986D-FF523A0DCCF0}" type="datetime1">
              <a:rPr lang="fi-FI" smtClean="0"/>
              <a:t>9.10.2026</a:t>
            </a:fld>
            <a:endParaRPr lang="fi-FI"/>
          </a:p>
        </p:txBody>
      </p:sp>
      <p:sp>
        <p:nvSpPr>
          <p:cNvPr id="3" name="Footer Placeholder 2">
            <a:extLst>
              <a:ext uri="{FF2B5EF4-FFF2-40B4-BE49-F238E27FC236}">
                <a16:creationId xmlns:a16="http://schemas.microsoft.com/office/drawing/2014/main" id="{D2BF6814-EA9F-9642-988B-BA0DCA001BE0}"/>
              </a:ext>
            </a:extLst>
          </p:cNvPr>
          <p:cNvSpPr>
            <a:spLocks noGrp="1"/>
          </p:cNvSpPr>
          <p:nvPr>
            <p:ph type="ftr" sz="quarter" idx="15"/>
          </p:nvPr>
        </p:nvSpPr>
        <p:spPr>
          <a:xfrm>
            <a:off x="6456040" y="6309320"/>
            <a:ext cx="3744416" cy="144016"/>
          </a:xfrm>
        </p:spPr>
        <p:txBody>
          <a:bodyPr/>
          <a:lstStyle/>
          <a:p>
            <a:endParaRPr lang="fi-FI"/>
          </a:p>
        </p:txBody>
      </p:sp>
      <p:sp>
        <p:nvSpPr>
          <p:cNvPr id="4" name="Slide Number Placeholder 3">
            <a:extLst>
              <a:ext uri="{FF2B5EF4-FFF2-40B4-BE49-F238E27FC236}">
                <a16:creationId xmlns:a16="http://schemas.microsoft.com/office/drawing/2014/main" id="{F594FCAF-E233-9309-B54B-CAB9B5DA075B}"/>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7" name="TextBox 6">
            <a:extLst>
              <a:ext uri="{FF2B5EF4-FFF2-40B4-BE49-F238E27FC236}">
                <a16:creationId xmlns:a16="http://schemas.microsoft.com/office/drawing/2014/main" id="{93DFF82F-A665-CA7C-A4D9-281EBE1EA308}"/>
              </a:ext>
              <a:ext uri="{C183D7F6-B498-43B3-948B-1728B52AA6E4}">
                <adec:decorative xmlns:adec="http://schemas.microsoft.com/office/drawing/2017/decorative" val="1"/>
              </a:ext>
            </a:extLst>
          </p:cNvPr>
          <p:cNvSpPr txBox="1"/>
          <p:nvPr/>
        </p:nvSpPr>
        <p:spPr>
          <a:xfrm>
            <a:off x="6456040" y="2249172"/>
            <a:ext cx="1512168" cy="504000"/>
          </a:xfrm>
          <a:prstGeom prst="rect">
            <a:avLst/>
          </a:prstGeom>
          <a:noFill/>
        </p:spPr>
        <p:txBody>
          <a:bodyPr wrap="none" lIns="0" tIns="0" rIns="0" bIns="0" rtlCol="0" anchor="b" anchorCtr="0">
            <a:noAutofit/>
          </a:bodyPr>
          <a:lstStyle/>
          <a:p>
            <a:pPr algn="l"/>
            <a:r>
              <a:rPr lang="en-US" sz="3200" err="1">
                <a:latin typeface="+mj-lt"/>
              </a:rPr>
              <a:t>Nähdään</a:t>
            </a:r>
            <a:r>
              <a:rPr lang="en-US" sz="3200">
                <a:latin typeface="+mj-lt"/>
              </a:rPr>
              <a:t> pian!</a:t>
            </a:r>
          </a:p>
        </p:txBody>
      </p:sp>
      <p:sp>
        <p:nvSpPr>
          <p:cNvPr id="8" name="TextBox 7">
            <a:hlinkClick r:id="rId2"/>
            <a:extLst>
              <a:ext uri="{FF2B5EF4-FFF2-40B4-BE49-F238E27FC236}">
                <a16:creationId xmlns:a16="http://schemas.microsoft.com/office/drawing/2014/main" id="{F9F35130-809C-54C5-7E28-08465B7283F3}"/>
              </a:ext>
              <a:ext uri="{C183D7F6-B498-43B3-948B-1728B52AA6E4}">
                <adec:decorative xmlns:adec="http://schemas.microsoft.com/office/drawing/2017/decorative" val="1"/>
              </a:ext>
            </a:extLst>
          </p:cNvPr>
          <p:cNvSpPr txBox="1"/>
          <p:nvPr/>
        </p:nvSpPr>
        <p:spPr>
          <a:xfrm>
            <a:off x="6456040" y="2769778"/>
            <a:ext cx="1438214" cy="443198"/>
          </a:xfrm>
          <a:prstGeom prst="rect">
            <a:avLst/>
          </a:prstGeom>
        </p:spPr>
        <p:txBody>
          <a:bodyPr vert="horz" wrap="square" lIns="0" tIns="0" rIns="0" bIns="0" rtlCol="0" anchor="t" anchorCtr="0">
            <a:spAutoFit/>
          </a:bodyPr>
          <a:lstStyle>
            <a:lvl1pPr lvl="0" indent="0">
              <a:lnSpc>
                <a:spcPct val="90000"/>
              </a:lnSpc>
              <a:spcBef>
                <a:spcPts val="800"/>
              </a:spcBef>
              <a:buFontTx/>
              <a:buNone/>
              <a:defRPr sz="3000" b="1" spc="-50" baseline="0">
                <a:latin typeface="+mj-lt"/>
              </a:defRPr>
            </a:lvl1pPr>
            <a:lvl2pPr marL="266700" indent="-266700">
              <a:lnSpc>
                <a:spcPct val="100000"/>
              </a:lnSpc>
              <a:spcBef>
                <a:spcPts val="800"/>
              </a:spcBef>
              <a:buFont typeface="Arial" panose="020B0604020202020204" pitchFamily="34" charset="0"/>
              <a:buChar char="•"/>
              <a:defRPr sz="2000"/>
            </a:lvl2pPr>
            <a:lvl3pPr marL="542925" indent="-276225">
              <a:lnSpc>
                <a:spcPct val="100000"/>
              </a:lnSpc>
              <a:spcBef>
                <a:spcPts val="800"/>
              </a:spcBef>
              <a:buFont typeface="Arial" panose="020B0604020202020204" pitchFamily="34" charset="0"/>
              <a:buChar char="•"/>
            </a:lvl3pPr>
            <a:lvl4pPr marL="809625" indent="-266700">
              <a:lnSpc>
                <a:spcPct val="100000"/>
              </a:lnSpc>
              <a:spcBef>
                <a:spcPts val="800"/>
              </a:spcBef>
              <a:buFont typeface="Arial" panose="020B0604020202020204" pitchFamily="34" charset="0"/>
              <a:buChar char="•"/>
            </a:lvl4pPr>
            <a:lvl5pPr marL="1076325" indent="-266700">
              <a:lnSpc>
                <a:spcPct val="100000"/>
              </a:lnSpc>
              <a:spcBef>
                <a:spcPts val="800"/>
              </a:spcBef>
              <a:buFont typeface="Arial" panose="020B0604020202020204" pitchFamily="34" charset="0"/>
              <a:buChar char="•"/>
            </a:lvl5pPr>
            <a:lvl6pPr marL="1343025" indent="-266700">
              <a:lnSpc>
                <a:spcPct val="100000"/>
              </a:lnSpc>
              <a:spcBef>
                <a:spcPts val="800"/>
              </a:spcBef>
              <a:buFont typeface="Arial" panose="020B0604020202020204" pitchFamily="34" charset="0"/>
              <a:buChar char="•"/>
            </a:lvl6pPr>
            <a:lvl7pPr marL="1619250" indent="-276225">
              <a:lnSpc>
                <a:spcPct val="100000"/>
              </a:lnSpc>
              <a:spcBef>
                <a:spcPts val="800"/>
              </a:spcBef>
              <a:buFont typeface="Arial" panose="020B0604020202020204" pitchFamily="34" charset="0"/>
              <a:buChar char="•"/>
            </a:lvl7pPr>
            <a:lvl8pPr marL="1885950" indent="-266700">
              <a:lnSpc>
                <a:spcPct val="100000"/>
              </a:lnSpc>
              <a:spcBef>
                <a:spcPts val="800"/>
              </a:spcBef>
              <a:buFont typeface="Arial" panose="020B0604020202020204" pitchFamily="34" charset="0"/>
              <a:buChar char="•"/>
            </a:lvl8pPr>
            <a:lvl9pPr marL="2152650" indent="-266700">
              <a:lnSpc>
                <a:spcPct val="100000"/>
              </a:lnSpc>
              <a:spcBef>
                <a:spcPts val="800"/>
              </a:spcBef>
              <a:buFont typeface="Arial" panose="020B0604020202020204" pitchFamily="34" charset="0"/>
              <a:buChar char="•"/>
            </a:lvl9pPr>
          </a:lstStyle>
          <a:p>
            <a:pPr lvl="0"/>
            <a:r>
              <a:rPr lang="en-GB" sz="3200"/>
              <a:t>aalto.fi</a:t>
            </a:r>
          </a:p>
        </p:txBody>
      </p:sp>
      <p:cxnSp>
        <p:nvCxnSpPr>
          <p:cNvPr id="9" name="Straight Connector 8">
            <a:extLst>
              <a:ext uri="{FF2B5EF4-FFF2-40B4-BE49-F238E27FC236}">
                <a16:creationId xmlns:a16="http://schemas.microsoft.com/office/drawing/2014/main" id="{F4389D5A-AB42-9199-44CF-9CEEAE533454}"/>
              </a:ext>
              <a:ext uri="{C183D7F6-B498-43B3-948B-1728B52AA6E4}">
                <adec:decorative xmlns:adec="http://schemas.microsoft.com/office/drawing/2017/decorative" val="1"/>
              </a:ext>
            </a:extLst>
          </p:cNvPr>
          <p:cNvCxnSpPr>
            <a:cxnSpLocks/>
          </p:cNvCxnSpPr>
          <p:nvPr/>
        </p:nvCxnSpPr>
        <p:spPr>
          <a:xfrm>
            <a:off x="6448576" y="2004866"/>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3432045"/>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Thank you Red">
    <p:bg>
      <p:bgPr>
        <a:solidFill>
          <a:schemeClr val="accent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4A4D6E-EA47-4FB6-4842-6266F7987D40}"/>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6" name="Freeform 5">
            <a:extLst>
              <a:ext uri="{FF2B5EF4-FFF2-40B4-BE49-F238E27FC236}">
                <a16:creationId xmlns:a16="http://schemas.microsoft.com/office/drawing/2014/main" id="{4E379A93-4718-A4A6-52FF-0770DDE1FB8E}"/>
              </a:ext>
              <a:ext uri="{C183D7F6-B498-43B3-948B-1728B52AA6E4}">
                <adec:decorative xmlns:adec="http://schemas.microsoft.com/office/drawing/2017/decorative" val="1"/>
              </a:ext>
            </a:extLst>
          </p:cNvPr>
          <p:cNvSpPr>
            <a:spLocks noChangeAspect="1" noEditPoints="1"/>
          </p:cNvSpPr>
          <p:nvPr/>
        </p:nvSpPr>
        <p:spPr bwMode="auto">
          <a:xfrm>
            <a:off x="407988" y="2805066"/>
            <a:ext cx="4895924" cy="3648121"/>
          </a:xfrm>
          <a:custGeom>
            <a:avLst/>
            <a:gdLst>
              <a:gd name="T0" fmla="*/ 6475 w 6475"/>
              <a:gd name="T1" fmla="*/ 1671 h 4824"/>
              <a:gd name="T2" fmla="*/ 6332 w 6475"/>
              <a:gd name="T3" fmla="*/ 2506 h 4824"/>
              <a:gd name="T4" fmla="*/ 6191 w 6475"/>
              <a:gd name="T5" fmla="*/ 3343 h 4824"/>
              <a:gd name="T6" fmla="*/ 5547 w 6475"/>
              <a:gd name="T7" fmla="*/ 3343 h 4824"/>
              <a:gd name="T8" fmla="*/ 5428 w 6475"/>
              <a:gd name="T9" fmla="*/ 2506 h 4824"/>
              <a:gd name="T10" fmla="*/ 5309 w 6475"/>
              <a:gd name="T11" fmla="*/ 1671 h 4824"/>
              <a:gd name="T12" fmla="*/ 5309 w 6475"/>
              <a:gd name="T13" fmla="*/ 835 h 4824"/>
              <a:gd name="T14" fmla="*/ 5309 w 6475"/>
              <a:gd name="T15" fmla="*/ 0 h 4824"/>
              <a:gd name="T16" fmla="*/ 5892 w 6475"/>
              <a:gd name="T17" fmla="*/ 0 h 4824"/>
              <a:gd name="T18" fmla="*/ 6475 w 6475"/>
              <a:gd name="T19" fmla="*/ 0 h 4824"/>
              <a:gd name="T20" fmla="*/ 6475 w 6475"/>
              <a:gd name="T21" fmla="*/ 835 h 4824"/>
              <a:gd name="T22" fmla="*/ 6475 w 6475"/>
              <a:gd name="T23" fmla="*/ 1671 h 4824"/>
              <a:gd name="T24" fmla="*/ 3041 w 6475"/>
              <a:gd name="T25" fmla="*/ 3007 h 4824"/>
              <a:gd name="T26" fmla="*/ 2742 w 6475"/>
              <a:gd name="T27" fmla="*/ 2147 h 4824"/>
              <a:gd name="T28" fmla="*/ 2444 w 6475"/>
              <a:gd name="T29" fmla="*/ 1289 h 4824"/>
              <a:gd name="T30" fmla="*/ 2145 w 6475"/>
              <a:gd name="T31" fmla="*/ 2147 h 4824"/>
              <a:gd name="T32" fmla="*/ 1847 w 6475"/>
              <a:gd name="T33" fmla="*/ 3007 h 4824"/>
              <a:gd name="T34" fmla="*/ 2444 w 6475"/>
              <a:gd name="T35" fmla="*/ 3007 h 4824"/>
              <a:gd name="T36" fmla="*/ 3041 w 6475"/>
              <a:gd name="T37" fmla="*/ 3007 h 4824"/>
              <a:gd name="T38" fmla="*/ 4887 w 6475"/>
              <a:gd name="T39" fmla="*/ 4824 h 4824"/>
              <a:gd name="T40" fmla="*/ 4278 w 6475"/>
              <a:gd name="T41" fmla="*/ 4824 h 4824"/>
              <a:gd name="T42" fmla="*/ 3671 w 6475"/>
              <a:gd name="T43" fmla="*/ 4824 h 4824"/>
              <a:gd name="T44" fmla="*/ 3375 w 6475"/>
              <a:gd name="T45" fmla="*/ 3971 h 4824"/>
              <a:gd name="T46" fmla="*/ 2444 w 6475"/>
              <a:gd name="T47" fmla="*/ 3971 h 4824"/>
              <a:gd name="T48" fmla="*/ 1513 w 6475"/>
              <a:gd name="T49" fmla="*/ 3971 h 4824"/>
              <a:gd name="T50" fmla="*/ 1216 w 6475"/>
              <a:gd name="T51" fmla="*/ 4824 h 4824"/>
              <a:gd name="T52" fmla="*/ 607 w 6475"/>
              <a:gd name="T53" fmla="*/ 4824 h 4824"/>
              <a:gd name="T54" fmla="*/ 0 w 6475"/>
              <a:gd name="T55" fmla="*/ 4824 h 4824"/>
              <a:gd name="T56" fmla="*/ 214 w 6475"/>
              <a:gd name="T57" fmla="*/ 4221 h 4824"/>
              <a:gd name="T58" fmla="*/ 427 w 6475"/>
              <a:gd name="T59" fmla="*/ 3618 h 4824"/>
              <a:gd name="T60" fmla="*/ 641 w 6475"/>
              <a:gd name="T61" fmla="*/ 3015 h 4824"/>
              <a:gd name="T62" fmla="*/ 856 w 6475"/>
              <a:gd name="T63" fmla="*/ 2412 h 4824"/>
              <a:gd name="T64" fmla="*/ 1070 w 6475"/>
              <a:gd name="T65" fmla="*/ 1809 h 4824"/>
              <a:gd name="T66" fmla="*/ 1285 w 6475"/>
              <a:gd name="T67" fmla="*/ 1206 h 4824"/>
              <a:gd name="T68" fmla="*/ 1499 w 6475"/>
              <a:gd name="T69" fmla="*/ 603 h 4824"/>
              <a:gd name="T70" fmla="*/ 1714 w 6475"/>
              <a:gd name="T71" fmla="*/ 0 h 4824"/>
              <a:gd name="T72" fmla="*/ 2443 w 6475"/>
              <a:gd name="T73" fmla="*/ 0 h 4824"/>
              <a:gd name="T74" fmla="*/ 3173 w 6475"/>
              <a:gd name="T75" fmla="*/ 0 h 4824"/>
              <a:gd name="T76" fmla="*/ 3387 w 6475"/>
              <a:gd name="T77" fmla="*/ 603 h 4824"/>
              <a:gd name="T78" fmla="*/ 3601 w 6475"/>
              <a:gd name="T79" fmla="*/ 1206 h 4824"/>
              <a:gd name="T80" fmla="*/ 3814 w 6475"/>
              <a:gd name="T81" fmla="*/ 1809 h 4824"/>
              <a:gd name="T82" fmla="*/ 4029 w 6475"/>
              <a:gd name="T83" fmla="*/ 2412 h 4824"/>
              <a:gd name="T84" fmla="*/ 4243 w 6475"/>
              <a:gd name="T85" fmla="*/ 3015 h 4824"/>
              <a:gd name="T86" fmla="*/ 4458 w 6475"/>
              <a:gd name="T87" fmla="*/ 3618 h 4824"/>
              <a:gd name="T88" fmla="*/ 4672 w 6475"/>
              <a:gd name="T89" fmla="*/ 4221 h 4824"/>
              <a:gd name="T90" fmla="*/ 4887 w 6475"/>
              <a:gd name="T91" fmla="*/ 4824 h 4824"/>
              <a:gd name="T92" fmla="*/ 5343 w 6475"/>
              <a:gd name="T93" fmla="*/ 4824 h 4824"/>
              <a:gd name="T94" fmla="*/ 5343 w 6475"/>
              <a:gd name="T95" fmla="*/ 4277 h 4824"/>
              <a:gd name="T96" fmla="*/ 5343 w 6475"/>
              <a:gd name="T97" fmla="*/ 3730 h 4824"/>
              <a:gd name="T98" fmla="*/ 5891 w 6475"/>
              <a:gd name="T99" fmla="*/ 3730 h 4824"/>
              <a:gd name="T100" fmla="*/ 6440 w 6475"/>
              <a:gd name="T101" fmla="*/ 3730 h 4824"/>
              <a:gd name="T102" fmla="*/ 6440 w 6475"/>
              <a:gd name="T103" fmla="*/ 4277 h 4824"/>
              <a:gd name="T104" fmla="*/ 6440 w 6475"/>
              <a:gd name="T105" fmla="*/ 4824 h 4824"/>
              <a:gd name="T106" fmla="*/ 5891 w 6475"/>
              <a:gd name="T107" fmla="*/ 4824 h 4824"/>
              <a:gd name="T108" fmla="*/ 5343 w 6475"/>
              <a:gd name="T109" fmla="*/ 4824 h 4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75" h="4824">
                <a:moveTo>
                  <a:pt x="6475" y="1671"/>
                </a:moveTo>
                <a:lnTo>
                  <a:pt x="6332" y="2506"/>
                </a:lnTo>
                <a:lnTo>
                  <a:pt x="6191" y="3343"/>
                </a:lnTo>
                <a:lnTo>
                  <a:pt x="5547" y="3343"/>
                </a:lnTo>
                <a:lnTo>
                  <a:pt x="5428" y="2506"/>
                </a:lnTo>
                <a:lnTo>
                  <a:pt x="5309" y="1671"/>
                </a:lnTo>
                <a:lnTo>
                  <a:pt x="5309" y="835"/>
                </a:lnTo>
                <a:lnTo>
                  <a:pt x="5309" y="0"/>
                </a:lnTo>
                <a:lnTo>
                  <a:pt x="5892" y="0"/>
                </a:lnTo>
                <a:lnTo>
                  <a:pt x="6475" y="0"/>
                </a:lnTo>
                <a:lnTo>
                  <a:pt x="6475" y="835"/>
                </a:lnTo>
                <a:lnTo>
                  <a:pt x="6475" y="1671"/>
                </a:lnTo>
                <a:close/>
                <a:moveTo>
                  <a:pt x="3041" y="3007"/>
                </a:moveTo>
                <a:lnTo>
                  <a:pt x="2742" y="2147"/>
                </a:lnTo>
                <a:lnTo>
                  <a:pt x="2444" y="1289"/>
                </a:lnTo>
                <a:lnTo>
                  <a:pt x="2145" y="2147"/>
                </a:lnTo>
                <a:lnTo>
                  <a:pt x="1847" y="3007"/>
                </a:lnTo>
                <a:lnTo>
                  <a:pt x="2444" y="3007"/>
                </a:lnTo>
                <a:lnTo>
                  <a:pt x="3041" y="3007"/>
                </a:lnTo>
                <a:close/>
                <a:moveTo>
                  <a:pt x="4887" y="4824"/>
                </a:moveTo>
                <a:lnTo>
                  <a:pt x="4278" y="4824"/>
                </a:lnTo>
                <a:lnTo>
                  <a:pt x="3671" y="4824"/>
                </a:lnTo>
                <a:lnTo>
                  <a:pt x="3375" y="3971"/>
                </a:lnTo>
                <a:lnTo>
                  <a:pt x="2444" y="3971"/>
                </a:lnTo>
                <a:lnTo>
                  <a:pt x="1513" y="3971"/>
                </a:lnTo>
                <a:lnTo>
                  <a:pt x="1216" y="4824"/>
                </a:lnTo>
                <a:lnTo>
                  <a:pt x="607" y="4824"/>
                </a:lnTo>
                <a:lnTo>
                  <a:pt x="0" y="4824"/>
                </a:lnTo>
                <a:lnTo>
                  <a:pt x="214" y="4221"/>
                </a:lnTo>
                <a:lnTo>
                  <a:pt x="427" y="3618"/>
                </a:lnTo>
                <a:lnTo>
                  <a:pt x="641" y="3015"/>
                </a:lnTo>
                <a:lnTo>
                  <a:pt x="856" y="2412"/>
                </a:lnTo>
                <a:lnTo>
                  <a:pt x="1070" y="1809"/>
                </a:lnTo>
                <a:lnTo>
                  <a:pt x="1285" y="1206"/>
                </a:lnTo>
                <a:lnTo>
                  <a:pt x="1499" y="603"/>
                </a:lnTo>
                <a:lnTo>
                  <a:pt x="1714" y="0"/>
                </a:lnTo>
                <a:lnTo>
                  <a:pt x="2443" y="0"/>
                </a:lnTo>
                <a:lnTo>
                  <a:pt x="3173" y="0"/>
                </a:lnTo>
                <a:lnTo>
                  <a:pt x="3387" y="603"/>
                </a:lnTo>
                <a:lnTo>
                  <a:pt x="3601" y="1206"/>
                </a:lnTo>
                <a:lnTo>
                  <a:pt x="3814" y="1809"/>
                </a:lnTo>
                <a:lnTo>
                  <a:pt x="4029" y="2412"/>
                </a:lnTo>
                <a:lnTo>
                  <a:pt x="4243" y="3015"/>
                </a:lnTo>
                <a:lnTo>
                  <a:pt x="4458" y="3618"/>
                </a:lnTo>
                <a:lnTo>
                  <a:pt x="4672" y="4221"/>
                </a:lnTo>
                <a:lnTo>
                  <a:pt x="4887" y="4824"/>
                </a:lnTo>
                <a:close/>
                <a:moveTo>
                  <a:pt x="5343" y="4824"/>
                </a:moveTo>
                <a:lnTo>
                  <a:pt x="5343" y="4277"/>
                </a:lnTo>
                <a:lnTo>
                  <a:pt x="5343" y="3730"/>
                </a:lnTo>
                <a:lnTo>
                  <a:pt x="5891" y="3730"/>
                </a:lnTo>
                <a:lnTo>
                  <a:pt x="6440" y="3730"/>
                </a:lnTo>
                <a:lnTo>
                  <a:pt x="6440" y="4277"/>
                </a:lnTo>
                <a:lnTo>
                  <a:pt x="6440" y="4824"/>
                </a:lnTo>
                <a:lnTo>
                  <a:pt x="5891" y="4824"/>
                </a:lnTo>
                <a:lnTo>
                  <a:pt x="5343" y="48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Date Placeholder 1">
            <a:extLst>
              <a:ext uri="{FF2B5EF4-FFF2-40B4-BE49-F238E27FC236}">
                <a16:creationId xmlns:a16="http://schemas.microsoft.com/office/drawing/2014/main" id="{5A44BCDF-D62A-8FD1-A853-63A6E329245A}"/>
              </a:ext>
            </a:extLst>
          </p:cNvPr>
          <p:cNvSpPr>
            <a:spLocks noGrp="1"/>
          </p:cNvSpPr>
          <p:nvPr>
            <p:ph type="dt" sz="half" idx="14"/>
          </p:nvPr>
        </p:nvSpPr>
        <p:spPr/>
        <p:txBody>
          <a:bodyPr/>
          <a:lstStyle/>
          <a:p>
            <a:fld id="{45F0D0FC-42F6-47DE-A7F4-E745E6EF1D32}" type="datetime1">
              <a:rPr lang="fi-FI" smtClean="0"/>
              <a:t>9.10.2026</a:t>
            </a:fld>
            <a:endParaRPr lang="fi-FI"/>
          </a:p>
        </p:txBody>
      </p:sp>
      <p:sp>
        <p:nvSpPr>
          <p:cNvPr id="4" name="Slide Number Placeholder 3">
            <a:extLst>
              <a:ext uri="{FF2B5EF4-FFF2-40B4-BE49-F238E27FC236}">
                <a16:creationId xmlns:a16="http://schemas.microsoft.com/office/drawing/2014/main" id="{C8CB65B9-41BC-781D-107D-C5A99B2C7D5E}"/>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7" name="TextBox 6">
            <a:extLst>
              <a:ext uri="{FF2B5EF4-FFF2-40B4-BE49-F238E27FC236}">
                <a16:creationId xmlns:a16="http://schemas.microsoft.com/office/drawing/2014/main" id="{59C85133-50DB-CAA4-935B-5BFB0E1B21AB}"/>
              </a:ext>
              <a:ext uri="{C183D7F6-B498-43B3-948B-1728B52AA6E4}">
                <adec:decorative xmlns:adec="http://schemas.microsoft.com/office/drawing/2017/decorative" val="1"/>
              </a:ext>
            </a:extLst>
          </p:cNvPr>
          <p:cNvSpPr txBox="1"/>
          <p:nvPr/>
        </p:nvSpPr>
        <p:spPr>
          <a:xfrm>
            <a:off x="6456040" y="2249172"/>
            <a:ext cx="1512168" cy="504000"/>
          </a:xfrm>
          <a:prstGeom prst="rect">
            <a:avLst/>
          </a:prstGeom>
          <a:noFill/>
        </p:spPr>
        <p:txBody>
          <a:bodyPr wrap="none" lIns="0" tIns="0" rIns="0" bIns="0" rtlCol="0" anchor="b" anchorCtr="0">
            <a:noAutofit/>
          </a:bodyPr>
          <a:lstStyle/>
          <a:p>
            <a:pPr algn="l"/>
            <a:r>
              <a:rPr lang="en-US" sz="3200">
                <a:latin typeface="+mj-lt"/>
              </a:rPr>
              <a:t>Kiitos</a:t>
            </a:r>
          </a:p>
        </p:txBody>
      </p:sp>
      <p:sp>
        <p:nvSpPr>
          <p:cNvPr id="8" name="TextBox 7">
            <a:hlinkClick r:id="rId2"/>
            <a:extLst>
              <a:ext uri="{FF2B5EF4-FFF2-40B4-BE49-F238E27FC236}">
                <a16:creationId xmlns:a16="http://schemas.microsoft.com/office/drawing/2014/main" id="{7F46B658-9D7D-6338-006D-3915FC261FA2}"/>
              </a:ext>
              <a:ext uri="{C183D7F6-B498-43B3-948B-1728B52AA6E4}">
                <adec:decorative xmlns:adec="http://schemas.microsoft.com/office/drawing/2017/decorative" val="1"/>
              </a:ext>
            </a:extLst>
          </p:cNvPr>
          <p:cNvSpPr txBox="1"/>
          <p:nvPr/>
        </p:nvSpPr>
        <p:spPr>
          <a:xfrm>
            <a:off x="6456040" y="2769778"/>
            <a:ext cx="1438214" cy="443198"/>
          </a:xfrm>
          <a:prstGeom prst="rect">
            <a:avLst/>
          </a:prstGeom>
        </p:spPr>
        <p:txBody>
          <a:bodyPr vert="horz" wrap="square" lIns="0" tIns="0" rIns="0" bIns="0" rtlCol="0" anchor="t" anchorCtr="0">
            <a:spAutoFit/>
          </a:bodyPr>
          <a:lstStyle>
            <a:lvl1pPr lvl="0" indent="0">
              <a:lnSpc>
                <a:spcPct val="90000"/>
              </a:lnSpc>
              <a:spcBef>
                <a:spcPts val="800"/>
              </a:spcBef>
              <a:buFontTx/>
              <a:buNone/>
              <a:defRPr sz="3000" b="1" spc="-50" baseline="0">
                <a:latin typeface="+mj-lt"/>
              </a:defRPr>
            </a:lvl1pPr>
            <a:lvl2pPr marL="266700" indent="-266700">
              <a:lnSpc>
                <a:spcPct val="100000"/>
              </a:lnSpc>
              <a:spcBef>
                <a:spcPts val="800"/>
              </a:spcBef>
              <a:buFont typeface="Arial" panose="020B0604020202020204" pitchFamily="34" charset="0"/>
              <a:buChar char="•"/>
              <a:defRPr sz="2000"/>
            </a:lvl2pPr>
            <a:lvl3pPr marL="542925" indent="-276225">
              <a:lnSpc>
                <a:spcPct val="100000"/>
              </a:lnSpc>
              <a:spcBef>
                <a:spcPts val="800"/>
              </a:spcBef>
              <a:buFont typeface="Arial" panose="020B0604020202020204" pitchFamily="34" charset="0"/>
              <a:buChar char="•"/>
            </a:lvl3pPr>
            <a:lvl4pPr marL="809625" indent="-266700">
              <a:lnSpc>
                <a:spcPct val="100000"/>
              </a:lnSpc>
              <a:spcBef>
                <a:spcPts val="800"/>
              </a:spcBef>
              <a:buFont typeface="Arial" panose="020B0604020202020204" pitchFamily="34" charset="0"/>
              <a:buChar char="•"/>
            </a:lvl4pPr>
            <a:lvl5pPr marL="1076325" indent="-266700">
              <a:lnSpc>
                <a:spcPct val="100000"/>
              </a:lnSpc>
              <a:spcBef>
                <a:spcPts val="800"/>
              </a:spcBef>
              <a:buFont typeface="Arial" panose="020B0604020202020204" pitchFamily="34" charset="0"/>
              <a:buChar char="•"/>
            </a:lvl5pPr>
            <a:lvl6pPr marL="1343025" indent="-266700">
              <a:lnSpc>
                <a:spcPct val="100000"/>
              </a:lnSpc>
              <a:spcBef>
                <a:spcPts val="800"/>
              </a:spcBef>
              <a:buFont typeface="Arial" panose="020B0604020202020204" pitchFamily="34" charset="0"/>
              <a:buChar char="•"/>
            </a:lvl6pPr>
            <a:lvl7pPr marL="1619250" indent="-276225">
              <a:lnSpc>
                <a:spcPct val="100000"/>
              </a:lnSpc>
              <a:spcBef>
                <a:spcPts val="800"/>
              </a:spcBef>
              <a:buFont typeface="Arial" panose="020B0604020202020204" pitchFamily="34" charset="0"/>
              <a:buChar char="•"/>
            </a:lvl7pPr>
            <a:lvl8pPr marL="1885950" indent="-266700">
              <a:lnSpc>
                <a:spcPct val="100000"/>
              </a:lnSpc>
              <a:spcBef>
                <a:spcPts val="800"/>
              </a:spcBef>
              <a:buFont typeface="Arial" panose="020B0604020202020204" pitchFamily="34" charset="0"/>
              <a:buChar char="•"/>
            </a:lvl8pPr>
            <a:lvl9pPr marL="2152650" indent="-266700">
              <a:lnSpc>
                <a:spcPct val="100000"/>
              </a:lnSpc>
              <a:spcBef>
                <a:spcPts val="800"/>
              </a:spcBef>
              <a:buFont typeface="Arial" panose="020B0604020202020204" pitchFamily="34" charset="0"/>
              <a:buChar char="•"/>
            </a:lvl9pPr>
          </a:lstStyle>
          <a:p>
            <a:pPr lvl="0"/>
            <a:r>
              <a:rPr lang="en-GB" sz="3200"/>
              <a:t>aalto.fi</a:t>
            </a:r>
          </a:p>
        </p:txBody>
      </p:sp>
      <p:cxnSp>
        <p:nvCxnSpPr>
          <p:cNvPr id="9" name="Straight Connector 8">
            <a:extLst>
              <a:ext uri="{FF2B5EF4-FFF2-40B4-BE49-F238E27FC236}">
                <a16:creationId xmlns:a16="http://schemas.microsoft.com/office/drawing/2014/main" id="{526E9EB7-2C97-21BD-728D-4E129DB8FD35}"/>
              </a:ext>
              <a:ext uri="{C183D7F6-B498-43B3-948B-1728B52AA6E4}">
                <adec:decorative xmlns:adec="http://schemas.microsoft.com/office/drawing/2017/decorative" val="1"/>
              </a:ext>
            </a:extLst>
          </p:cNvPr>
          <p:cNvCxnSpPr>
            <a:cxnSpLocks/>
          </p:cNvCxnSpPr>
          <p:nvPr/>
        </p:nvCxnSpPr>
        <p:spPr>
          <a:xfrm>
            <a:off x="6448576" y="2004866"/>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2">
            <a:extLst>
              <a:ext uri="{FF2B5EF4-FFF2-40B4-BE49-F238E27FC236}">
                <a16:creationId xmlns:a16="http://schemas.microsoft.com/office/drawing/2014/main" id="{EE7BE5AF-5BA3-43BE-6B1C-F56C8A9C8AB8}"/>
              </a:ext>
            </a:extLst>
          </p:cNvPr>
          <p:cNvSpPr>
            <a:spLocks noGrp="1"/>
          </p:cNvSpPr>
          <p:nvPr>
            <p:ph type="ftr" sz="quarter" idx="15"/>
          </p:nvPr>
        </p:nvSpPr>
        <p:spPr>
          <a:xfrm>
            <a:off x="6456040" y="6309320"/>
            <a:ext cx="3744416" cy="144016"/>
          </a:xfrm>
        </p:spPr>
        <p:txBody>
          <a:bodyPr/>
          <a:lstStyle/>
          <a:p>
            <a:endParaRPr lang="fi-FI"/>
          </a:p>
        </p:txBody>
      </p:sp>
    </p:spTree>
    <p:extLst>
      <p:ext uri="{BB962C8B-B14F-4D97-AF65-F5344CB8AC3E}">
        <p14:creationId xmlns:p14="http://schemas.microsoft.com/office/powerpoint/2010/main" val="2226004313"/>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Thank you Yellow">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74A4D6E-EA47-4FB6-4842-6266F7987D40}"/>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latin typeface="+mj-lt"/>
            </a:endParaRPr>
          </a:p>
        </p:txBody>
      </p:sp>
      <p:sp>
        <p:nvSpPr>
          <p:cNvPr id="6" name="Freeform 5">
            <a:extLst>
              <a:ext uri="{FF2B5EF4-FFF2-40B4-BE49-F238E27FC236}">
                <a16:creationId xmlns:a16="http://schemas.microsoft.com/office/drawing/2014/main" id="{4E379A93-4718-A4A6-52FF-0770DDE1FB8E}"/>
              </a:ext>
              <a:ext uri="{C183D7F6-B498-43B3-948B-1728B52AA6E4}">
                <adec:decorative xmlns:adec="http://schemas.microsoft.com/office/drawing/2017/decorative" val="1"/>
              </a:ext>
            </a:extLst>
          </p:cNvPr>
          <p:cNvSpPr>
            <a:spLocks noChangeAspect="1" noEditPoints="1"/>
          </p:cNvSpPr>
          <p:nvPr/>
        </p:nvSpPr>
        <p:spPr bwMode="auto">
          <a:xfrm>
            <a:off x="407988" y="2805066"/>
            <a:ext cx="4895924" cy="3648121"/>
          </a:xfrm>
          <a:custGeom>
            <a:avLst/>
            <a:gdLst>
              <a:gd name="T0" fmla="*/ 6475 w 6475"/>
              <a:gd name="T1" fmla="*/ 1671 h 4824"/>
              <a:gd name="T2" fmla="*/ 6332 w 6475"/>
              <a:gd name="T3" fmla="*/ 2506 h 4824"/>
              <a:gd name="T4" fmla="*/ 6191 w 6475"/>
              <a:gd name="T5" fmla="*/ 3343 h 4824"/>
              <a:gd name="T6" fmla="*/ 5547 w 6475"/>
              <a:gd name="T7" fmla="*/ 3343 h 4824"/>
              <a:gd name="T8" fmla="*/ 5428 w 6475"/>
              <a:gd name="T9" fmla="*/ 2506 h 4824"/>
              <a:gd name="T10" fmla="*/ 5309 w 6475"/>
              <a:gd name="T11" fmla="*/ 1671 h 4824"/>
              <a:gd name="T12" fmla="*/ 5309 w 6475"/>
              <a:gd name="T13" fmla="*/ 835 h 4824"/>
              <a:gd name="T14" fmla="*/ 5309 w 6475"/>
              <a:gd name="T15" fmla="*/ 0 h 4824"/>
              <a:gd name="T16" fmla="*/ 5892 w 6475"/>
              <a:gd name="T17" fmla="*/ 0 h 4824"/>
              <a:gd name="T18" fmla="*/ 6475 w 6475"/>
              <a:gd name="T19" fmla="*/ 0 h 4824"/>
              <a:gd name="T20" fmla="*/ 6475 w 6475"/>
              <a:gd name="T21" fmla="*/ 835 h 4824"/>
              <a:gd name="T22" fmla="*/ 6475 w 6475"/>
              <a:gd name="T23" fmla="*/ 1671 h 4824"/>
              <a:gd name="T24" fmla="*/ 3041 w 6475"/>
              <a:gd name="T25" fmla="*/ 3007 h 4824"/>
              <a:gd name="T26" fmla="*/ 2742 w 6475"/>
              <a:gd name="T27" fmla="*/ 2147 h 4824"/>
              <a:gd name="T28" fmla="*/ 2444 w 6475"/>
              <a:gd name="T29" fmla="*/ 1289 h 4824"/>
              <a:gd name="T30" fmla="*/ 2145 w 6475"/>
              <a:gd name="T31" fmla="*/ 2147 h 4824"/>
              <a:gd name="T32" fmla="*/ 1847 w 6475"/>
              <a:gd name="T33" fmla="*/ 3007 h 4824"/>
              <a:gd name="T34" fmla="*/ 2444 w 6475"/>
              <a:gd name="T35" fmla="*/ 3007 h 4824"/>
              <a:gd name="T36" fmla="*/ 3041 w 6475"/>
              <a:gd name="T37" fmla="*/ 3007 h 4824"/>
              <a:gd name="T38" fmla="*/ 4887 w 6475"/>
              <a:gd name="T39" fmla="*/ 4824 h 4824"/>
              <a:gd name="T40" fmla="*/ 4278 w 6475"/>
              <a:gd name="T41" fmla="*/ 4824 h 4824"/>
              <a:gd name="T42" fmla="*/ 3671 w 6475"/>
              <a:gd name="T43" fmla="*/ 4824 h 4824"/>
              <a:gd name="T44" fmla="*/ 3375 w 6475"/>
              <a:gd name="T45" fmla="*/ 3971 h 4824"/>
              <a:gd name="T46" fmla="*/ 2444 w 6475"/>
              <a:gd name="T47" fmla="*/ 3971 h 4824"/>
              <a:gd name="T48" fmla="*/ 1513 w 6475"/>
              <a:gd name="T49" fmla="*/ 3971 h 4824"/>
              <a:gd name="T50" fmla="*/ 1216 w 6475"/>
              <a:gd name="T51" fmla="*/ 4824 h 4824"/>
              <a:gd name="T52" fmla="*/ 607 w 6475"/>
              <a:gd name="T53" fmla="*/ 4824 h 4824"/>
              <a:gd name="T54" fmla="*/ 0 w 6475"/>
              <a:gd name="T55" fmla="*/ 4824 h 4824"/>
              <a:gd name="T56" fmla="*/ 214 w 6475"/>
              <a:gd name="T57" fmla="*/ 4221 h 4824"/>
              <a:gd name="T58" fmla="*/ 427 w 6475"/>
              <a:gd name="T59" fmla="*/ 3618 h 4824"/>
              <a:gd name="T60" fmla="*/ 641 w 6475"/>
              <a:gd name="T61" fmla="*/ 3015 h 4824"/>
              <a:gd name="T62" fmla="*/ 856 w 6475"/>
              <a:gd name="T63" fmla="*/ 2412 h 4824"/>
              <a:gd name="T64" fmla="*/ 1070 w 6475"/>
              <a:gd name="T65" fmla="*/ 1809 h 4824"/>
              <a:gd name="T66" fmla="*/ 1285 w 6475"/>
              <a:gd name="T67" fmla="*/ 1206 h 4824"/>
              <a:gd name="T68" fmla="*/ 1499 w 6475"/>
              <a:gd name="T69" fmla="*/ 603 h 4824"/>
              <a:gd name="T70" fmla="*/ 1714 w 6475"/>
              <a:gd name="T71" fmla="*/ 0 h 4824"/>
              <a:gd name="T72" fmla="*/ 2443 w 6475"/>
              <a:gd name="T73" fmla="*/ 0 h 4824"/>
              <a:gd name="T74" fmla="*/ 3173 w 6475"/>
              <a:gd name="T75" fmla="*/ 0 h 4824"/>
              <a:gd name="T76" fmla="*/ 3387 w 6475"/>
              <a:gd name="T77" fmla="*/ 603 h 4824"/>
              <a:gd name="T78" fmla="*/ 3601 w 6475"/>
              <a:gd name="T79" fmla="*/ 1206 h 4824"/>
              <a:gd name="T80" fmla="*/ 3814 w 6475"/>
              <a:gd name="T81" fmla="*/ 1809 h 4824"/>
              <a:gd name="T82" fmla="*/ 4029 w 6475"/>
              <a:gd name="T83" fmla="*/ 2412 h 4824"/>
              <a:gd name="T84" fmla="*/ 4243 w 6475"/>
              <a:gd name="T85" fmla="*/ 3015 h 4824"/>
              <a:gd name="T86" fmla="*/ 4458 w 6475"/>
              <a:gd name="T87" fmla="*/ 3618 h 4824"/>
              <a:gd name="T88" fmla="*/ 4672 w 6475"/>
              <a:gd name="T89" fmla="*/ 4221 h 4824"/>
              <a:gd name="T90" fmla="*/ 4887 w 6475"/>
              <a:gd name="T91" fmla="*/ 4824 h 4824"/>
              <a:gd name="T92" fmla="*/ 5343 w 6475"/>
              <a:gd name="T93" fmla="*/ 4824 h 4824"/>
              <a:gd name="T94" fmla="*/ 5343 w 6475"/>
              <a:gd name="T95" fmla="*/ 4277 h 4824"/>
              <a:gd name="T96" fmla="*/ 5343 w 6475"/>
              <a:gd name="T97" fmla="*/ 3730 h 4824"/>
              <a:gd name="T98" fmla="*/ 5891 w 6475"/>
              <a:gd name="T99" fmla="*/ 3730 h 4824"/>
              <a:gd name="T100" fmla="*/ 6440 w 6475"/>
              <a:gd name="T101" fmla="*/ 3730 h 4824"/>
              <a:gd name="T102" fmla="*/ 6440 w 6475"/>
              <a:gd name="T103" fmla="*/ 4277 h 4824"/>
              <a:gd name="T104" fmla="*/ 6440 w 6475"/>
              <a:gd name="T105" fmla="*/ 4824 h 4824"/>
              <a:gd name="T106" fmla="*/ 5891 w 6475"/>
              <a:gd name="T107" fmla="*/ 4824 h 4824"/>
              <a:gd name="T108" fmla="*/ 5343 w 6475"/>
              <a:gd name="T109" fmla="*/ 4824 h 4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75" h="4824">
                <a:moveTo>
                  <a:pt x="6475" y="1671"/>
                </a:moveTo>
                <a:lnTo>
                  <a:pt x="6332" y="2506"/>
                </a:lnTo>
                <a:lnTo>
                  <a:pt x="6191" y="3343"/>
                </a:lnTo>
                <a:lnTo>
                  <a:pt x="5547" y="3343"/>
                </a:lnTo>
                <a:lnTo>
                  <a:pt x="5428" y="2506"/>
                </a:lnTo>
                <a:lnTo>
                  <a:pt x="5309" y="1671"/>
                </a:lnTo>
                <a:lnTo>
                  <a:pt x="5309" y="835"/>
                </a:lnTo>
                <a:lnTo>
                  <a:pt x="5309" y="0"/>
                </a:lnTo>
                <a:lnTo>
                  <a:pt x="5892" y="0"/>
                </a:lnTo>
                <a:lnTo>
                  <a:pt x="6475" y="0"/>
                </a:lnTo>
                <a:lnTo>
                  <a:pt x="6475" y="835"/>
                </a:lnTo>
                <a:lnTo>
                  <a:pt x="6475" y="1671"/>
                </a:lnTo>
                <a:close/>
                <a:moveTo>
                  <a:pt x="3041" y="3007"/>
                </a:moveTo>
                <a:lnTo>
                  <a:pt x="2742" y="2147"/>
                </a:lnTo>
                <a:lnTo>
                  <a:pt x="2444" y="1289"/>
                </a:lnTo>
                <a:lnTo>
                  <a:pt x="2145" y="2147"/>
                </a:lnTo>
                <a:lnTo>
                  <a:pt x="1847" y="3007"/>
                </a:lnTo>
                <a:lnTo>
                  <a:pt x="2444" y="3007"/>
                </a:lnTo>
                <a:lnTo>
                  <a:pt x="3041" y="3007"/>
                </a:lnTo>
                <a:close/>
                <a:moveTo>
                  <a:pt x="4887" y="4824"/>
                </a:moveTo>
                <a:lnTo>
                  <a:pt x="4278" y="4824"/>
                </a:lnTo>
                <a:lnTo>
                  <a:pt x="3671" y="4824"/>
                </a:lnTo>
                <a:lnTo>
                  <a:pt x="3375" y="3971"/>
                </a:lnTo>
                <a:lnTo>
                  <a:pt x="2444" y="3971"/>
                </a:lnTo>
                <a:lnTo>
                  <a:pt x="1513" y="3971"/>
                </a:lnTo>
                <a:lnTo>
                  <a:pt x="1216" y="4824"/>
                </a:lnTo>
                <a:lnTo>
                  <a:pt x="607" y="4824"/>
                </a:lnTo>
                <a:lnTo>
                  <a:pt x="0" y="4824"/>
                </a:lnTo>
                <a:lnTo>
                  <a:pt x="214" y="4221"/>
                </a:lnTo>
                <a:lnTo>
                  <a:pt x="427" y="3618"/>
                </a:lnTo>
                <a:lnTo>
                  <a:pt x="641" y="3015"/>
                </a:lnTo>
                <a:lnTo>
                  <a:pt x="856" y="2412"/>
                </a:lnTo>
                <a:lnTo>
                  <a:pt x="1070" y="1809"/>
                </a:lnTo>
                <a:lnTo>
                  <a:pt x="1285" y="1206"/>
                </a:lnTo>
                <a:lnTo>
                  <a:pt x="1499" y="603"/>
                </a:lnTo>
                <a:lnTo>
                  <a:pt x="1714" y="0"/>
                </a:lnTo>
                <a:lnTo>
                  <a:pt x="2443" y="0"/>
                </a:lnTo>
                <a:lnTo>
                  <a:pt x="3173" y="0"/>
                </a:lnTo>
                <a:lnTo>
                  <a:pt x="3387" y="603"/>
                </a:lnTo>
                <a:lnTo>
                  <a:pt x="3601" y="1206"/>
                </a:lnTo>
                <a:lnTo>
                  <a:pt x="3814" y="1809"/>
                </a:lnTo>
                <a:lnTo>
                  <a:pt x="4029" y="2412"/>
                </a:lnTo>
                <a:lnTo>
                  <a:pt x="4243" y="3015"/>
                </a:lnTo>
                <a:lnTo>
                  <a:pt x="4458" y="3618"/>
                </a:lnTo>
                <a:lnTo>
                  <a:pt x="4672" y="4221"/>
                </a:lnTo>
                <a:lnTo>
                  <a:pt x="4887" y="4824"/>
                </a:lnTo>
                <a:close/>
                <a:moveTo>
                  <a:pt x="5343" y="4824"/>
                </a:moveTo>
                <a:lnTo>
                  <a:pt x="5343" y="4277"/>
                </a:lnTo>
                <a:lnTo>
                  <a:pt x="5343" y="3730"/>
                </a:lnTo>
                <a:lnTo>
                  <a:pt x="5891" y="3730"/>
                </a:lnTo>
                <a:lnTo>
                  <a:pt x="6440" y="3730"/>
                </a:lnTo>
                <a:lnTo>
                  <a:pt x="6440" y="4277"/>
                </a:lnTo>
                <a:lnTo>
                  <a:pt x="6440" y="4824"/>
                </a:lnTo>
                <a:lnTo>
                  <a:pt x="5891" y="4824"/>
                </a:lnTo>
                <a:lnTo>
                  <a:pt x="5343" y="48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Date Placeholder 1">
            <a:extLst>
              <a:ext uri="{FF2B5EF4-FFF2-40B4-BE49-F238E27FC236}">
                <a16:creationId xmlns:a16="http://schemas.microsoft.com/office/drawing/2014/main" id="{2F31311B-B039-888D-706C-C02FE1F80175}"/>
              </a:ext>
            </a:extLst>
          </p:cNvPr>
          <p:cNvSpPr>
            <a:spLocks noGrp="1"/>
          </p:cNvSpPr>
          <p:nvPr>
            <p:ph type="dt" sz="half" idx="14"/>
          </p:nvPr>
        </p:nvSpPr>
        <p:spPr/>
        <p:txBody>
          <a:bodyPr/>
          <a:lstStyle/>
          <a:p>
            <a:fld id="{725CAF6D-1016-4B8F-B423-2EFB8ABFBD35}" type="datetime1">
              <a:rPr lang="fi-FI" smtClean="0"/>
              <a:t>9.10.2026</a:t>
            </a:fld>
            <a:endParaRPr lang="fi-FI"/>
          </a:p>
        </p:txBody>
      </p:sp>
      <p:sp>
        <p:nvSpPr>
          <p:cNvPr id="4" name="Slide Number Placeholder 3">
            <a:extLst>
              <a:ext uri="{FF2B5EF4-FFF2-40B4-BE49-F238E27FC236}">
                <a16:creationId xmlns:a16="http://schemas.microsoft.com/office/drawing/2014/main" id="{22ED29A7-39F7-6678-ED5C-1BFC1DE83DE3}"/>
              </a:ext>
            </a:extLst>
          </p:cNvPr>
          <p:cNvSpPr>
            <a:spLocks noGrp="1"/>
          </p:cNvSpPr>
          <p:nvPr>
            <p:ph type="sldNum" sz="quarter" idx="16"/>
          </p:nvPr>
        </p:nvSpPr>
        <p:spPr/>
        <p:txBody>
          <a:bodyPr/>
          <a:lstStyle/>
          <a:p>
            <a:fld id="{D701140D-C14F-41CA-99FC-0EF83E8DA40A}" type="slidenum">
              <a:rPr lang="fi-FI" smtClean="0"/>
              <a:pPr/>
              <a:t>‹#›</a:t>
            </a:fld>
            <a:endParaRPr lang="fi-FI"/>
          </a:p>
        </p:txBody>
      </p:sp>
      <p:sp>
        <p:nvSpPr>
          <p:cNvPr id="7" name="TextBox 6">
            <a:extLst>
              <a:ext uri="{FF2B5EF4-FFF2-40B4-BE49-F238E27FC236}">
                <a16:creationId xmlns:a16="http://schemas.microsoft.com/office/drawing/2014/main" id="{A2C0BA38-FC88-57DB-9D5F-17BBFA1AD9C4}"/>
              </a:ext>
              <a:ext uri="{C183D7F6-B498-43B3-948B-1728B52AA6E4}">
                <adec:decorative xmlns:adec="http://schemas.microsoft.com/office/drawing/2017/decorative" val="1"/>
              </a:ext>
            </a:extLst>
          </p:cNvPr>
          <p:cNvSpPr txBox="1"/>
          <p:nvPr/>
        </p:nvSpPr>
        <p:spPr>
          <a:xfrm>
            <a:off x="6456040" y="2249172"/>
            <a:ext cx="1512168" cy="504000"/>
          </a:xfrm>
          <a:prstGeom prst="rect">
            <a:avLst/>
          </a:prstGeom>
          <a:noFill/>
        </p:spPr>
        <p:txBody>
          <a:bodyPr wrap="none" lIns="0" tIns="0" rIns="0" bIns="0" rtlCol="0" anchor="b" anchorCtr="0">
            <a:noAutofit/>
          </a:bodyPr>
          <a:lstStyle/>
          <a:p>
            <a:pPr algn="l"/>
            <a:r>
              <a:rPr lang="en-US" sz="3200" err="1">
                <a:latin typeface="+mj-lt"/>
              </a:rPr>
              <a:t>Nähdään</a:t>
            </a:r>
            <a:r>
              <a:rPr lang="en-US" sz="3200">
                <a:latin typeface="+mj-lt"/>
              </a:rPr>
              <a:t> pian!</a:t>
            </a:r>
          </a:p>
        </p:txBody>
      </p:sp>
      <p:sp>
        <p:nvSpPr>
          <p:cNvPr id="8" name="TextBox 7">
            <a:hlinkClick r:id="rId2"/>
            <a:extLst>
              <a:ext uri="{FF2B5EF4-FFF2-40B4-BE49-F238E27FC236}">
                <a16:creationId xmlns:a16="http://schemas.microsoft.com/office/drawing/2014/main" id="{ED4DAA49-5117-79E7-369F-3E00EDCAAED8}"/>
              </a:ext>
              <a:ext uri="{C183D7F6-B498-43B3-948B-1728B52AA6E4}">
                <adec:decorative xmlns:adec="http://schemas.microsoft.com/office/drawing/2017/decorative" val="1"/>
              </a:ext>
            </a:extLst>
          </p:cNvPr>
          <p:cNvSpPr txBox="1"/>
          <p:nvPr/>
        </p:nvSpPr>
        <p:spPr>
          <a:xfrm>
            <a:off x="6456040" y="2769778"/>
            <a:ext cx="1438214" cy="443198"/>
          </a:xfrm>
          <a:prstGeom prst="rect">
            <a:avLst/>
          </a:prstGeom>
        </p:spPr>
        <p:txBody>
          <a:bodyPr vert="horz" wrap="square" lIns="0" tIns="0" rIns="0" bIns="0" rtlCol="0" anchor="t" anchorCtr="0">
            <a:spAutoFit/>
          </a:bodyPr>
          <a:lstStyle>
            <a:lvl1pPr lvl="0" indent="0">
              <a:lnSpc>
                <a:spcPct val="90000"/>
              </a:lnSpc>
              <a:spcBef>
                <a:spcPts val="800"/>
              </a:spcBef>
              <a:buFontTx/>
              <a:buNone/>
              <a:defRPr sz="3000" b="1" spc="-50" baseline="0">
                <a:latin typeface="+mj-lt"/>
              </a:defRPr>
            </a:lvl1pPr>
            <a:lvl2pPr marL="266700" indent="-266700">
              <a:lnSpc>
                <a:spcPct val="100000"/>
              </a:lnSpc>
              <a:spcBef>
                <a:spcPts val="800"/>
              </a:spcBef>
              <a:buFont typeface="Arial" panose="020B0604020202020204" pitchFamily="34" charset="0"/>
              <a:buChar char="•"/>
              <a:defRPr sz="2000"/>
            </a:lvl2pPr>
            <a:lvl3pPr marL="542925" indent="-276225">
              <a:lnSpc>
                <a:spcPct val="100000"/>
              </a:lnSpc>
              <a:spcBef>
                <a:spcPts val="800"/>
              </a:spcBef>
              <a:buFont typeface="Arial" panose="020B0604020202020204" pitchFamily="34" charset="0"/>
              <a:buChar char="•"/>
            </a:lvl3pPr>
            <a:lvl4pPr marL="809625" indent="-266700">
              <a:lnSpc>
                <a:spcPct val="100000"/>
              </a:lnSpc>
              <a:spcBef>
                <a:spcPts val="800"/>
              </a:spcBef>
              <a:buFont typeface="Arial" panose="020B0604020202020204" pitchFamily="34" charset="0"/>
              <a:buChar char="•"/>
            </a:lvl4pPr>
            <a:lvl5pPr marL="1076325" indent="-266700">
              <a:lnSpc>
                <a:spcPct val="100000"/>
              </a:lnSpc>
              <a:spcBef>
                <a:spcPts val="800"/>
              </a:spcBef>
              <a:buFont typeface="Arial" panose="020B0604020202020204" pitchFamily="34" charset="0"/>
              <a:buChar char="•"/>
            </a:lvl5pPr>
            <a:lvl6pPr marL="1343025" indent="-266700">
              <a:lnSpc>
                <a:spcPct val="100000"/>
              </a:lnSpc>
              <a:spcBef>
                <a:spcPts val="800"/>
              </a:spcBef>
              <a:buFont typeface="Arial" panose="020B0604020202020204" pitchFamily="34" charset="0"/>
              <a:buChar char="•"/>
            </a:lvl6pPr>
            <a:lvl7pPr marL="1619250" indent="-276225">
              <a:lnSpc>
                <a:spcPct val="100000"/>
              </a:lnSpc>
              <a:spcBef>
                <a:spcPts val="800"/>
              </a:spcBef>
              <a:buFont typeface="Arial" panose="020B0604020202020204" pitchFamily="34" charset="0"/>
              <a:buChar char="•"/>
            </a:lvl7pPr>
            <a:lvl8pPr marL="1885950" indent="-266700">
              <a:lnSpc>
                <a:spcPct val="100000"/>
              </a:lnSpc>
              <a:spcBef>
                <a:spcPts val="800"/>
              </a:spcBef>
              <a:buFont typeface="Arial" panose="020B0604020202020204" pitchFamily="34" charset="0"/>
              <a:buChar char="•"/>
            </a:lvl8pPr>
            <a:lvl9pPr marL="2152650" indent="-266700">
              <a:lnSpc>
                <a:spcPct val="100000"/>
              </a:lnSpc>
              <a:spcBef>
                <a:spcPts val="800"/>
              </a:spcBef>
              <a:buFont typeface="Arial" panose="020B0604020202020204" pitchFamily="34" charset="0"/>
              <a:buChar char="•"/>
            </a:lvl9pPr>
          </a:lstStyle>
          <a:p>
            <a:pPr lvl="0"/>
            <a:r>
              <a:rPr lang="en-GB" sz="3200"/>
              <a:t>aalto.fi</a:t>
            </a:r>
          </a:p>
        </p:txBody>
      </p:sp>
      <p:cxnSp>
        <p:nvCxnSpPr>
          <p:cNvPr id="9" name="Straight Connector 8">
            <a:extLst>
              <a:ext uri="{FF2B5EF4-FFF2-40B4-BE49-F238E27FC236}">
                <a16:creationId xmlns:a16="http://schemas.microsoft.com/office/drawing/2014/main" id="{83DCA95A-EFB3-A3D7-88E6-2D13DAC91375}"/>
              </a:ext>
              <a:ext uri="{C183D7F6-B498-43B3-948B-1728B52AA6E4}">
                <adec:decorative xmlns:adec="http://schemas.microsoft.com/office/drawing/2017/decorative" val="1"/>
              </a:ext>
            </a:extLst>
          </p:cNvPr>
          <p:cNvCxnSpPr>
            <a:cxnSpLocks/>
          </p:cNvCxnSpPr>
          <p:nvPr/>
        </p:nvCxnSpPr>
        <p:spPr>
          <a:xfrm>
            <a:off x="6448576" y="2004866"/>
            <a:ext cx="3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2">
            <a:extLst>
              <a:ext uri="{FF2B5EF4-FFF2-40B4-BE49-F238E27FC236}">
                <a16:creationId xmlns:a16="http://schemas.microsoft.com/office/drawing/2014/main" id="{0CF9B49D-2A0C-2616-04AB-10F0CA3E88F7}"/>
              </a:ext>
            </a:extLst>
          </p:cNvPr>
          <p:cNvSpPr>
            <a:spLocks noGrp="1"/>
          </p:cNvSpPr>
          <p:nvPr>
            <p:ph type="ftr" sz="quarter" idx="15"/>
          </p:nvPr>
        </p:nvSpPr>
        <p:spPr>
          <a:xfrm>
            <a:off x="6456040" y="6309320"/>
            <a:ext cx="3744416" cy="144016"/>
          </a:xfrm>
        </p:spPr>
        <p:txBody>
          <a:bodyPr/>
          <a:lstStyle/>
          <a:p>
            <a:endParaRPr lang="fi-FI"/>
          </a:p>
        </p:txBody>
      </p:sp>
    </p:spTree>
    <p:extLst>
      <p:ext uri="{BB962C8B-B14F-4D97-AF65-F5344CB8AC3E}">
        <p14:creationId xmlns:p14="http://schemas.microsoft.com/office/powerpoint/2010/main" val="3942050793"/>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1.png"/><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1.xml"/><Relationship Id="rId7" Type="http://schemas.openxmlformats.org/officeDocument/2006/relationships/image" Target="../media/image1.png"/><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theme" Target="../theme/theme3.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image" Target="../media/image1.png"/><Relationship Id="rId2" Type="http://schemas.openxmlformats.org/officeDocument/2006/relationships/slideLayout" Target="../slideLayouts/slideLayout55.xml"/><Relationship Id="rId16" Type="http://schemas.openxmlformats.org/officeDocument/2006/relationships/theme" Target="../theme/theme4.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image" Target="../media/image1.png"/><Relationship Id="rId5" Type="http://schemas.openxmlformats.org/officeDocument/2006/relationships/slideLayout" Target="../slideLayouts/slideLayout73.xml"/><Relationship Id="rId10" Type="http://schemas.openxmlformats.org/officeDocument/2006/relationships/theme" Target="../theme/theme5.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85901988-9E68-44DC-AA5D-396DCAB59566}" type="datetime1">
              <a:rPr lang="fi-FI" smtClean="0"/>
              <a:t>9.10.2026</a:t>
            </a:fld>
            <a:endParaRPr lang="fi-FI"/>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26"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129922"/>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4068" r:id="rId7"/>
    <p:sldLayoutId id="2147484069"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 id="2147483907" r:id="rId18"/>
    <p:sldLayoutId id="2147484076" r:id="rId19"/>
    <p:sldLayoutId id="2147484077" r:id="rId20"/>
    <p:sldLayoutId id="2147484078" r:id="rId21"/>
    <p:sldLayoutId id="2147484075" r:id="rId22"/>
    <p:sldLayoutId id="2147484079" r:id="rId23"/>
    <p:sldLayoutId id="2147484080" r:id="rId24"/>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DE3242FC-DAF7-4E05-8C27-30B840DFDDCF}" type="datetime1">
              <a:rPr lang="fi-FI" smtClean="0"/>
              <a:t>9.10.2026</a:t>
            </a:fld>
            <a:endParaRPr lang="fi-FI"/>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26"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13417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 id="2147483794" r:id="rId20"/>
    <p:sldLayoutId id="2147484082" r:id="rId21"/>
    <p:sldLayoutId id="2147484083" r:id="rId22"/>
    <p:sldLayoutId id="2147484084" r:id="rId23"/>
    <p:sldLayoutId id="2147484087" r:id="rId24"/>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B49B4554-3C07-45D0-9633-89CA88DFF836}" type="datetime1">
              <a:rPr lang="fi-FI" smtClean="0"/>
              <a:t>9.10.2026</a:t>
            </a:fld>
            <a:endParaRPr lang="fi-FI"/>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7"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709803"/>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FE953895-CC21-4E4D-8C64-29B743FA0FFB}" type="datetime1">
              <a:rPr lang="fi-FI" smtClean="0"/>
              <a:t>9.10.2026</a:t>
            </a:fld>
            <a:endParaRPr lang="fi-FI"/>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17"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195271"/>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 id="2147483995" r:id="rId9"/>
    <p:sldLayoutId id="2147483996" r:id="rId10"/>
    <p:sldLayoutId id="2147483997" r:id="rId11"/>
    <p:sldLayoutId id="2147483998" r:id="rId12"/>
    <p:sldLayoutId id="2147483999" r:id="rId13"/>
    <p:sldLayoutId id="2147484000" r:id="rId14"/>
    <p:sldLayoutId id="2147484001" r:id="rId15"/>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2EDE175C-1A43-4C11-8530-58DBFCF29D1E}" type="datetime1">
              <a:rPr lang="fi-FI" smtClean="0"/>
              <a:t>9.10.2026</a:t>
            </a:fld>
            <a:endParaRPr lang="fi-FI"/>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11"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623492"/>
      </p:ext>
    </p:extLst>
  </p:cSld>
  <p:clrMap bg1="lt1" tx1="dk1" bg2="lt2" tx2="dk2" accent1="accent1" accent2="accent2" accent3="accent3" accent4="accent4" accent5="accent5" accent6="accent6" hlink="hlink" folHlink="folHlink"/>
  <p:sldLayoutIdLst>
    <p:sldLayoutId id="2147484044" r:id="rId1"/>
    <p:sldLayoutId id="2147484071" r:id="rId2"/>
    <p:sldLayoutId id="2147484072" r:id="rId3"/>
    <p:sldLayoutId id="2147484073" r:id="rId4"/>
    <p:sldLayoutId id="2147484074" r:id="rId5"/>
    <p:sldLayoutId id="2147484064" r:id="rId6"/>
    <p:sldLayoutId id="2147484065" r:id="rId7"/>
    <p:sldLayoutId id="2147484066" r:id="rId8"/>
    <p:sldLayoutId id="2147484067" r:id="rId9"/>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65E8D-F825-584D-D6FB-F8C43CA5290B}"/>
              </a:ext>
            </a:extLst>
          </p:cNvPr>
          <p:cNvSpPr>
            <a:spLocks noGrp="1"/>
          </p:cNvSpPr>
          <p:nvPr>
            <p:ph type="title"/>
          </p:nvPr>
        </p:nvSpPr>
        <p:spPr>
          <a:xfrm>
            <a:off x="407987" y="404813"/>
            <a:ext cx="11376026" cy="1079971"/>
          </a:xfrm>
          <a:prstGeom prst="rect">
            <a:avLst/>
          </a:prstGeom>
        </p:spPr>
        <p:txBody>
          <a:bodyPr vert="horz" lIns="0" tIns="0" rIns="0" bIns="0" rtlCol="0" anchor="t" anchorCtr="0">
            <a:no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E0D11FC7-EFA2-69A1-189F-7A86286A46CC}"/>
              </a:ext>
            </a:extLst>
          </p:cNvPr>
          <p:cNvSpPr>
            <a:spLocks noGrp="1"/>
          </p:cNvSpPr>
          <p:nvPr>
            <p:ph type="body" idx="1"/>
          </p:nvPr>
        </p:nvSpPr>
        <p:spPr>
          <a:xfrm>
            <a:off x="407988" y="1844675"/>
            <a:ext cx="11376025" cy="403225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i-FI"/>
          </a:p>
        </p:txBody>
      </p:sp>
      <p:sp>
        <p:nvSpPr>
          <p:cNvPr id="4" name="Date Placeholder 3">
            <a:extLst>
              <a:ext uri="{FF2B5EF4-FFF2-40B4-BE49-F238E27FC236}">
                <a16:creationId xmlns:a16="http://schemas.microsoft.com/office/drawing/2014/main" id="{743F7BF6-AD90-C909-77AF-27B553EAE67B}"/>
              </a:ext>
            </a:extLst>
          </p:cNvPr>
          <p:cNvSpPr>
            <a:spLocks noGrp="1"/>
          </p:cNvSpPr>
          <p:nvPr>
            <p:ph type="dt" sz="half" idx="2"/>
          </p:nvPr>
        </p:nvSpPr>
        <p:spPr>
          <a:xfrm>
            <a:off x="10200456" y="6309320"/>
            <a:ext cx="1152128" cy="143868"/>
          </a:xfrm>
          <a:prstGeom prst="rect">
            <a:avLst/>
          </a:prstGeom>
        </p:spPr>
        <p:txBody>
          <a:bodyPr vert="horz" lIns="0" tIns="0" rIns="0" bIns="0" rtlCol="0" anchor="ctr" anchorCtr="0">
            <a:noAutofit/>
          </a:bodyPr>
          <a:lstStyle>
            <a:lvl1pPr algn="r">
              <a:defRPr sz="800">
                <a:solidFill>
                  <a:schemeClr val="tx1"/>
                </a:solidFill>
                <a:latin typeface="+mj-lt"/>
              </a:defRPr>
            </a:lvl1pPr>
          </a:lstStyle>
          <a:p>
            <a:fld id="{2CE1EE34-BDA5-4457-AC6A-D23E1D6D819A}" type="datetime1">
              <a:rPr lang="fi-FI" smtClean="0"/>
              <a:t>9.10.2026</a:t>
            </a:fld>
            <a:endParaRPr lang="fi-FI"/>
          </a:p>
        </p:txBody>
      </p:sp>
      <p:sp>
        <p:nvSpPr>
          <p:cNvPr id="5" name="Footer Placeholder 4">
            <a:extLst>
              <a:ext uri="{FF2B5EF4-FFF2-40B4-BE49-F238E27FC236}">
                <a16:creationId xmlns:a16="http://schemas.microsoft.com/office/drawing/2014/main" id="{0F3C740A-22EB-F160-0AF7-8861ADCEA482}"/>
              </a:ext>
            </a:extLst>
          </p:cNvPr>
          <p:cNvSpPr>
            <a:spLocks noGrp="1"/>
          </p:cNvSpPr>
          <p:nvPr>
            <p:ph type="ftr" sz="quarter" idx="3"/>
          </p:nvPr>
        </p:nvSpPr>
        <p:spPr>
          <a:xfrm>
            <a:off x="1271464" y="6309320"/>
            <a:ext cx="8928992" cy="143869"/>
          </a:xfrm>
          <a:prstGeom prst="rect">
            <a:avLst/>
          </a:prstGeom>
        </p:spPr>
        <p:txBody>
          <a:bodyPr vert="horz" lIns="0" tIns="0" rIns="0" bIns="0" rtlCol="0" anchor="ctr" anchorCtr="0">
            <a:noAutofit/>
          </a:bodyPr>
          <a:lstStyle>
            <a:lvl1pPr algn="r">
              <a:defRPr sz="800">
                <a:solidFill>
                  <a:schemeClr val="tx1"/>
                </a:solidFill>
                <a:latin typeface="+mj-lt"/>
              </a:defRPr>
            </a:lvl1pPr>
          </a:lstStyle>
          <a:p>
            <a:endParaRPr lang="fi-FI"/>
          </a:p>
        </p:txBody>
      </p:sp>
      <p:sp>
        <p:nvSpPr>
          <p:cNvPr id="6" name="Slide Number Placeholder 5">
            <a:extLst>
              <a:ext uri="{FF2B5EF4-FFF2-40B4-BE49-F238E27FC236}">
                <a16:creationId xmlns:a16="http://schemas.microsoft.com/office/drawing/2014/main" id="{AFE010D8-B221-F972-68C1-3E01629A88DB}"/>
              </a:ext>
            </a:extLst>
          </p:cNvPr>
          <p:cNvSpPr>
            <a:spLocks noGrp="1"/>
          </p:cNvSpPr>
          <p:nvPr>
            <p:ph type="sldNum" sz="quarter" idx="4"/>
          </p:nvPr>
        </p:nvSpPr>
        <p:spPr>
          <a:xfrm>
            <a:off x="11352584" y="6309320"/>
            <a:ext cx="431428" cy="143869"/>
          </a:xfrm>
          <a:prstGeom prst="rect">
            <a:avLst/>
          </a:prstGeom>
        </p:spPr>
        <p:txBody>
          <a:bodyPr vert="horz" lIns="0" tIns="0" rIns="0" bIns="0" rtlCol="0" anchor="ctr" anchorCtr="0">
            <a:noAutofit/>
          </a:bodyPr>
          <a:lstStyle>
            <a:lvl1pPr algn="r">
              <a:defRPr sz="800" b="1">
                <a:solidFill>
                  <a:schemeClr val="tx1"/>
                </a:solidFill>
                <a:latin typeface="+mj-lt"/>
              </a:defRPr>
            </a:lvl1pPr>
          </a:lstStyle>
          <a:p>
            <a:fld id="{D701140D-C14F-41CA-99FC-0EF83E8DA40A}" type="slidenum">
              <a:rPr lang="fi-FI" smtClean="0"/>
              <a:pPr/>
              <a:t>‹#›</a:t>
            </a:fld>
            <a:endParaRPr lang="fi-FI"/>
          </a:p>
        </p:txBody>
      </p:sp>
      <p:sp>
        <p:nvSpPr>
          <p:cNvPr id="13" name="Freeform 5">
            <a:extLst>
              <a:ext uri="{FF2B5EF4-FFF2-40B4-BE49-F238E27FC236}">
                <a16:creationId xmlns:a16="http://schemas.microsoft.com/office/drawing/2014/main" id="{5C5E2C33-AA03-78AB-8665-63E23F2C35E4}"/>
              </a:ext>
              <a:ext uri="{C183D7F6-B498-43B3-948B-1728B52AA6E4}">
                <adec:decorative xmlns:adec="http://schemas.microsoft.com/office/drawing/2017/decorative" val="1"/>
              </a:ext>
            </a:extLst>
          </p:cNvPr>
          <p:cNvSpPr>
            <a:spLocks noChangeAspect="1" noEditPoints="1"/>
          </p:cNvSpPr>
          <p:nvPr/>
        </p:nvSpPr>
        <p:spPr bwMode="auto">
          <a:xfrm>
            <a:off x="407988" y="6165304"/>
            <a:ext cx="385958" cy="288000"/>
          </a:xfrm>
          <a:custGeom>
            <a:avLst/>
            <a:gdLst>
              <a:gd name="T0" fmla="*/ 1576 w 1576"/>
              <a:gd name="T1" fmla="*/ 408 h 1176"/>
              <a:gd name="T2" fmla="*/ 1507 w 1576"/>
              <a:gd name="T3" fmla="*/ 815 h 1176"/>
              <a:gd name="T4" fmla="*/ 1350 w 1576"/>
              <a:gd name="T5" fmla="*/ 815 h 1176"/>
              <a:gd name="T6" fmla="*/ 1293 w 1576"/>
              <a:gd name="T7" fmla="*/ 408 h 1176"/>
              <a:gd name="T8" fmla="*/ 1293 w 1576"/>
              <a:gd name="T9" fmla="*/ 0 h 1176"/>
              <a:gd name="T10" fmla="*/ 1576 w 1576"/>
              <a:gd name="T11" fmla="*/ 0 h 1176"/>
              <a:gd name="T12" fmla="*/ 1576 w 1576"/>
              <a:gd name="T13" fmla="*/ 408 h 1176"/>
              <a:gd name="T14" fmla="*/ 740 w 1576"/>
              <a:gd name="T15" fmla="*/ 733 h 1176"/>
              <a:gd name="T16" fmla="*/ 595 w 1576"/>
              <a:gd name="T17" fmla="*/ 315 h 1176"/>
              <a:gd name="T18" fmla="*/ 450 w 1576"/>
              <a:gd name="T19" fmla="*/ 733 h 1176"/>
              <a:gd name="T20" fmla="*/ 740 w 1576"/>
              <a:gd name="T21" fmla="*/ 733 h 1176"/>
              <a:gd name="T22" fmla="*/ 1190 w 1576"/>
              <a:gd name="T23" fmla="*/ 1176 h 1176"/>
              <a:gd name="T24" fmla="*/ 893 w 1576"/>
              <a:gd name="T25" fmla="*/ 1176 h 1176"/>
              <a:gd name="T26" fmla="*/ 822 w 1576"/>
              <a:gd name="T27" fmla="*/ 968 h 1176"/>
              <a:gd name="T28" fmla="*/ 368 w 1576"/>
              <a:gd name="T29" fmla="*/ 968 h 1176"/>
              <a:gd name="T30" fmla="*/ 296 w 1576"/>
              <a:gd name="T31" fmla="*/ 1176 h 1176"/>
              <a:gd name="T32" fmla="*/ 0 w 1576"/>
              <a:gd name="T33" fmla="*/ 1176 h 1176"/>
              <a:gd name="T34" fmla="*/ 209 w 1576"/>
              <a:gd name="T35" fmla="*/ 588 h 1176"/>
              <a:gd name="T36" fmla="*/ 418 w 1576"/>
              <a:gd name="T37" fmla="*/ 0 h 1176"/>
              <a:gd name="T38" fmla="*/ 773 w 1576"/>
              <a:gd name="T39" fmla="*/ 0 h 1176"/>
              <a:gd name="T40" fmla="*/ 981 w 1576"/>
              <a:gd name="T41" fmla="*/ 588 h 1176"/>
              <a:gd name="T42" fmla="*/ 1190 w 1576"/>
              <a:gd name="T43" fmla="*/ 1176 h 1176"/>
              <a:gd name="T44" fmla="*/ 1301 w 1576"/>
              <a:gd name="T45" fmla="*/ 1176 h 1176"/>
              <a:gd name="T46" fmla="*/ 1301 w 1576"/>
              <a:gd name="T47" fmla="*/ 910 h 1176"/>
              <a:gd name="T48" fmla="*/ 1568 w 1576"/>
              <a:gd name="T49" fmla="*/ 910 h 1176"/>
              <a:gd name="T50" fmla="*/ 1568 w 1576"/>
              <a:gd name="T51" fmla="*/ 1176 h 1176"/>
              <a:gd name="T52" fmla="*/ 1301 w 1576"/>
              <a:gd name="T53"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6" h="1176">
                <a:moveTo>
                  <a:pt x="1576" y="408"/>
                </a:moveTo>
                <a:lnTo>
                  <a:pt x="1507" y="815"/>
                </a:lnTo>
                <a:lnTo>
                  <a:pt x="1350" y="815"/>
                </a:lnTo>
                <a:lnTo>
                  <a:pt x="1293" y="408"/>
                </a:lnTo>
                <a:lnTo>
                  <a:pt x="1293" y="0"/>
                </a:lnTo>
                <a:lnTo>
                  <a:pt x="1576" y="0"/>
                </a:lnTo>
                <a:lnTo>
                  <a:pt x="1576" y="408"/>
                </a:lnTo>
                <a:close/>
                <a:moveTo>
                  <a:pt x="740" y="733"/>
                </a:moveTo>
                <a:lnTo>
                  <a:pt x="595" y="315"/>
                </a:lnTo>
                <a:lnTo>
                  <a:pt x="450" y="733"/>
                </a:lnTo>
                <a:lnTo>
                  <a:pt x="740" y="733"/>
                </a:lnTo>
                <a:close/>
                <a:moveTo>
                  <a:pt x="1190" y="1176"/>
                </a:moveTo>
                <a:lnTo>
                  <a:pt x="893" y="1176"/>
                </a:lnTo>
                <a:lnTo>
                  <a:pt x="822" y="968"/>
                </a:lnTo>
                <a:lnTo>
                  <a:pt x="368" y="968"/>
                </a:lnTo>
                <a:lnTo>
                  <a:pt x="296" y="1176"/>
                </a:lnTo>
                <a:lnTo>
                  <a:pt x="0" y="1176"/>
                </a:lnTo>
                <a:lnTo>
                  <a:pt x="209" y="588"/>
                </a:lnTo>
                <a:lnTo>
                  <a:pt x="418" y="0"/>
                </a:lnTo>
                <a:lnTo>
                  <a:pt x="773" y="0"/>
                </a:lnTo>
                <a:lnTo>
                  <a:pt x="981" y="588"/>
                </a:lnTo>
                <a:lnTo>
                  <a:pt x="1190" y="1176"/>
                </a:lnTo>
                <a:close/>
                <a:moveTo>
                  <a:pt x="1301" y="1176"/>
                </a:moveTo>
                <a:lnTo>
                  <a:pt x="1301" y="910"/>
                </a:lnTo>
                <a:lnTo>
                  <a:pt x="1568" y="910"/>
                </a:lnTo>
                <a:lnTo>
                  <a:pt x="1568" y="1176"/>
                </a:lnTo>
                <a:lnTo>
                  <a:pt x="1301" y="1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c)" hidden="1">
            <a:extLst>
              <a:ext uri="{FF2B5EF4-FFF2-40B4-BE49-F238E27FC236}">
                <a16:creationId xmlns:a16="http://schemas.microsoft.com/office/drawing/2014/main" id="{8C5E7599-C4F7-9F42-0FC3-001CFA949BE0}"/>
              </a:ext>
            </a:extLst>
          </p:cNvPr>
          <p:cNvSpPr txBox="1">
            <a:spLocks noGrp="1" noRot="1" noMove="1" noResize="1" noEditPoints="1" noAdjustHandles="1" noChangeArrowheads="1" noChangeShapeType="1"/>
          </p:cNvSpPr>
          <p:nvPr/>
        </p:nvSpPr>
        <p:spPr>
          <a:xfrm>
            <a:off x="11992930" y="6891795"/>
            <a:ext cx="192360" cy="30778"/>
          </a:xfrm>
          <a:prstGeom prst="rect">
            <a:avLst/>
          </a:prstGeom>
          <a:noFill/>
        </p:spPr>
        <p:txBody>
          <a:bodyPr wrap="none" lIns="0" tIns="0" rIns="0" bIns="0" rtlCol="0">
            <a:spAutoFit/>
          </a:bodyPr>
          <a:lstStyle/>
          <a:p>
            <a:pPr algn="r"/>
            <a:r>
              <a:rPr lang="fi-FI" sz="200" noProof="1">
                <a:solidFill>
                  <a:schemeClr val="bg1"/>
                </a:solidFill>
                <a:latin typeface="+mn-lt"/>
              </a:rPr>
              <a:t>©grow. for</a:t>
            </a:r>
            <a:r>
              <a:rPr lang="fi-FI" sz="200" baseline="0" noProof="1">
                <a:solidFill>
                  <a:schemeClr val="bg1"/>
                </a:solidFill>
                <a:latin typeface="+mn-lt"/>
              </a:rPr>
              <a:t> aalto</a:t>
            </a:r>
            <a:endParaRPr lang="fi-FI" sz="200" noProof="1">
              <a:solidFill>
                <a:schemeClr val="bg1"/>
              </a:solidFill>
              <a:latin typeface="+mn-lt"/>
            </a:endParaRPr>
          </a:p>
        </p:txBody>
      </p:sp>
      <p:pic>
        <p:nvPicPr>
          <p:cNvPr id="15" name="(logo)" descr="Z:\GRW (grow)\logot\copyright_grow.png" hidden="1">
            <a:extLst>
              <a:ext uri="{FF2B5EF4-FFF2-40B4-BE49-F238E27FC236}">
                <a16:creationId xmlns:a16="http://schemas.microsoft.com/office/drawing/2014/main" id="{2253F43D-7AF1-7EB4-2D74-17D11A66FF4A}"/>
              </a:ext>
            </a:extLst>
          </p:cNvPr>
          <p:cNvPicPr>
            <a:picLocks noGrp="1" noRot="1" noChangeAspect="1" noMove="1" noResize="1" noEditPoints="1" noAdjustHandles="1" noChangeArrowheads="1" noChangeShapeType="1" noCrop="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130185"/>
      </p:ext>
    </p:extLst>
  </p:cSld>
  <p:clrMap bg1="lt1" tx1="dk1" bg2="lt2" tx2="dk2" accent1="accent1" accent2="accent2" accent3="accent3" accent4="accent4" accent5="accent5" accent6="accent6" hlink="hlink" folHlink="folHlink"/>
  <p:sldLayoutIdLst>
    <p:sldLayoutId id="2147484070" r:id="rId1"/>
    <p:sldLayoutId id="2147483888" r:id="rId2"/>
    <p:sldLayoutId id="2147483889" r:id="rId3"/>
    <p:sldLayoutId id="2147483890" r:id="rId4"/>
  </p:sldLayoutIdLst>
  <p:hf hdr="0" ftr="0"/>
  <p:txStyles>
    <p:titleStyle>
      <a:lvl1pPr algn="l" defTabSz="914400" rtl="0" eaLnBrk="1" latinLnBrk="0" hangingPunct="1">
        <a:lnSpc>
          <a:spcPct val="90000"/>
        </a:lnSpc>
        <a:spcBef>
          <a:spcPct val="0"/>
        </a:spcBef>
        <a:buNone/>
        <a:defRPr sz="3000" b="1" kern="1200" spc="-5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57">
          <p15:clr>
            <a:srgbClr val="F26B43"/>
          </p15:clr>
        </p15:guide>
        <p15:guide id="4" pos="7423">
          <p15:clr>
            <a:srgbClr val="F26B43"/>
          </p15:clr>
        </p15:guide>
        <p15:guide id="5" orient="horz" pos="3702">
          <p15:clr>
            <a:srgbClr val="F26B43"/>
          </p15:clr>
        </p15:guide>
        <p15:guide id="6" orient="horz" pos="255">
          <p15:clr>
            <a:srgbClr val="F26B43"/>
          </p15:clr>
        </p15:guide>
        <p15:guide id="7" orient="horz" pos="1389">
          <p15:clr>
            <a:srgbClr val="F26B43"/>
          </p15:clr>
        </p15:guide>
        <p15:guide id="9" orient="horz" pos="1162">
          <p15:clr>
            <a:srgbClr val="F26B43"/>
          </p15:clr>
        </p15:guide>
        <p15:guide id="10" pos="665">
          <p15:clr>
            <a:srgbClr val="F26B43"/>
          </p15:clr>
        </p15:guide>
        <p15:guide id="11" pos="7015">
          <p15:clr>
            <a:srgbClr val="F26B43"/>
          </p15:clr>
        </p15:guide>
        <p15:guide id="13"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5.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54.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54.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63.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63.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54.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48.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Video 14" descr="Valta meri aallot">
            <a:extLst>
              <a:ext uri="{FF2B5EF4-FFF2-40B4-BE49-F238E27FC236}">
                <a16:creationId xmlns:a16="http://schemas.microsoft.com/office/drawing/2014/main" id="{0F4C3C3C-AEF1-C26A-4F1B-E9F9755D63D4}"/>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7058" r="22799" b="-1"/>
          <a:stretch/>
        </p:blipFill>
        <p:spPr>
          <a:xfrm>
            <a:off x="6096000" y="9746"/>
            <a:ext cx="6096000" cy="6838508"/>
          </a:xfrm>
          <a:prstGeom prst="rect">
            <a:avLst/>
          </a:prstGeom>
          <a:noFill/>
        </p:spPr>
      </p:pic>
      <p:sp>
        <p:nvSpPr>
          <p:cNvPr id="4" name="Date Placeholder 3">
            <a:extLst>
              <a:ext uri="{FF2B5EF4-FFF2-40B4-BE49-F238E27FC236}">
                <a16:creationId xmlns:a16="http://schemas.microsoft.com/office/drawing/2014/main" id="{0E9225B8-C2F4-BA0B-8EA7-44C9D96F6368}"/>
              </a:ext>
            </a:extLst>
          </p:cNvPr>
          <p:cNvSpPr>
            <a:spLocks noGrp="1"/>
          </p:cNvSpPr>
          <p:nvPr>
            <p:ph type="dt" sz="half" idx="10"/>
          </p:nvPr>
        </p:nvSpPr>
        <p:spPr>
          <a:xfrm>
            <a:off x="10200456" y="6309320"/>
            <a:ext cx="1152128" cy="143868"/>
          </a:xfrm>
        </p:spPr>
        <p:txBody>
          <a:bodyPr anchor="ctr">
            <a:normAutofit/>
          </a:bodyPr>
          <a:lstStyle/>
          <a:p>
            <a:pPr>
              <a:spcAft>
                <a:spcPts val="600"/>
              </a:spcAft>
            </a:pPr>
            <a:fld id="{9513B716-7DD5-49C7-9B89-84A5EEFD8FE5}" type="datetime1">
              <a:rPr lang="fi-FI" smtClean="0"/>
              <a:pPr>
                <a:spcAft>
                  <a:spcPts val="600"/>
                </a:spcAft>
              </a:pPr>
              <a:t>9.10.2026</a:t>
            </a:fld>
            <a:endParaRPr lang="fi-FI"/>
          </a:p>
        </p:txBody>
      </p:sp>
      <p:sp>
        <p:nvSpPr>
          <p:cNvPr id="6" name="Slide Number Placeholder 5">
            <a:extLst>
              <a:ext uri="{FF2B5EF4-FFF2-40B4-BE49-F238E27FC236}">
                <a16:creationId xmlns:a16="http://schemas.microsoft.com/office/drawing/2014/main" id="{B34FB7AF-611D-A911-E047-2F3A5822C264}"/>
              </a:ext>
            </a:extLst>
          </p:cNvPr>
          <p:cNvSpPr>
            <a:spLocks noGrp="1"/>
          </p:cNvSpPr>
          <p:nvPr>
            <p:ph type="sldNum" sz="quarter" idx="12"/>
          </p:nvPr>
        </p:nvSpPr>
        <p:spPr>
          <a:xfrm>
            <a:off x="11352584" y="6309320"/>
            <a:ext cx="431428" cy="143869"/>
          </a:xfrm>
        </p:spPr>
        <p:txBody>
          <a:bodyPr anchor="ctr">
            <a:normAutofit/>
          </a:bodyPr>
          <a:lstStyle/>
          <a:p>
            <a:pPr>
              <a:spcAft>
                <a:spcPts val="600"/>
              </a:spcAft>
            </a:pPr>
            <a:fld id="{D701140D-C14F-41CA-99FC-0EF83E8DA40A}" type="slidenum">
              <a:rPr lang="fi-FI" smtClean="0"/>
              <a:pPr>
                <a:spcAft>
                  <a:spcPts val="600"/>
                </a:spcAft>
              </a:pPr>
              <a:t>1</a:t>
            </a:fld>
            <a:endParaRPr lang="fi-FI"/>
          </a:p>
        </p:txBody>
      </p:sp>
      <p:sp>
        <p:nvSpPr>
          <p:cNvPr id="12" name="Title 11">
            <a:extLst>
              <a:ext uri="{FF2B5EF4-FFF2-40B4-BE49-F238E27FC236}">
                <a16:creationId xmlns:a16="http://schemas.microsoft.com/office/drawing/2014/main" id="{E206DF6F-AFE0-3008-AB3A-CC32E6D8DC57}"/>
              </a:ext>
            </a:extLst>
          </p:cNvPr>
          <p:cNvSpPr>
            <a:spLocks noGrp="1"/>
          </p:cNvSpPr>
          <p:nvPr>
            <p:ph type="ctrTitle"/>
          </p:nvPr>
        </p:nvSpPr>
        <p:spPr>
          <a:xfrm>
            <a:off x="407988" y="2936558"/>
            <a:ext cx="5183956" cy="492443"/>
          </a:xfrm>
        </p:spPr>
        <p:txBody>
          <a:bodyPr wrap="square" anchor="b">
            <a:normAutofit/>
          </a:bodyPr>
          <a:lstStyle/>
          <a:p>
            <a:r>
              <a:rPr lang="en-US" sz="3000" dirty="0" err="1"/>
              <a:t>Tervetuloa</a:t>
            </a:r>
            <a:r>
              <a:rPr lang="en-US" sz="3000" dirty="0"/>
              <a:t> Aalto-</a:t>
            </a:r>
            <a:r>
              <a:rPr lang="en-US" sz="3000" dirty="0" err="1"/>
              <a:t>yliopistoon</a:t>
            </a:r>
            <a:endParaRPr lang="en-US" sz="3000" dirty="0"/>
          </a:p>
        </p:txBody>
      </p:sp>
      <p:sp>
        <p:nvSpPr>
          <p:cNvPr id="32" name="Subtitle 5">
            <a:extLst>
              <a:ext uri="{FF2B5EF4-FFF2-40B4-BE49-F238E27FC236}">
                <a16:creationId xmlns:a16="http://schemas.microsoft.com/office/drawing/2014/main" id="{D73EADF0-7F97-A4FE-F1F4-60C92C2AA6B8}"/>
              </a:ext>
            </a:extLst>
          </p:cNvPr>
          <p:cNvSpPr>
            <a:spLocks noGrp="1"/>
          </p:cNvSpPr>
          <p:nvPr>
            <p:ph type="subTitle" idx="1"/>
          </p:nvPr>
        </p:nvSpPr>
        <p:spPr>
          <a:xfrm>
            <a:off x="407988" y="3429000"/>
            <a:ext cx="5183956" cy="984885"/>
          </a:xfrm>
        </p:spPr>
        <p:txBody>
          <a:bodyPr/>
          <a:lstStyle/>
          <a:p>
            <a:endParaRPr lang="en-US"/>
          </a:p>
        </p:txBody>
      </p:sp>
      <p:sp>
        <p:nvSpPr>
          <p:cNvPr id="34" name="Text Placeholder 6">
            <a:extLst>
              <a:ext uri="{FF2B5EF4-FFF2-40B4-BE49-F238E27FC236}">
                <a16:creationId xmlns:a16="http://schemas.microsoft.com/office/drawing/2014/main" id="{2C3287BE-9335-50EB-24F2-95800C314DC9}"/>
              </a:ext>
            </a:extLst>
          </p:cNvPr>
          <p:cNvSpPr>
            <a:spLocks noGrp="1"/>
          </p:cNvSpPr>
          <p:nvPr>
            <p:ph type="body" sz="quarter" idx="14"/>
          </p:nvPr>
        </p:nvSpPr>
        <p:spPr>
          <a:xfrm>
            <a:off x="407989" y="4869160"/>
            <a:ext cx="5183955" cy="276999"/>
          </a:xfrm>
        </p:spPr>
        <p:txBody>
          <a:bodyPr/>
          <a:lstStyle/>
          <a:p>
            <a:endParaRPr lang="en-US"/>
          </a:p>
        </p:txBody>
      </p:sp>
    </p:spTree>
    <p:extLst>
      <p:ext uri="{BB962C8B-B14F-4D97-AF65-F5344CB8AC3E}">
        <p14:creationId xmlns:p14="http://schemas.microsoft.com/office/powerpoint/2010/main" val="67865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1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5"/>
                                        </p:tgtEl>
                                      </p:cBhvr>
                                    </p:cmd>
                                  </p:childTnLst>
                                </p:cTn>
                              </p:par>
                            </p:childTnLst>
                          </p:cTn>
                        </p:par>
                      </p:childTnLst>
                    </p:cTn>
                  </p:par>
                </p:childTnLst>
              </p:cTn>
              <p:nextCondLst>
                <p:cond evt="onClick" delay="0">
                  <p:tgtEl>
                    <p:spTgt spid="15"/>
                  </p:tgtEl>
                </p:cond>
              </p:nextCondLst>
            </p:seq>
            <p:video>
              <p:cMediaNode mute="1">
                <p:cTn id="12" repeatCount="indefinite" fill="hold" display="0">
                  <p:stCondLst>
                    <p:cond delay="indefinite"/>
                  </p:stCondLst>
                </p:cTn>
                <p:tgtEl>
                  <p:spTgt spid="1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8A644C-58A9-F95B-B3C6-FE8CA7105F82}"/>
              </a:ext>
            </a:extLst>
          </p:cNvPr>
          <p:cNvSpPr>
            <a:spLocks noGrp="1"/>
          </p:cNvSpPr>
          <p:nvPr>
            <p:ph type="dt" sz="half" idx="10"/>
          </p:nvPr>
        </p:nvSpPr>
        <p:spPr/>
        <p:txBody>
          <a:bodyPr/>
          <a:lstStyle/>
          <a:p>
            <a:fld id="{910783D3-C302-4CE8-B9EA-53F31C941894}" type="datetime1">
              <a:rPr lang="fi-FI" smtClean="0"/>
              <a:t>9.10.2026</a:t>
            </a:fld>
            <a:endParaRPr lang="fi-FI"/>
          </a:p>
        </p:txBody>
      </p:sp>
      <p:sp>
        <p:nvSpPr>
          <p:cNvPr id="3" name="Slide Number Placeholder 2">
            <a:extLst>
              <a:ext uri="{FF2B5EF4-FFF2-40B4-BE49-F238E27FC236}">
                <a16:creationId xmlns:a16="http://schemas.microsoft.com/office/drawing/2014/main" id="{A91EF2AF-F52F-1C1C-2AD4-37E7A763CBED}"/>
              </a:ext>
            </a:extLst>
          </p:cNvPr>
          <p:cNvSpPr>
            <a:spLocks noGrp="1"/>
          </p:cNvSpPr>
          <p:nvPr>
            <p:ph type="sldNum" sz="quarter" idx="12"/>
          </p:nvPr>
        </p:nvSpPr>
        <p:spPr/>
        <p:txBody>
          <a:bodyPr/>
          <a:lstStyle/>
          <a:p>
            <a:fld id="{D701140D-C14F-41CA-99FC-0EF83E8DA40A}" type="slidenum">
              <a:rPr lang="fi-FI" smtClean="0"/>
              <a:t>2</a:t>
            </a:fld>
            <a:endParaRPr lang="fi-FI"/>
          </a:p>
        </p:txBody>
      </p:sp>
      <p:sp>
        <p:nvSpPr>
          <p:cNvPr id="4" name="Title 3">
            <a:extLst>
              <a:ext uri="{FF2B5EF4-FFF2-40B4-BE49-F238E27FC236}">
                <a16:creationId xmlns:a16="http://schemas.microsoft.com/office/drawing/2014/main" id="{1ADED693-965E-EE57-A043-5C186C669F26}"/>
              </a:ext>
            </a:extLst>
          </p:cNvPr>
          <p:cNvSpPr>
            <a:spLocks noGrp="1"/>
          </p:cNvSpPr>
          <p:nvPr>
            <p:ph type="ctrTitle"/>
          </p:nvPr>
        </p:nvSpPr>
        <p:spPr/>
        <p:txBody>
          <a:bodyPr/>
          <a:lstStyle/>
          <a:p>
            <a:r>
              <a:rPr lang="en-US" err="1"/>
              <a:t>Etunimi</a:t>
            </a:r>
            <a:r>
              <a:rPr lang="en-US"/>
              <a:t> </a:t>
            </a:r>
            <a:r>
              <a:rPr lang="en-US" err="1"/>
              <a:t>Sukunimi</a:t>
            </a:r>
            <a:br>
              <a:rPr lang="en-US"/>
            </a:br>
            <a:br>
              <a:rPr lang="en-US"/>
            </a:br>
            <a:r>
              <a:rPr lang="en-US" sz="2400" err="1"/>
              <a:t>Pääaine</a:t>
            </a:r>
            <a:endParaRPr lang="fi-FI" sz="2400"/>
          </a:p>
        </p:txBody>
      </p:sp>
    </p:spTree>
    <p:extLst>
      <p:ext uri="{BB962C8B-B14F-4D97-AF65-F5344CB8AC3E}">
        <p14:creationId xmlns:p14="http://schemas.microsoft.com/office/powerpoint/2010/main" val="218038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n paikkamerkki 6" descr="Kuva, joka sisältää kohteen piha-, puu, taivas, rakennus&#10;&#10;Tekoälyllä luotu sisältö saattaa olla virheellistä.">
            <a:extLst>
              <a:ext uri="{FF2B5EF4-FFF2-40B4-BE49-F238E27FC236}">
                <a16:creationId xmlns:a16="http://schemas.microsoft.com/office/drawing/2014/main" id="{A76FAEBA-FC5F-7582-7FF8-0B9D08E2A2A9}"/>
              </a:ext>
            </a:extLst>
          </p:cNvPr>
          <p:cNvPicPr>
            <a:picLocks noGrp="1" noChangeAspect="1"/>
          </p:cNvPicPr>
          <p:nvPr>
            <p:ph type="pic" sz="quarter" idx="13"/>
          </p:nvPr>
        </p:nvPicPr>
        <p:blipFill>
          <a:blip r:embed="rId3"/>
          <a:srcRect t="7818" b="7818"/>
          <a:stretch/>
        </p:blipFill>
        <p:spPr>
          <a:prstGeom prst="rect">
            <a:avLst/>
          </a:prstGeom>
          <a:solidFill>
            <a:srgbClr val="E8E8E8"/>
          </a:solidFill>
        </p:spPr>
      </p:pic>
      <p:sp>
        <p:nvSpPr>
          <p:cNvPr id="9" name="Suorakulmio 8">
            <a:extLst>
              <a:ext uri="{FF2B5EF4-FFF2-40B4-BE49-F238E27FC236}">
                <a16:creationId xmlns:a16="http://schemas.microsoft.com/office/drawing/2014/main" id="{A377E9A0-6D54-34B0-82ED-6EE6A6ADCC56}"/>
              </a:ext>
            </a:extLst>
          </p:cNvPr>
          <p:cNvSpPr/>
          <p:nvPr/>
        </p:nvSpPr>
        <p:spPr>
          <a:xfrm>
            <a:off x="0" y="-22860"/>
            <a:ext cx="12184380" cy="6880860"/>
          </a:xfrm>
          <a:prstGeom prst="rect">
            <a:avLst/>
          </a:prstGeom>
          <a:solidFill>
            <a:srgbClr val="00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a:solidFill>
                <a:schemeClr val="tx1"/>
              </a:solidFill>
              <a:latin typeface="+mj-lt"/>
            </a:endParaRPr>
          </a:p>
        </p:txBody>
      </p:sp>
      <p:sp>
        <p:nvSpPr>
          <p:cNvPr id="3" name="Otsikko 2">
            <a:extLst>
              <a:ext uri="{FF2B5EF4-FFF2-40B4-BE49-F238E27FC236}">
                <a16:creationId xmlns:a16="http://schemas.microsoft.com/office/drawing/2014/main" id="{B4E32E55-5F11-3074-A13C-51E3671280B4}"/>
              </a:ext>
            </a:extLst>
          </p:cNvPr>
          <p:cNvSpPr>
            <a:spLocks noGrp="1"/>
          </p:cNvSpPr>
          <p:nvPr>
            <p:ph type="title"/>
          </p:nvPr>
        </p:nvSpPr>
        <p:spPr>
          <a:xfrm>
            <a:off x="407987" y="404813"/>
            <a:ext cx="5327973" cy="1745093"/>
          </a:xfrm>
        </p:spPr>
        <p:txBody>
          <a:bodyPr/>
          <a:lstStyle/>
          <a:p>
            <a:r>
              <a:rPr lang="en-US" sz="3200">
                <a:cs typeface="Arial"/>
              </a:rPr>
              <a:t>Aalto-</a:t>
            </a:r>
            <a:r>
              <a:rPr lang="en-US" sz="3200" err="1">
                <a:cs typeface="Arial"/>
              </a:rPr>
              <a:t>yliopisto</a:t>
            </a:r>
            <a:r>
              <a:rPr lang="en-US" sz="3200">
                <a:cs typeface="Arial"/>
              </a:rPr>
              <a:t> </a:t>
            </a:r>
            <a:r>
              <a:rPr lang="en-US" sz="3200" err="1">
                <a:cs typeface="Arial"/>
              </a:rPr>
              <a:t>tuo</a:t>
            </a:r>
            <a:r>
              <a:rPr lang="en-US" sz="3200">
                <a:cs typeface="Arial"/>
              </a:rPr>
              <a:t> </a:t>
            </a:r>
            <a:r>
              <a:rPr lang="en-US" sz="3200" err="1">
                <a:cs typeface="Arial"/>
              </a:rPr>
              <a:t>yhteen</a:t>
            </a:r>
            <a:r>
              <a:rPr lang="en-US" sz="3200">
                <a:cs typeface="Arial"/>
              </a:rPr>
              <a:t> </a:t>
            </a:r>
            <a:r>
              <a:rPr lang="en-US" sz="3200" err="1">
                <a:cs typeface="Arial"/>
              </a:rPr>
              <a:t>taiteen</a:t>
            </a:r>
            <a:r>
              <a:rPr lang="en-US" sz="3200">
                <a:cs typeface="Arial"/>
              </a:rPr>
              <a:t>, </a:t>
            </a:r>
            <a:r>
              <a:rPr lang="en-US" sz="3200" err="1">
                <a:cs typeface="Arial"/>
              </a:rPr>
              <a:t>tekniikan</a:t>
            </a:r>
            <a:r>
              <a:rPr lang="en-US" sz="3200">
                <a:cs typeface="Arial"/>
              </a:rPr>
              <a:t> ja </a:t>
            </a:r>
            <a:r>
              <a:rPr lang="en-US" sz="3200" err="1">
                <a:cs typeface="Arial"/>
              </a:rPr>
              <a:t>talouden</a:t>
            </a:r>
            <a:r>
              <a:rPr lang="en-US" sz="3200">
                <a:cs typeface="Arial"/>
              </a:rPr>
              <a:t>.</a:t>
            </a:r>
            <a:endParaRPr lang="fi-FI" sz="3200" b="0">
              <a:cs typeface="Arial"/>
            </a:endParaRPr>
          </a:p>
          <a:p>
            <a:endParaRPr lang="fi-FI">
              <a:cs typeface="Arial"/>
            </a:endParaRPr>
          </a:p>
        </p:txBody>
      </p:sp>
      <p:sp>
        <p:nvSpPr>
          <p:cNvPr id="4" name="Tekstin paikkamerkki 3">
            <a:extLst>
              <a:ext uri="{FF2B5EF4-FFF2-40B4-BE49-F238E27FC236}">
                <a16:creationId xmlns:a16="http://schemas.microsoft.com/office/drawing/2014/main" id="{76476BAB-56B7-A277-1E97-DFCF3EE8D550}"/>
              </a:ext>
            </a:extLst>
          </p:cNvPr>
          <p:cNvSpPr>
            <a:spLocks noGrp="1"/>
          </p:cNvSpPr>
          <p:nvPr>
            <p:ph type="body" sz="quarter" idx="19"/>
          </p:nvPr>
        </p:nvSpPr>
        <p:spPr/>
        <p:txBody>
          <a:bodyPr/>
          <a:lstStyle/>
          <a:p>
            <a:endParaRPr lang="fi-FI"/>
          </a:p>
        </p:txBody>
      </p:sp>
      <p:sp>
        <p:nvSpPr>
          <p:cNvPr id="5" name="Päivämäärän paikkamerkki 4">
            <a:extLst>
              <a:ext uri="{FF2B5EF4-FFF2-40B4-BE49-F238E27FC236}">
                <a16:creationId xmlns:a16="http://schemas.microsoft.com/office/drawing/2014/main" id="{89F20E24-FD28-1872-745B-7AD528D3A0F9}"/>
              </a:ext>
            </a:extLst>
          </p:cNvPr>
          <p:cNvSpPr>
            <a:spLocks noGrp="1"/>
          </p:cNvSpPr>
          <p:nvPr>
            <p:ph type="dt" sz="half" idx="20"/>
          </p:nvPr>
        </p:nvSpPr>
        <p:spPr/>
        <p:txBody>
          <a:bodyPr/>
          <a:lstStyle/>
          <a:p>
            <a:fld id="{A3E221B3-DF53-4B90-9863-FDE648642654}" type="datetime1">
              <a:rPr lang="fi-FI" smtClean="0"/>
              <a:t>9.10.2026</a:t>
            </a:fld>
            <a:endParaRPr lang="fi-FI"/>
          </a:p>
        </p:txBody>
      </p:sp>
      <p:sp>
        <p:nvSpPr>
          <p:cNvPr id="6" name="Dian numeron paikkamerkki 5">
            <a:extLst>
              <a:ext uri="{FF2B5EF4-FFF2-40B4-BE49-F238E27FC236}">
                <a16:creationId xmlns:a16="http://schemas.microsoft.com/office/drawing/2014/main" id="{DEEF97C9-CB64-3B62-6427-A6737B52396F}"/>
              </a:ext>
            </a:extLst>
          </p:cNvPr>
          <p:cNvSpPr>
            <a:spLocks noGrp="1"/>
          </p:cNvSpPr>
          <p:nvPr>
            <p:ph type="sldNum" sz="quarter" idx="22"/>
          </p:nvPr>
        </p:nvSpPr>
        <p:spPr/>
        <p:txBody>
          <a:bodyPr/>
          <a:lstStyle/>
          <a:p>
            <a:fld id="{D701140D-C14F-41CA-99FC-0EF83E8DA40A}" type="slidenum">
              <a:rPr lang="fi-FI" smtClean="0"/>
              <a:pPr/>
              <a:t>3</a:t>
            </a:fld>
            <a:endParaRPr lang="fi-FI"/>
          </a:p>
        </p:txBody>
      </p:sp>
    </p:spTree>
    <p:extLst>
      <p:ext uri="{BB962C8B-B14F-4D97-AF65-F5344CB8AC3E}">
        <p14:creationId xmlns:p14="http://schemas.microsoft.com/office/powerpoint/2010/main" val="2336052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02F2DBB-E65A-4AC1-8A22-A89E933FC825}"/>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p:blipFill>
        <p:spPr>
          <a:xfrm>
            <a:off x="6096000" y="0"/>
            <a:ext cx="6096000" cy="6858000"/>
          </a:xfrm>
          <a:noFill/>
        </p:spPr>
      </p:pic>
      <p:sp>
        <p:nvSpPr>
          <p:cNvPr id="3" name="Title 2">
            <a:extLst>
              <a:ext uri="{FF2B5EF4-FFF2-40B4-BE49-F238E27FC236}">
                <a16:creationId xmlns:a16="http://schemas.microsoft.com/office/drawing/2014/main" id="{E47847F9-76A2-B35E-E744-D2451FFF2FA2}"/>
              </a:ext>
            </a:extLst>
          </p:cNvPr>
          <p:cNvSpPr>
            <a:spLocks noGrp="1"/>
          </p:cNvSpPr>
          <p:nvPr>
            <p:ph type="title"/>
          </p:nvPr>
        </p:nvSpPr>
        <p:spPr>
          <a:xfrm>
            <a:off x="407987" y="404813"/>
            <a:ext cx="5327973" cy="1079971"/>
          </a:xfrm>
        </p:spPr>
        <p:txBody>
          <a:bodyPr anchor="t">
            <a:normAutofit/>
          </a:bodyPr>
          <a:lstStyle/>
          <a:p>
            <a:r>
              <a:rPr lang="en-US" err="1"/>
              <a:t>Opiskelu</a:t>
            </a:r>
            <a:r>
              <a:rPr lang="en-US"/>
              <a:t> </a:t>
            </a:r>
            <a:r>
              <a:rPr lang="en-US" err="1"/>
              <a:t>Aallossa</a:t>
            </a:r>
            <a:r>
              <a:rPr lang="en-US"/>
              <a:t> on…</a:t>
            </a:r>
            <a:endParaRPr lang="fi-FI"/>
          </a:p>
        </p:txBody>
      </p:sp>
      <p:sp>
        <p:nvSpPr>
          <p:cNvPr id="4" name="Content Placeholder 3">
            <a:extLst>
              <a:ext uri="{FF2B5EF4-FFF2-40B4-BE49-F238E27FC236}">
                <a16:creationId xmlns:a16="http://schemas.microsoft.com/office/drawing/2014/main" id="{BFEB0B60-97B2-3DF3-5532-FF9209092731}"/>
              </a:ext>
            </a:extLst>
          </p:cNvPr>
          <p:cNvSpPr>
            <a:spLocks noGrp="1"/>
          </p:cNvSpPr>
          <p:nvPr>
            <p:ph sz="half" idx="1"/>
          </p:nvPr>
        </p:nvSpPr>
        <p:spPr>
          <a:xfrm>
            <a:off x="407988" y="2205037"/>
            <a:ext cx="5327972" cy="3671887"/>
          </a:xfrm>
        </p:spPr>
        <p:txBody>
          <a:bodyPr anchor="t">
            <a:noAutofit/>
          </a:bodyPr>
          <a:lstStyle/>
          <a:p>
            <a:pPr>
              <a:lnSpc>
                <a:spcPct val="90000"/>
              </a:lnSpc>
              <a:spcBef>
                <a:spcPts val="1200"/>
              </a:spcBef>
            </a:pPr>
            <a:r>
              <a:rPr lang="fi-FI" sz="1800" b="1" dirty="0"/>
              <a:t>Yhteisöllistä</a:t>
            </a:r>
            <a:br>
              <a:rPr lang="fi-FI" b="1" dirty="0"/>
            </a:br>
            <a:r>
              <a:rPr lang="fi-FI" sz="1600" dirty="0"/>
              <a:t>Vahva ryhmähenki ja kannustus näkyvät luentosalien lisäksi vapaa-ajan toiminnassa. </a:t>
            </a:r>
          </a:p>
          <a:p>
            <a:pPr>
              <a:lnSpc>
                <a:spcPct val="90000"/>
              </a:lnSpc>
              <a:spcBef>
                <a:spcPts val="1200"/>
              </a:spcBef>
            </a:pPr>
            <a:r>
              <a:rPr lang="fi-FI" sz="1800" b="1" dirty="0"/>
              <a:t>Monialaista</a:t>
            </a:r>
            <a:br>
              <a:rPr lang="fi-FI" b="1" dirty="0"/>
            </a:br>
            <a:r>
              <a:rPr lang="fi-FI" sz="1600" dirty="0"/>
              <a:t>Kauppatieteet, taide ja tekniikka on mahdollista yhdistää ja rakentaa itselleen sopivia kokonaisuuksia.</a:t>
            </a:r>
          </a:p>
          <a:p>
            <a:pPr>
              <a:lnSpc>
                <a:spcPct val="90000"/>
              </a:lnSpc>
              <a:spcBef>
                <a:spcPts val="1200"/>
              </a:spcBef>
            </a:pPr>
            <a:r>
              <a:rPr lang="fi-FI" sz="1800" b="1" dirty="0"/>
              <a:t>Soveltavaa</a:t>
            </a:r>
            <a:br>
              <a:rPr lang="fi-FI" sz="1600" dirty="0"/>
            </a:br>
            <a:r>
              <a:rPr lang="fi-FI" sz="1600" dirty="0"/>
              <a:t>Opintojen aikana tehdään paljon yhteistyötä alan toimijoiden ja yritysten kanssa.</a:t>
            </a:r>
          </a:p>
          <a:p>
            <a:pPr>
              <a:lnSpc>
                <a:spcPct val="90000"/>
              </a:lnSpc>
              <a:spcBef>
                <a:spcPts val="1200"/>
              </a:spcBef>
            </a:pPr>
            <a:r>
              <a:rPr lang="fi-FI" sz="1800" b="1" dirty="0"/>
              <a:t>Asiantuntijuuteen tähtäävää​</a:t>
            </a:r>
            <a:br>
              <a:rPr lang="fi-FI" b="1" dirty="0"/>
            </a:br>
            <a:r>
              <a:rPr lang="fi-FI" sz="1600" dirty="0"/>
              <a:t>Opiskelijamme kehittyvät arvostetuiksi asiantuntijoiksi, innovatiivisiksi yrittäjiksi ja tulevaisuuden vastuullisiksi johtajiksi. </a:t>
            </a:r>
          </a:p>
        </p:txBody>
      </p:sp>
      <p:sp>
        <p:nvSpPr>
          <p:cNvPr id="5" name="Date Placeholder 4">
            <a:extLst>
              <a:ext uri="{FF2B5EF4-FFF2-40B4-BE49-F238E27FC236}">
                <a16:creationId xmlns:a16="http://schemas.microsoft.com/office/drawing/2014/main" id="{7B38B4BA-B021-2898-81A2-0DAED393A694}"/>
              </a:ext>
            </a:extLst>
          </p:cNvPr>
          <p:cNvSpPr>
            <a:spLocks noGrp="1"/>
          </p:cNvSpPr>
          <p:nvPr>
            <p:ph type="dt" sz="half" idx="14"/>
          </p:nvPr>
        </p:nvSpPr>
        <p:spPr>
          <a:xfrm>
            <a:off x="10200456" y="6309320"/>
            <a:ext cx="1152128" cy="143868"/>
          </a:xfrm>
        </p:spPr>
        <p:txBody>
          <a:bodyPr anchor="ctr">
            <a:normAutofit/>
          </a:bodyPr>
          <a:lstStyle/>
          <a:p>
            <a:pPr>
              <a:spcAft>
                <a:spcPts val="600"/>
              </a:spcAft>
            </a:pPr>
            <a:fld id="{667ABD72-D0D7-429E-B3E1-1252DD21ED20}" type="datetime1">
              <a:rPr lang="fi-FI" smtClean="0"/>
              <a:pPr>
                <a:spcAft>
                  <a:spcPts val="600"/>
                </a:spcAft>
              </a:pPr>
              <a:t>9.10.2026</a:t>
            </a:fld>
            <a:endParaRPr lang="fi-FI"/>
          </a:p>
        </p:txBody>
      </p:sp>
      <p:sp>
        <p:nvSpPr>
          <p:cNvPr id="6" name="Slide Number Placeholder 5">
            <a:extLst>
              <a:ext uri="{FF2B5EF4-FFF2-40B4-BE49-F238E27FC236}">
                <a16:creationId xmlns:a16="http://schemas.microsoft.com/office/drawing/2014/main" id="{5FCBBFC0-55C3-B5B1-E3D7-5200AD584B00}"/>
              </a:ext>
            </a:extLst>
          </p:cNvPr>
          <p:cNvSpPr>
            <a:spLocks noGrp="1"/>
          </p:cNvSpPr>
          <p:nvPr>
            <p:ph type="sldNum" sz="quarter" idx="16"/>
          </p:nvPr>
        </p:nvSpPr>
        <p:spPr>
          <a:xfrm>
            <a:off x="11352584" y="6309320"/>
            <a:ext cx="431428" cy="143869"/>
          </a:xfrm>
        </p:spPr>
        <p:txBody>
          <a:bodyPr anchor="ctr">
            <a:normAutofit/>
          </a:bodyPr>
          <a:lstStyle/>
          <a:p>
            <a:pPr>
              <a:spcAft>
                <a:spcPts val="600"/>
              </a:spcAft>
            </a:pPr>
            <a:fld id="{D701140D-C14F-41CA-99FC-0EF83E8DA40A}" type="slidenum">
              <a:rPr lang="fi-FI" smtClean="0"/>
              <a:pPr>
                <a:spcAft>
                  <a:spcPts val="600"/>
                </a:spcAft>
              </a:pPr>
              <a:t>4</a:t>
            </a:fld>
            <a:endParaRPr lang="fi-FI"/>
          </a:p>
        </p:txBody>
      </p:sp>
    </p:spTree>
    <p:extLst>
      <p:ext uri="{BB962C8B-B14F-4D97-AF65-F5344CB8AC3E}">
        <p14:creationId xmlns:p14="http://schemas.microsoft.com/office/powerpoint/2010/main" val="1563229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A50AD9A-61D4-B3CF-CC33-298E35FA18CE}"/>
              </a:ext>
            </a:extLst>
          </p:cNvPr>
          <p:cNvSpPr>
            <a:spLocks noGrp="1"/>
          </p:cNvSpPr>
          <p:nvPr>
            <p:ph type="dt" sz="half" idx="15"/>
          </p:nvPr>
        </p:nvSpPr>
        <p:spPr/>
        <p:txBody>
          <a:bodyPr/>
          <a:lstStyle/>
          <a:p>
            <a:fld id="{6F2C208E-BFE5-4C7F-9FE0-F5C263B90072}" type="datetime1">
              <a:rPr lang="fi-FI" smtClean="0"/>
              <a:t>9.10.2026</a:t>
            </a:fld>
            <a:endParaRPr lang="fi-FI"/>
          </a:p>
        </p:txBody>
      </p:sp>
      <p:sp>
        <p:nvSpPr>
          <p:cNvPr id="6" name="Footer Placeholder 5">
            <a:extLst>
              <a:ext uri="{FF2B5EF4-FFF2-40B4-BE49-F238E27FC236}">
                <a16:creationId xmlns:a16="http://schemas.microsoft.com/office/drawing/2014/main" id="{3E20AC1F-2061-73A7-51E8-5BA09A9A2A9A}"/>
              </a:ext>
            </a:extLst>
          </p:cNvPr>
          <p:cNvSpPr>
            <a:spLocks noGrp="1"/>
          </p:cNvSpPr>
          <p:nvPr>
            <p:ph type="ftr" sz="quarter" idx="16"/>
          </p:nvPr>
        </p:nvSpPr>
        <p:spPr/>
        <p:txBody>
          <a:bodyPr/>
          <a:lstStyle/>
          <a:p>
            <a:r>
              <a:rPr lang="fi-FI"/>
              <a:t>Presenter Name</a:t>
            </a:r>
          </a:p>
        </p:txBody>
      </p:sp>
      <p:sp>
        <p:nvSpPr>
          <p:cNvPr id="7" name="Slide Number Placeholder 6">
            <a:extLst>
              <a:ext uri="{FF2B5EF4-FFF2-40B4-BE49-F238E27FC236}">
                <a16:creationId xmlns:a16="http://schemas.microsoft.com/office/drawing/2014/main" id="{1E8C0E55-86FB-98D3-2772-6CB8492794EA}"/>
              </a:ext>
            </a:extLst>
          </p:cNvPr>
          <p:cNvSpPr>
            <a:spLocks noGrp="1"/>
          </p:cNvSpPr>
          <p:nvPr>
            <p:ph type="sldNum" sz="quarter" idx="17"/>
          </p:nvPr>
        </p:nvSpPr>
        <p:spPr/>
        <p:txBody>
          <a:bodyPr/>
          <a:lstStyle/>
          <a:p>
            <a:fld id="{D701140D-C14F-41CA-99FC-0EF83E8DA40A}" type="slidenum">
              <a:rPr lang="fi-FI" smtClean="0"/>
              <a:pPr/>
              <a:t>5</a:t>
            </a:fld>
            <a:endParaRPr lang="fi-FI"/>
          </a:p>
        </p:txBody>
      </p:sp>
      <p:sp>
        <p:nvSpPr>
          <p:cNvPr id="8" name="Title 2">
            <a:extLst>
              <a:ext uri="{FF2B5EF4-FFF2-40B4-BE49-F238E27FC236}">
                <a16:creationId xmlns:a16="http://schemas.microsoft.com/office/drawing/2014/main" id="{809044B0-55C5-E66B-C6E0-55A498D8C856}"/>
              </a:ext>
            </a:extLst>
          </p:cNvPr>
          <p:cNvSpPr txBox="1">
            <a:spLocks/>
          </p:cNvSpPr>
          <p:nvPr/>
        </p:nvSpPr>
        <p:spPr>
          <a:xfrm>
            <a:off x="560387" y="557213"/>
            <a:ext cx="5327973" cy="415498"/>
          </a:xfrm>
          <a:prstGeom prst="rect">
            <a:avLst/>
          </a:prstGeom>
        </p:spPr>
        <p:txBody>
          <a:bodyPr vert="horz" lIns="0" tIns="0" rIns="0" bIns="0" rtlCol="0" anchor="t" anchorCtr="0">
            <a:spAutoFit/>
          </a:bodyPr>
          <a:lstStyle>
            <a:lvl1pPr algn="l" defTabSz="914400" rtl="0" eaLnBrk="1" latinLnBrk="0" hangingPunct="1">
              <a:lnSpc>
                <a:spcPct val="90000"/>
              </a:lnSpc>
              <a:spcBef>
                <a:spcPct val="0"/>
              </a:spcBef>
              <a:buNone/>
              <a:defRPr sz="3000" b="1" kern="1200" spc="-50" baseline="0">
                <a:solidFill>
                  <a:schemeClr val="bg1"/>
                </a:solidFill>
                <a:latin typeface="+mj-lt"/>
                <a:ea typeface="+mj-ea"/>
                <a:cs typeface="+mj-cs"/>
              </a:defRPr>
            </a:lvl1pPr>
          </a:lstStyle>
          <a:p>
            <a:r>
              <a:rPr lang="en-GB" err="1"/>
              <a:t>Opiskelijoita</a:t>
            </a:r>
            <a:r>
              <a:rPr lang="en-GB"/>
              <a:t> </a:t>
            </a:r>
            <a:r>
              <a:rPr lang="en-GB" err="1"/>
              <a:t>kannustetaan</a:t>
            </a:r>
            <a:r>
              <a:rPr lang="en-GB"/>
              <a:t>…</a:t>
            </a:r>
          </a:p>
        </p:txBody>
      </p:sp>
      <p:sp>
        <p:nvSpPr>
          <p:cNvPr id="9" name="TextBox 8">
            <a:extLst>
              <a:ext uri="{FF2B5EF4-FFF2-40B4-BE49-F238E27FC236}">
                <a16:creationId xmlns:a16="http://schemas.microsoft.com/office/drawing/2014/main" id="{CC05C42D-1F81-269C-C016-59C8A5AFE5CB}"/>
              </a:ext>
            </a:extLst>
          </p:cNvPr>
          <p:cNvSpPr txBox="1"/>
          <p:nvPr/>
        </p:nvSpPr>
        <p:spPr>
          <a:xfrm>
            <a:off x="407988" y="2205038"/>
            <a:ext cx="5327972" cy="1938992"/>
          </a:xfrm>
          <a:prstGeom prst="rect">
            <a:avLst/>
          </a:prstGeom>
          <a:noFill/>
        </p:spPr>
        <p:txBody>
          <a:bodyPr wrap="square" rtlCol="0">
            <a:spAutoFit/>
          </a:bodyPr>
          <a:lstStyle/>
          <a:p>
            <a:pPr marL="285750" indent="-285750">
              <a:spcBef>
                <a:spcPts val="800"/>
              </a:spcBef>
              <a:buFont typeface="Arial" panose="020B0604020202020204" pitchFamily="34" charset="0"/>
              <a:buChar char="•"/>
            </a:pPr>
            <a:r>
              <a:rPr lang="fi-FI" sz="2000" kern="100" dirty="0">
                <a:solidFill>
                  <a:schemeClr val="bg1"/>
                </a:solidFill>
                <a:latin typeface="Arial" panose="020B0604020202020204" pitchFamily="34" charset="0"/>
                <a:ea typeface="Calibri" panose="020F0502020204030204" pitchFamily="34" charset="0"/>
                <a:cs typeface="Arial" panose="020B0604020202020204" pitchFamily="34" charset="0"/>
              </a:rPr>
              <a:t>L</a:t>
            </a:r>
            <a:r>
              <a:rPr lang="fi-FI" sz="20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uovuuteen, rohkeuteen ja yhteistyöhön</a:t>
            </a:r>
          </a:p>
          <a:p>
            <a:pPr marL="285750" indent="-285750">
              <a:spcBef>
                <a:spcPts val="800"/>
              </a:spcBef>
              <a:buFont typeface="Arial" panose="020B0604020202020204" pitchFamily="34" charset="0"/>
              <a:buChar char="•"/>
            </a:pPr>
            <a:r>
              <a:rPr lang="fi-FI" sz="20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Uteliaisuuteen ja sinnikkyyteen</a:t>
            </a:r>
          </a:p>
          <a:p>
            <a:pPr marL="285750" indent="-285750">
              <a:spcBef>
                <a:spcPts val="800"/>
              </a:spcBef>
              <a:buFont typeface="Arial" panose="020B0604020202020204" pitchFamily="34" charset="0"/>
              <a:buChar char="•"/>
            </a:pPr>
            <a:r>
              <a:rPr lang="fi-FI" sz="20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Rakentamaan kestävää tulevaisuutta</a:t>
            </a:r>
          </a:p>
          <a:p>
            <a:pPr marL="285750" indent="-285750">
              <a:spcBef>
                <a:spcPts val="800"/>
              </a:spcBef>
              <a:buFont typeface="Arial" panose="020B0604020202020204" pitchFamily="34" charset="0"/>
              <a:buChar char="•"/>
            </a:pPr>
            <a:r>
              <a:rPr lang="fi-FI" sz="20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Luomaan uudenlaisia ratkaisuja maailman suuriin haasteisiin</a:t>
            </a:r>
            <a:endParaRPr lang="en-FI" sz="20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2050" name="Picture 2">
            <a:extLst>
              <a:ext uri="{FF2B5EF4-FFF2-40B4-BE49-F238E27FC236}">
                <a16:creationId xmlns:a16="http://schemas.microsoft.com/office/drawing/2014/main" id="{210492E7-0D2E-0126-7E2D-11B631B08C4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6120680" y="2177"/>
            <a:ext cx="6096000" cy="6853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079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E5B102A2-D0AD-C083-7F01-630CF0AB0868}"/>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p:blipFill>
        <p:spPr>
          <a:xfrm>
            <a:off x="6096000" y="0"/>
            <a:ext cx="6096000" cy="3429000"/>
          </a:xfrm>
        </p:spPr>
      </p:pic>
      <p:sp>
        <p:nvSpPr>
          <p:cNvPr id="3" name="Title 2">
            <a:extLst>
              <a:ext uri="{FF2B5EF4-FFF2-40B4-BE49-F238E27FC236}">
                <a16:creationId xmlns:a16="http://schemas.microsoft.com/office/drawing/2014/main" id="{9812E48D-5880-2FB4-FD6F-BA51BFEE504F}"/>
              </a:ext>
            </a:extLst>
          </p:cNvPr>
          <p:cNvSpPr>
            <a:spLocks noGrp="1"/>
          </p:cNvSpPr>
          <p:nvPr>
            <p:ph type="title"/>
          </p:nvPr>
        </p:nvSpPr>
        <p:spPr/>
        <p:txBody>
          <a:bodyPr/>
          <a:lstStyle/>
          <a:p>
            <a:r>
              <a:rPr lang="en-US" err="1"/>
              <a:t>Miksi</a:t>
            </a:r>
            <a:r>
              <a:rPr lang="en-US"/>
              <a:t> </a:t>
            </a:r>
            <a:r>
              <a:rPr lang="en-US" err="1"/>
              <a:t>valitsin</a:t>
            </a:r>
            <a:r>
              <a:rPr lang="en-US"/>
              <a:t> </a:t>
            </a:r>
            <a:r>
              <a:rPr lang="en-US" err="1"/>
              <a:t>Aallon</a:t>
            </a:r>
            <a:endParaRPr lang="fi-FI"/>
          </a:p>
        </p:txBody>
      </p:sp>
      <p:sp>
        <p:nvSpPr>
          <p:cNvPr id="4" name="Text Placeholder 3">
            <a:extLst>
              <a:ext uri="{FF2B5EF4-FFF2-40B4-BE49-F238E27FC236}">
                <a16:creationId xmlns:a16="http://schemas.microsoft.com/office/drawing/2014/main" id="{11B56812-0EEF-01DD-8127-800E4F98AFA4}"/>
              </a:ext>
            </a:extLst>
          </p:cNvPr>
          <p:cNvSpPr>
            <a:spLocks noGrp="1"/>
          </p:cNvSpPr>
          <p:nvPr>
            <p:ph type="body" sz="quarter" idx="14"/>
          </p:nvPr>
        </p:nvSpPr>
        <p:spPr/>
        <p:txBody>
          <a:bodyPr/>
          <a:lstStyle/>
          <a:p>
            <a:pPr marL="342900" indent="-342900">
              <a:buFont typeface="Arial" panose="020B0604020202020204" pitchFamily="34" charset="0"/>
              <a:buChar char="•"/>
            </a:pPr>
            <a:r>
              <a:rPr lang="fi-FI" sz="1600"/>
              <a:t>Kuka olen, mitä opiskelen?</a:t>
            </a:r>
          </a:p>
          <a:p>
            <a:pPr marL="342900" indent="-342900">
              <a:buFont typeface="Arial" panose="020B0604020202020204" pitchFamily="34" charset="0"/>
              <a:buChar char="•"/>
            </a:pPr>
            <a:r>
              <a:rPr lang="fi-FI" sz="1600"/>
              <a:t>Miten päädyin Aaltoon, omaan alaani ja ohjelmaani?</a:t>
            </a:r>
          </a:p>
          <a:p>
            <a:pPr marL="342900" indent="-342900">
              <a:buFont typeface="Arial" panose="020B0604020202020204" pitchFamily="34" charset="0"/>
              <a:buChar char="•"/>
            </a:pPr>
            <a:r>
              <a:rPr lang="fi-FI" sz="1600"/>
              <a:t>Millaista on opiskelu Aallossa?</a:t>
            </a:r>
          </a:p>
          <a:p>
            <a:pPr marL="342900" indent="-342900">
              <a:buFont typeface="Arial" panose="020B0604020202020204" pitchFamily="34" charset="0"/>
              <a:buChar char="•"/>
            </a:pPr>
            <a:r>
              <a:rPr lang="fi-FI" sz="1600"/>
              <a:t>Millaisia tulevaisuudensuunnitelmia minulla on?</a:t>
            </a:r>
          </a:p>
        </p:txBody>
      </p:sp>
      <p:sp>
        <p:nvSpPr>
          <p:cNvPr id="5" name="Date Placeholder 4">
            <a:extLst>
              <a:ext uri="{FF2B5EF4-FFF2-40B4-BE49-F238E27FC236}">
                <a16:creationId xmlns:a16="http://schemas.microsoft.com/office/drawing/2014/main" id="{37CD98D6-CA6E-F36D-A20B-8BDE8EFC7E53}"/>
              </a:ext>
            </a:extLst>
          </p:cNvPr>
          <p:cNvSpPr>
            <a:spLocks noGrp="1"/>
          </p:cNvSpPr>
          <p:nvPr>
            <p:ph type="dt" sz="half" idx="15"/>
          </p:nvPr>
        </p:nvSpPr>
        <p:spPr/>
        <p:txBody>
          <a:bodyPr/>
          <a:lstStyle/>
          <a:p>
            <a:fld id="{F823836F-07D2-4172-8173-10D42966730C}" type="datetime1">
              <a:rPr lang="fi-FI" smtClean="0"/>
              <a:t>9.10.2026</a:t>
            </a:fld>
            <a:endParaRPr lang="fi-FI"/>
          </a:p>
        </p:txBody>
      </p:sp>
      <p:sp>
        <p:nvSpPr>
          <p:cNvPr id="6" name="Slide Number Placeholder 5">
            <a:extLst>
              <a:ext uri="{FF2B5EF4-FFF2-40B4-BE49-F238E27FC236}">
                <a16:creationId xmlns:a16="http://schemas.microsoft.com/office/drawing/2014/main" id="{1D7697FF-4C95-748F-2ED7-4D413EE5FAD0}"/>
              </a:ext>
            </a:extLst>
          </p:cNvPr>
          <p:cNvSpPr>
            <a:spLocks noGrp="1"/>
          </p:cNvSpPr>
          <p:nvPr>
            <p:ph type="sldNum" sz="quarter" idx="17"/>
          </p:nvPr>
        </p:nvSpPr>
        <p:spPr/>
        <p:txBody>
          <a:bodyPr/>
          <a:lstStyle/>
          <a:p>
            <a:fld id="{D701140D-C14F-41CA-99FC-0EF83E8DA40A}" type="slidenum">
              <a:rPr lang="fi-FI" smtClean="0"/>
              <a:pPr/>
              <a:t>6</a:t>
            </a:fld>
            <a:endParaRPr lang="fi-FI"/>
          </a:p>
        </p:txBody>
      </p:sp>
      <p:sp>
        <p:nvSpPr>
          <p:cNvPr id="2" name="TextBox 1">
            <a:extLst>
              <a:ext uri="{FF2B5EF4-FFF2-40B4-BE49-F238E27FC236}">
                <a16:creationId xmlns:a16="http://schemas.microsoft.com/office/drawing/2014/main" id="{2E5C5A89-FDF2-DF7C-DA03-6D211E0D6995}"/>
              </a:ext>
            </a:extLst>
          </p:cNvPr>
          <p:cNvSpPr txBox="1"/>
          <p:nvPr/>
        </p:nvSpPr>
        <p:spPr>
          <a:xfrm>
            <a:off x="5375920" y="433839"/>
            <a:ext cx="2344937" cy="276999"/>
          </a:xfrm>
          <a:prstGeom prst="rect">
            <a:avLst/>
          </a:prstGeom>
          <a:solidFill>
            <a:schemeClr val="bg1"/>
          </a:solidFill>
          <a:ln w="25400">
            <a:solidFill>
              <a:srgbClr val="00B0F0"/>
            </a:solidFill>
          </a:ln>
        </p:spPr>
        <p:txBody>
          <a:bodyPr wrap="none" rtlCol="0">
            <a:spAutoFit/>
          </a:bodyPr>
          <a:lstStyle/>
          <a:p>
            <a:r>
              <a:rPr lang="en-FI" sz="1200" b="1"/>
              <a:t>VAIHDA TÄHÄN </a:t>
            </a:r>
            <a:r>
              <a:rPr lang="en-US" sz="1200" b="1"/>
              <a:t>OMA KUVASI</a:t>
            </a:r>
            <a:endParaRPr lang="en-FI" sz="1200" b="1"/>
          </a:p>
        </p:txBody>
      </p:sp>
    </p:spTree>
    <p:extLst>
      <p:ext uri="{BB962C8B-B14F-4D97-AF65-F5344CB8AC3E}">
        <p14:creationId xmlns:p14="http://schemas.microsoft.com/office/powerpoint/2010/main" val="387813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24BF0-3C1B-C37F-D605-9E358E9556B1}"/>
              </a:ext>
            </a:extLst>
          </p:cNvPr>
          <p:cNvSpPr>
            <a:spLocks noGrp="1"/>
          </p:cNvSpPr>
          <p:nvPr>
            <p:ph type="title"/>
          </p:nvPr>
        </p:nvSpPr>
        <p:spPr/>
        <p:txBody>
          <a:bodyPr/>
          <a:lstStyle/>
          <a:p>
            <a:r>
              <a:rPr lang="en-US" err="1"/>
              <a:t>Lukujärjestykseni</a:t>
            </a:r>
            <a:r>
              <a:rPr lang="en-US"/>
              <a:t> </a:t>
            </a:r>
            <a:r>
              <a:rPr lang="en-US" err="1"/>
              <a:t>Aallossa</a:t>
            </a:r>
            <a:endParaRPr lang="fi-FI"/>
          </a:p>
        </p:txBody>
      </p:sp>
      <p:sp>
        <p:nvSpPr>
          <p:cNvPr id="3" name="Date Placeholder 2">
            <a:extLst>
              <a:ext uri="{FF2B5EF4-FFF2-40B4-BE49-F238E27FC236}">
                <a16:creationId xmlns:a16="http://schemas.microsoft.com/office/drawing/2014/main" id="{C126404A-225D-782D-CD0E-D1E319629194}"/>
              </a:ext>
            </a:extLst>
          </p:cNvPr>
          <p:cNvSpPr>
            <a:spLocks noGrp="1"/>
          </p:cNvSpPr>
          <p:nvPr>
            <p:ph type="dt" sz="half" idx="10"/>
          </p:nvPr>
        </p:nvSpPr>
        <p:spPr/>
        <p:txBody>
          <a:bodyPr/>
          <a:lstStyle/>
          <a:p>
            <a:fld id="{30458DA4-33CA-4F40-84C0-C5D87AF1589C}" type="datetime1">
              <a:rPr lang="fi-FI" smtClean="0"/>
              <a:t>9.10.2026</a:t>
            </a:fld>
            <a:endParaRPr lang="fi-FI"/>
          </a:p>
        </p:txBody>
      </p:sp>
      <p:sp>
        <p:nvSpPr>
          <p:cNvPr id="4" name="Slide Number Placeholder 3">
            <a:extLst>
              <a:ext uri="{FF2B5EF4-FFF2-40B4-BE49-F238E27FC236}">
                <a16:creationId xmlns:a16="http://schemas.microsoft.com/office/drawing/2014/main" id="{370A71C9-A67C-80AC-90B1-F9006E17B955}"/>
              </a:ext>
            </a:extLst>
          </p:cNvPr>
          <p:cNvSpPr>
            <a:spLocks noGrp="1"/>
          </p:cNvSpPr>
          <p:nvPr>
            <p:ph type="sldNum" sz="quarter" idx="12"/>
          </p:nvPr>
        </p:nvSpPr>
        <p:spPr/>
        <p:txBody>
          <a:bodyPr/>
          <a:lstStyle/>
          <a:p>
            <a:fld id="{D701140D-C14F-41CA-99FC-0EF83E8DA40A}" type="slidenum">
              <a:rPr lang="fi-FI" smtClean="0"/>
              <a:t>7</a:t>
            </a:fld>
            <a:endParaRPr lang="fi-FI"/>
          </a:p>
        </p:txBody>
      </p:sp>
      <p:graphicFrame>
        <p:nvGraphicFramePr>
          <p:cNvPr id="6" name="Table 5">
            <a:extLst>
              <a:ext uri="{FF2B5EF4-FFF2-40B4-BE49-F238E27FC236}">
                <a16:creationId xmlns:a16="http://schemas.microsoft.com/office/drawing/2014/main" id="{667A83A6-AF0F-01A2-9858-D702EFF1CF9A}"/>
              </a:ext>
            </a:extLst>
          </p:cNvPr>
          <p:cNvGraphicFramePr>
            <a:graphicFrameLocks noGrp="1"/>
          </p:cNvGraphicFramePr>
          <p:nvPr>
            <p:extLst>
              <p:ext uri="{D42A27DB-BD31-4B8C-83A1-F6EECF244321}">
                <p14:modId xmlns:p14="http://schemas.microsoft.com/office/powerpoint/2010/main" val="3141820918"/>
              </p:ext>
            </p:extLst>
          </p:nvPr>
        </p:nvGraphicFramePr>
        <p:xfrm>
          <a:off x="1072077" y="2217987"/>
          <a:ext cx="7961565" cy="3658938"/>
        </p:xfrm>
        <a:graphic>
          <a:graphicData uri="http://schemas.openxmlformats.org/drawingml/2006/table">
            <a:tbl>
              <a:tblPr firstRow="1" bandRow="1">
                <a:tableStyleId>{5C22544A-7EE6-4342-B048-85BDC9FD1C3A}</a:tableStyleId>
              </a:tblPr>
              <a:tblGrid>
                <a:gridCol w="1592313">
                  <a:extLst>
                    <a:ext uri="{9D8B030D-6E8A-4147-A177-3AD203B41FA5}">
                      <a16:colId xmlns:a16="http://schemas.microsoft.com/office/drawing/2014/main" val="2325707408"/>
                    </a:ext>
                  </a:extLst>
                </a:gridCol>
                <a:gridCol w="1592313">
                  <a:extLst>
                    <a:ext uri="{9D8B030D-6E8A-4147-A177-3AD203B41FA5}">
                      <a16:colId xmlns:a16="http://schemas.microsoft.com/office/drawing/2014/main" val="2044462978"/>
                    </a:ext>
                  </a:extLst>
                </a:gridCol>
                <a:gridCol w="1592313">
                  <a:extLst>
                    <a:ext uri="{9D8B030D-6E8A-4147-A177-3AD203B41FA5}">
                      <a16:colId xmlns:a16="http://schemas.microsoft.com/office/drawing/2014/main" val="420193252"/>
                    </a:ext>
                  </a:extLst>
                </a:gridCol>
                <a:gridCol w="1592313">
                  <a:extLst>
                    <a:ext uri="{9D8B030D-6E8A-4147-A177-3AD203B41FA5}">
                      <a16:colId xmlns:a16="http://schemas.microsoft.com/office/drawing/2014/main" val="2385713330"/>
                    </a:ext>
                  </a:extLst>
                </a:gridCol>
                <a:gridCol w="1592313">
                  <a:extLst>
                    <a:ext uri="{9D8B030D-6E8A-4147-A177-3AD203B41FA5}">
                      <a16:colId xmlns:a16="http://schemas.microsoft.com/office/drawing/2014/main" val="2009990209"/>
                    </a:ext>
                  </a:extLst>
                </a:gridCol>
              </a:tblGrid>
              <a:tr h="427093">
                <a:tc>
                  <a:txBody>
                    <a:bodyPr/>
                    <a:lstStyle/>
                    <a:p>
                      <a:pPr algn="ctr"/>
                      <a:r>
                        <a:rPr lang="fi-FI" sz="1200" b="1" spc="-70" baseline="0">
                          <a:solidFill>
                            <a:schemeClr val="tx1"/>
                          </a:solidFill>
                          <a:latin typeface="Arial" charset="0"/>
                          <a:ea typeface="Arial" charset="0"/>
                          <a:cs typeface="Arial" charset="0"/>
                        </a:rPr>
                        <a:t>Maanantai</a:t>
                      </a:r>
                      <a:endParaRPr lang="en-GB" sz="1200" b="1" spc="-70" baseline="0">
                        <a:solidFill>
                          <a:schemeClr val="tx1"/>
                        </a:solidFill>
                        <a:latin typeface="Arial" charset="0"/>
                        <a:ea typeface="Arial" charset="0"/>
                        <a:cs typeface="Arial" charset="0"/>
                      </a:endParaRPr>
                    </a:p>
                  </a:txBody>
                  <a:tcPr marL="128128"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i-FI" sz="1200" b="1" spc="-70" baseline="0">
                          <a:solidFill>
                            <a:schemeClr val="tx1"/>
                          </a:solidFill>
                          <a:latin typeface="Arial" charset="0"/>
                          <a:ea typeface="Arial" charset="0"/>
                          <a:cs typeface="Arial" charset="0"/>
                        </a:rPr>
                        <a:t>Tiistai</a:t>
                      </a:r>
                      <a:endParaRPr lang="en-GB" sz="1200" b="1" spc="-70" baseline="0">
                        <a:solidFill>
                          <a:schemeClr val="tx1"/>
                        </a:solidFill>
                        <a:latin typeface="Arial" charset="0"/>
                        <a:ea typeface="Arial" charset="0"/>
                        <a:cs typeface="Arial" charset="0"/>
                      </a:endParaRPr>
                    </a:p>
                  </a:txBody>
                  <a:tcPr marL="128128"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i-FI" sz="1200" b="1" spc="-70" baseline="0">
                          <a:solidFill>
                            <a:schemeClr val="tx1"/>
                          </a:solidFill>
                          <a:latin typeface="Arial" charset="0"/>
                          <a:ea typeface="Arial" charset="0"/>
                          <a:cs typeface="Arial" charset="0"/>
                        </a:rPr>
                        <a:t>Keskiviikko</a:t>
                      </a:r>
                      <a:endParaRPr lang="en-GB" sz="1200" b="1" spc="-70" baseline="0">
                        <a:solidFill>
                          <a:schemeClr val="tx1"/>
                        </a:solidFill>
                        <a:latin typeface="Arial" charset="0"/>
                        <a:ea typeface="Arial" charset="0"/>
                        <a:cs typeface="Arial" charset="0"/>
                      </a:endParaRPr>
                    </a:p>
                  </a:txBody>
                  <a:tcPr marL="128128"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i-FI" sz="1200" b="1" spc="-70" baseline="0">
                          <a:solidFill>
                            <a:schemeClr val="tx1"/>
                          </a:solidFill>
                          <a:latin typeface="Arial" charset="0"/>
                          <a:ea typeface="Arial" charset="0"/>
                          <a:cs typeface="Arial" charset="0"/>
                        </a:rPr>
                        <a:t>Torstai</a:t>
                      </a:r>
                      <a:endParaRPr lang="en-GB" sz="1200" b="1" spc="-70" baseline="0">
                        <a:solidFill>
                          <a:schemeClr val="tx1"/>
                        </a:solidFill>
                        <a:latin typeface="Arial" charset="0"/>
                        <a:ea typeface="Arial" charset="0"/>
                        <a:cs typeface="Arial" charset="0"/>
                      </a:endParaRPr>
                    </a:p>
                  </a:txBody>
                  <a:tcPr marL="128128"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i-FI" sz="1200" b="1" spc="-70" baseline="0">
                          <a:solidFill>
                            <a:schemeClr val="tx1"/>
                          </a:solidFill>
                          <a:latin typeface="Arial" charset="0"/>
                          <a:ea typeface="Arial" charset="0"/>
                          <a:cs typeface="Arial" charset="0"/>
                        </a:rPr>
                        <a:t>Perjantai</a:t>
                      </a:r>
                      <a:endParaRPr lang="en-GB" sz="1200" b="1" spc="-70" baseline="0">
                        <a:solidFill>
                          <a:schemeClr val="tx1"/>
                        </a:solidFill>
                        <a:latin typeface="Arial" charset="0"/>
                        <a:ea typeface="Arial" charset="0"/>
                        <a:cs typeface="Arial" charset="0"/>
                      </a:endParaRPr>
                    </a:p>
                  </a:txBody>
                  <a:tcPr marL="128128"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3322951"/>
                  </a:ext>
                </a:extLst>
              </a:tr>
              <a:tr h="646369">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r>
                        <a:rPr lang="fi-FI" sz="900" b="1" spc="0" baseline="0">
                          <a:solidFill>
                            <a:schemeClr val="tx1"/>
                          </a:solidFill>
                          <a:latin typeface="Arial" charset="0"/>
                          <a:ea typeface="Arial" charset="0"/>
                          <a:cs typeface="Arial" charset="0"/>
                        </a:rPr>
                        <a:t>MS-A0105</a:t>
                      </a:r>
                    </a:p>
                    <a:p>
                      <a:pPr>
                        <a:lnSpc>
                          <a:spcPct val="85000"/>
                        </a:lnSpc>
                      </a:pPr>
                      <a:r>
                        <a:rPr lang="fi-FI" sz="900" b="1" spc="0" baseline="0">
                          <a:solidFill>
                            <a:schemeClr val="tx1"/>
                          </a:solidFill>
                          <a:latin typeface="Arial" charset="0"/>
                          <a:ea typeface="Arial" charset="0"/>
                          <a:cs typeface="Arial" charset="0"/>
                        </a:rPr>
                        <a:t>Differentiaali- ja </a:t>
                      </a:r>
                    </a:p>
                    <a:p>
                      <a:pPr>
                        <a:lnSpc>
                          <a:spcPct val="85000"/>
                        </a:lnSpc>
                      </a:pPr>
                      <a:r>
                        <a:rPr lang="fi-FI" sz="900" b="1" spc="0" baseline="0">
                          <a:solidFill>
                            <a:schemeClr val="tx1"/>
                          </a:solidFill>
                          <a:latin typeface="Arial" charset="0"/>
                          <a:ea typeface="Arial" charset="0"/>
                          <a:cs typeface="Arial" charset="0"/>
                        </a:rPr>
                        <a:t>integraalilaskenta 1, </a:t>
                      </a:r>
                      <a:br>
                        <a:rPr lang="fi-FI" sz="900" b="1" spc="0" baseline="0">
                          <a:solidFill>
                            <a:schemeClr val="tx1"/>
                          </a:solidFill>
                          <a:latin typeface="Arial" charset="0"/>
                          <a:ea typeface="Arial" charset="0"/>
                          <a:cs typeface="Arial" charset="0"/>
                        </a:rPr>
                      </a:br>
                      <a:r>
                        <a:rPr lang="fi-FI" sz="900" b="1" spc="0" baseline="0">
                          <a:solidFill>
                            <a:schemeClr val="tx1"/>
                          </a:solidFill>
                          <a:latin typeface="Arial" charset="0"/>
                          <a:ea typeface="Arial" charset="0"/>
                          <a:cs typeface="Arial" charset="0"/>
                        </a:rPr>
                        <a:t>luento</a:t>
                      </a: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r>
                        <a:rPr lang="fi-FI" sz="900" b="1" spc="0" baseline="0">
                          <a:solidFill>
                            <a:schemeClr val="tx1"/>
                          </a:solidFill>
                          <a:latin typeface="Arial" charset="0"/>
                          <a:ea typeface="Arial" charset="0"/>
                          <a:cs typeface="Arial" charset="0"/>
                        </a:rPr>
                        <a:t>MS-A0105</a:t>
                      </a:r>
                    </a:p>
                    <a:p>
                      <a:pPr>
                        <a:lnSpc>
                          <a:spcPct val="85000"/>
                        </a:lnSpc>
                      </a:pPr>
                      <a:r>
                        <a:rPr lang="fi-FI" sz="900" b="1" spc="0" baseline="0">
                          <a:solidFill>
                            <a:schemeClr val="tx1"/>
                          </a:solidFill>
                          <a:latin typeface="Arial" charset="0"/>
                          <a:ea typeface="Arial" charset="0"/>
                          <a:cs typeface="Arial" charset="0"/>
                        </a:rPr>
                        <a:t>Differentiaali- ja </a:t>
                      </a:r>
                    </a:p>
                    <a:p>
                      <a:pPr>
                        <a:lnSpc>
                          <a:spcPct val="85000"/>
                        </a:lnSpc>
                      </a:pPr>
                      <a:r>
                        <a:rPr lang="fi-FI" sz="900" b="1" spc="0" baseline="0">
                          <a:solidFill>
                            <a:schemeClr val="tx1"/>
                          </a:solidFill>
                          <a:latin typeface="Arial" charset="0"/>
                          <a:ea typeface="Arial" charset="0"/>
                          <a:cs typeface="Arial" charset="0"/>
                        </a:rPr>
                        <a:t>integraalilaskenta 1, </a:t>
                      </a:r>
                      <a:br>
                        <a:rPr lang="fi-FI" sz="900" b="1" spc="0" baseline="0">
                          <a:solidFill>
                            <a:schemeClr val="tx1"/>
                          </a:solidFill>
                          <a:latin typeface="Arial" charset="0"/>
                          <a:ea typeface="Arial" charset="0"/>
                          <a:cs typeface="Arial" charset="0"/>
                        </a:rPr>
                      </a:br>
                      <a:r>
                        <a:rPr lang="fi-FI" sz="900" b="1" spc="0" baseline="0">
                          <a:solidFill>
                            <a:schemeClr val="tx1"/>
                          </a:solidFill>
                          <a:latin typeface="Arial" charset="0"/>
                          <a:ea typeface="Arial" charset="0"/>
                          <a:cs typeface="Arial" charset="0"/>
                        </a:rPr>
                        <a:t>luento</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8511033"/>
                  </a:ext>
                </a:extLst>
              </a:tr>
              <a:tr h="646369">
                <a:tc>
                  <a:txBody>
                    <a:bodyPr/>
                    <a:lstStyle/>
                    <a:p>
                      <a:pPr>
                        <a:lnSpc>
                          <a:spcPct val="85000"/>
                        </a:lnSpc>
                      </a:pPr>
                      <a:r>
                        <a:rPr lang="en-GB" sz="900" b="1" spc="0" baseline="0">
                          <a:solidFill>
                            <a:schemeClr val="tx1"/>
                          </a:solidFill>
                          <a:latin typeface="Arial" charset="0"/>
                          <a:ea typeface="Arial" charset="0"/>
                          <a:cs typeface="Arial" charset="0"/>
                        </a:rPr>
                        <a:t>CS-A1111</a:t>
                      </a:r>
                    </a:p>
                    <a:p>
                      <a:pPr>
                        <a:lnSpc>
                          <a:spcPct val="85000"/>
                        </a:lnSpc>
                      </a:pPr>
                      <a:r>
                        <a:rPr lang="en-GB" sz="900" b="1" spc="0" baseline="0" err="1">
                          <a:solidFill>
                            <a:schemeClr val="tx1"/>
                          </a:solidFill>
                          <a:latin typeface="Arial" charset="0"/>
                          <a:ea typeface="Arial" charset="0"/>
                          <a:cs typeface="Arial" charset="0"/>
                        </a:rPr>
                        <a:t>Ohjelmoinnin</a:t>
                      </a:r>
                      <a:r>
                        <a:rPr lang="en-GB" sz="900" b="1" spc="0" baseline="0">
                          <a:solidFill>
                            <a:schemeClr val="tx1"/>
                          </a:solidFill>
                          <a:latin typeface="Arial" charset="0"/>
                          <a:ea typeface="Arial" charset="0"/>
                          <a:cs typeface="Arial" charset="0"/>
                        </a:rPr>
                        <a:t> </a:t>
                      </a:r>
                    </a:p>
                    <a:p>
                      <a:pPr>
                        <a:lnSpc>
                          <a:spcPct val="85000"/>
                        </a:lnSpc>
                      </a:pPr>
                      <a:r>
                        <a:rPr lang="en-GB" sz="900" b="1" spc="0" baseline="0" err="1">
                          <a:solidFill>
                            <a:schemeClr val="tx1"/>
                          </a:solidFill>
                          <a:latin typeface="Arial" charset="0"/>
                          <a:ea typeface="Arial" charset="0"/>
                          <a:cs typeface="Arial" charset="0"/>
                        </a:rPr>
                        <a:t>peruskurssi</a:t>
                      </a:r>
                      <a:r>
                        <a:rPr lang="en-GB" sz="900" b="1" spc="0" baseline="0">
                          <a:solidFill>
                            <a:schemeClr val="tx1"/>
                          </a:solidFill>
                          <a:latin typeface="Arial" charset="0"/>
                          <a:ea typeface="Arial" charset="0"/>
                          <a:cs typeface="Arial" charset="0"/>
                        </a:rPr>
                        <a:t>, </a:t>
                      </a:r>
                      <a:r>
                        <a:rPr lang="en-GB" sz="900" b="1" spc="0" baseline="0" err="1">
                          <a:solidFill>
                            <a:schemeClr val="tx1"/>
                          </a:solidFill>
                          <a:latin typeface="Arial" charset="0"/>
                          <a:ea typeface="Arial" charset="0"/>
                          <a:cs typeface="Arial" charset="0"/>
                        </a:rPr>
                        <a:t>harkka</a:t>
                      </a: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r>
                        <a:rPr lang="en-GB" sz="900" b="1" spc="0" baseline="0">
                          <a:solidFill>
                            <a:schemeClr val="tx1"/>
                          </a:solidFill>
                          <a:latin typeface="Arial" charset="0"/>
                          <a:ea typeface="Arial" charset="0"/>
                          <a:cs typeface="Arial" charset="0"/>
                        </a:rPr>
                        <a:t>PHYS-A3121</a:t>
                      </a:r>
                    </a:p>
                    <a:p>
                      <a:pPr>
                        <a:lnSpc>
                          <a:spcPct val="85000"/>
                        </a:lnSpc>
                      </a:pPr>
                      <a:r>
                        <a:rPr lang="en-GB" sz="900" b="1" spc="0" baseline="0" err="1">
                          <a:solidFill>
                            <a:schemeClr val="tx1"/>
                          </a:solidFill>
                          <a:latin typeface="Arial" charset="0"/>
                          <a:ea typeface="Arial" charset="0"/>
                          <a:cs typeface="Arial" charset="0"/>
                        </a:rPr>
                        <a:t>Thermodynamiikka</a:t>
                      </a:r>
                      <a:r>
                        <a:rPr lang="en-GB" sz="900" b="1" spc="0" baseline="0">
                          <a:solidFill>
                            <a:schemeClr val="tx1"/>
                          </a:solidFill>
                          <a:latin typeface="Arial" charset="0"/>
                          <a:ea typeface="Arial" charset="0"/>
                          <a:cs typeface="Arial" charset="0"/>
                        </a:rPr>
                        <a:t>, </a:t>
                      </a:r>
                      <a:r>
                        <a:rPr lang="en-GB" sz="900" b="1" spc="0" baseline="0" err="1">
                          <a:solidFill>
                            <a:schemeClr val="tx1"/>
                          </a:solidFill>
                          <a:latin typeface="Arial" charset="0"/>
                          <a:ea typeface="Arial" charset="0"/>
                          <a:cs typeface="Arial" charset="0"/>
                        </a:rPr>
                        <a:t>harjoitus</a:t>
                      </a: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2327129"/>
                  </a:ext>
                </a:extLst>
              </a:tr>
              <a:tr h="646369">
                <a:tc>
                  <a:txBody>
                    <a:bodyPr/>
                    <a:lstStyle/>
                    <a:p>
                      <a:pPr>
                        <a:lnSpc>
                          <a:spcPct val="85000"/>
                        </a:lnSpc>
                      </a:pPr>
                      <a:r>
                        <a:rPr lang="en-GB" sz="900" b="1" spc="0" baseline="0">
                          <a:solidFill>
                            <a:schemeClr val="tx1"/>
                          </a:solidFill>
                          <a:latin typeface="Arial" charset="0"/>
                          <a:ea typeface="Arial" charset="0"/>
                          <a:cs typeface="Arial" charset="0"/>
                        </a:rPr>
                        <a:t>PHYS-A3121</a:t>
                      </a:r>
                    </a:p>
                    <a:p>
                      <a:pPr>
                        <a:lnSpc>
                          <a:spcPct val="85000"/>
                        </a:lnSpc>
                      </a:pPr>
                      <a:r>
                        <a:rPr lang="en-GB" sz="900" b="1" spc="0" baseline="0" err="1">
                          <a:solidFill>
                            <a:schemeClr val="tx1"/>
                          </a:solidFill>
                          <a:latin typeface="Arial" charset="0"/>
                          <a:ea typeface="Arial" charset="0"/>
                          <a:cs typeface="Arial" charset="0"/>
                        </a:rPr>
                        <a:t>Thermodynamiikka</a:t>
                      </a:r>
                      <a:r>
                        <a:rPr lang="en-GB" sz="900" b="1" spc="0" baseline="0">
                          <a:solidFill>
                            <a:schemeClr val="tx1"/>
                          </a:solidFill>
                          <a:latin typeface="Arial" charset="0"/>
                          <a:ea typeface="Arial" charset="0"/>
                          <a:cs typeface="Arial" charset="0"/>
                        </a:rPr>
                        <a:t>, </a:t>
                      </a:r>
                      <a:br>
                        <a:rPr lang="en-GB" sz="900" b="1" spc="0" baseline="0">
                          <a:solidFill>
                            <a:schemeClr val="tx1"/>
                          </a:solidFill>
                          <a:latin typeface="Arial" charset="0"/>
                          <a:ea typeface="Arial" charset="0"/>
                          <a:cs typeface="Arial" charset="0"/>
                        </a:rPr>
                      </a:br>
                      <a:r>
                        <a:rPr lang="en-GB" sz="900" b="1" spc="0" baseline="0">
                          <a:solidFill>
                            <a:schemeClr val="tx1"/>
                          </a:solidFill>
                          <a:latin typeface="Arial" charset="0"/>
                          <a:ea typeface="Arial" charset="0"/>
                          <a:cs typeface="Arial" charset="0"/>
                        </a:rPr>
                        <a:t>labra</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r>
                        <a:rPr lang="en-GB" sz="900" b="1" spc="0" baseline="0">
                          <a:solidFill>
                            <a:schemeClr val="tx1"/>
                          </a:solidFill>
                          <a:latin typeface="Arial" charset="0"/>
                          <a:ea typeface="Arial" charset="0"/>
                          <a:cs typeface="Arial" charset="0"/>
                        </a:rPr>
                        <a:t>PHYS-A3121</a:t>
                      </a:r>
                    </a:p>
                    <a:p>
                      <a:pPr>
                        <a:lnSpc>
                          <a:spcPct val="85000"/>
                        </a:lnSpc>
                      </a:pPr>
                      <a:r>
                        <a:rPr lang="en-GB" sz="900" b="1" spc="0" baseline="0" err="1">
                          <a:solidFill>
                            <a:schemeClr val="tx1"/>
                          </a:solidFill>
                          <a:latin typeface="Arial" charset="0"/>
                          <a:ea typeface="Arial" charset="0"/>
                          <a:cs typeface="Arial" charset="0"/>
                        </a:rPr>
                        <a:t>Thermodynamiikka</a:t>
                      </a:r>
                      <a:r>
                        <a:rPr lang="en-GB" sz="900" b="1" spc="0" baseline="0">
                          <a:solidFill>
                            <a:schemeClr val="tx1"/>
                          </a:solidFill>
                          <a:latin typeface="Arial" charset="0"/>
                          <a:ea typeface="Arial" charset="0"/>
                          <a:cs typeface="Arial" charset="0"/>
                        </a:rPr>
                        <a:t>, </a:t>
                      </a:r>
                      <a:r>
                        <a:rPr lang="en-GB" sz="900" b="1" spc="0" baseline="0" err="1">
                          <a:solidFill>
                            <a:schemeClr val="tx1"/>
                          </a:solidFill>
                          <a:latin typeface="Arial" charset="0"/>
                          <a:ea typeface="Arial" charset="0"/>
                          <a:cs typeface="Arial" charset="0"/>
                        </a:rPr>
                        <a:t>luento</a:t>
                      </a: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r>
                        <a:rPr lang="en-GB" sz="900" b="1" spc="0" baseline="0" err="1">
                          <a:solidFill>
                            <a:schemeClr val="tx1"/>
                          </a:solidFill>
                          <a:latin typeface="Arial" charset="0"/>
                          <a:ea typeface="Arial" charset="0"/>
                          <a:cs typeface="Arial" charset="0"/>
                        </a:rPr>
                        <a:t>Ryhmätyö</a:t>
                      </a: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r>
                        <a:rPr lang="en-GB" sz="900" b="1" spc="0" baseline="0">
                          <a:solidFill>
                            <a:schemeClr val="tx1"/>
                          </a:solidFill>
                          <a:latin typeface="Arial" charset="0"/>
                          <a:ea typeface="Arial" charset="0"/>
                          <a:cs typeface="Arial" charset="0"/>
                        </a:rPr>
                        <a:t>LC-5410</a:t>
                      </a:r>
                    </a:p>
                    <a:p>
                      <a:pPr>
                        <a:lnSpc>
                          <a:spcPct val="85000"/>
                        </a:lnSpc>
                      </a:pPr>
                      <a:r>
                        <a:rPr lang="en-GB" sz="900" b="1" spc="0" baseline="0" err="1">
                          <a:solidFill>
                            <a:schemeClr val="tx1"/>
                          </a:solidFill>
                          <a:latin typeface="Arial" charset="0"/>
                          <a:ea typeface="Arial" charset="0"/>
                          <a:cs typeface="Arial" charset="0"/>
                        </a:rPr>
                        <a:t>Tekniikan</a:t>
                      </a:r>
                      <a:r>
                        <a:rPr lang="en-GB" sz="900" b="1" spc="0" baseline="0">
                          <a:solidFill>
                            <a:schemeClr val="tx1"/>
                          </a:solidFill>
                          <a:latin typeface="Arial" charset="0"/>
                          <a:ea typeface="Arial" charset="0"/>
                          <a:cs typeface="Arial" charset="0"/>
                        </a:rPr>
                        <a:t> </a:t>
                      </a:r>
                      <a:r>
                        <a:rPr lang="en-GB" sz="900" b="1" spc="0" baseline="0" err="1">
                          <a:solidFill>
                            <a:schemeClr val="tx1"/>
                          </a:solidFill>
                          <a:latin typeface="Arial" charset="0"/>
                          <a:ea typeface="Arial" charset="0"/>
                          <a:cs typeface="Arial" charset="0"/>
                        </a:rPr>
                        <a:t>alan</a:t>
                      </a:r>
                      <a:r>
                        <a:rPr lang="en-GB" sz="900" b="1" spc="0" baseline="0">
                          <a:solidFill>
                            <a:schemeClr val="tx1"/>
                          </a:solidFill>
                          <a:latin typeface="Arial" charset="0"/>
                          <a:ea typeface="Arial" charset="0"/>
                          <a:cs typeface="Arial" charset="0"/>
                        </a:rPr>
                        <a:t> </a:t>
                      </a:r>
                      <a:r>
                        <a:rPr lang="en-GB" sz="900" b="1" spc="0" baseline="0" err="1">
                          <a:solidFill>
                            <a:schemeClr val="tx1"/>
                          </a:solidFill>
                          <a:latin typeface="Arial" charset="0"/>
                          <a:ea typeface="Arial" charset="0"/>
                          <a:cs typeface="Arial" charset="0"/>
                        </a:rPr>
                        <a:t>ruotsi</a:t>
                      </a: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0108442"/>
                  </a:ext>
                </a:extLst>
              </a:tr>
              <a:tr h="646369">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r>
                        <a:rPr lang="fi-FI" sz="900" b="1" spc="0" baseline="0">
                          <a:solidFill>
                            <a:schemeClr val="tx1"/>
                          </a:solidFill>
                          <a:latin typeface="Arial" charset="0"/>
                          <a:ea typeface="Arial" charset="0"/>
                          <a:cs typeface="Arial" charset="0"/>
                        </a:rPr>
                        <a:t>Tee labraselostus</a:t>
                      </a: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r>
                        <a:rPr lang="en-GB" sz="900" b="1" spc="0" baseline="0" err="1">
                          <a:solidFill>
                            <a:schemeClr val="tx1"/>
                          </a:solidFill>
                          <a:latin typeface="Arial" charset="0"/>
                          <a:ea typeface="Arial" charset="0"/>
                          <a:cs typeface="Arial" charset="0"/>
                        </a:rPr>
                        <a:t>YTHS-hammaslääkäri</a:t>
                      </a:r>
                      <a:r>
                        <a:rPr lang="en-GB" sz="900" b="1" spc="0" baseline="0">
                          <a:solidFill>
                            <a:schemeClr val="tx1"/>
                          </a:solidFill>
                          <a:latin typeface="Arial" charset="0"/>
                          <a:ea typeface="Arial" charset="0"/>
                          <a:cs typeface="Arial" charset="0"/>
                        </a:rPr>
                        <a:t> </a:t>
                      </a:r>
                      <a:br>
                        <a:rPr lang="en-GB" sz="900" b="1" spc="0" baseline="0">
                          <a:solidFill>
                            <a:schemeClr val="tx1"/>
                          </a:solidFill>
                          <a:latin typeface="Arial" charset="0"/>
                          <a:ea typeface="Arial" charset="0"/>
                          <a:cs typeface="Arial" charset="0"/>
                        </a:rPr>
                      </a:br>
                      <a:r>
                        <a:rPr lang="en-GB" sz="900" b="1" spc="0" baseline="0" err="1">
                          <a:solidFill>
                            <a:schemeClr val="tx1"/>
                          </a:solidFill>
                          <a:latin typeface="Arial" charset="0"/>
                          <a:ea typeface="Arial" charset="0"/>
                          <a:cs typeface="Arial" charset="0"/>
                        </a:rPr>
                        <a:t>klo</a:t>
                      </a:r>
                      <a:r>
                        <a:rPr lang="en-GB" sz="900" b="1" spc="0" baseline="0">
                          <a:solidFill>
                            <a:schemeClr val="tx1"/>
                          </a:solidFill>
                          <a:latin typeface="Arial" charset="0"/>
                          <a:ea typeface="Arial" charset="0"/>
                          <a:cs typeface="Arial" charset="0"/>
                        </a:rPr>
                        <a:t> 14</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5510302"/>
                  </a:ext>
                </a:extLst>
              </a:tr>
              <a:tr h="646369">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r>
                        <a:rPr lang="en-GB" sz="900" b="1" spc="0" baseline="0" err="1">
                          <a:solidFill>
                            <a:schemeClr val="tx1"/>
                          </a:solidFill>
                          <a:latin typeface="Arial" charset="0"/>
                          <a:ea typeface="Arial" charset="0"/>
                          <a:cs typeface="Arial" charset="0"/>
                        </a:rPr>
                        <a:t>Unisport</a:t>
                      </a:r>
                      <a:r>
                        <a:rPr lang="en-GB" sz="900" b="1" spc="0" baseline="0">
                          <a:solidFill>
                            <a:schemeClr val="tx1"/>
                          </a:solidFill>
                          <a:latin typeface="Arial" charset="0"/>
                          <a:ea typeface="Arial" charset="0"/>
                          <a:cs typeface="Arial" charset="0"/>
                        </a:rPr>
                        <a:t>: </a:t>
                      </a:r>
                      <a:r>
                        <a:rPr lang="en-GB" sz="900" b="1" spc="0" baseline="0" err="1">
                          <a:solidFill>
                            <a:schemeClr val="tx1"/>
                          </a:solidFill>
                          <a:latin typeface="Arial" charset="0"/>
                          <a:ea typeface="Arial" charset="0"/>
                          <a:cs typeface="Arial" charset="0"/>
                        </a:rPr>
                        <a:t>BodyPump</a:t>
                      </a:r>
                      <a:r>
                        <a:rPr lang="en-GB" sz="900" b="1" spc="0" baseline="0">
                          <a:solidFill>
                            <a:schemeClr val="tx1"/>
                          </a:solidFill>
                          <a:latin typeface="Arial" charset="0"/>
                          <a:ea typeface="Arial" charset="0"/>
                          <a:cs typeface="Arial" charset="0"/>
                        </a:rPr>
                        <a:t> </a:t>
                      </a:r>
                      <a:br>
                        <a:rPr lang="en-GB" sz="900" b="1" spc="0" baseline="0">
                          <a:solidFill>
                            <a:schemeClr val="tx1"/>
                          </a:solidFill>
                          <a:latin typeface="Arial" charset="0"/>
                          <a:ea typeface="Arial" charset="0"/>
                          <a:cs typeface="Arial" charset="0"/>
                        </a:rPr>
                      </a:br>
                      <a:r>
                        <a:rPr lang="en-GB" sz="900" b="1" spc="0" baseline="0" err="1">
                          <a:solidFill>
                            <a:schemeClr val="tx1"/>
                          </a:solidFill>
                          <a:latin typeface="Arial" charset="0"/>
                          <a:ea typeface="Arial" charset="0"/>
                          <a:cs typeface="Arial" charset="0"/>
                        </a:rPr>
                        <a:t>klo</a:t>
                      </a:r>
                      <a:r>
                        <a:rPr lang="en-GB" sz="900" b="1" spc="0" baseline="0">
                          <a:solidFill>
                            <a:schemeClr val="tx1"/>
                          </a:solidFill>
                          <a:latin typeface="Arial" charset="0"/>
                          <a:ea typeface="Arial" charset="0"/>
                          <a:cs typeface="Arial" charset="0"/>
                        </a:rPr>
                        <a:t> 18</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endParaRPr lang="en-GB" sz="900" b="1" spc="0" baseline="0">
                        <a:solidFill>
                          <a:schemeClr val="tx1"/>
                        </a:solidFill>
                        <a:latin typeface="Arial" charset="0"/>
                        <a:ea typeface="Arial" charset="0"/>
                        <a:cs typeface="Arial" charset="0"/>
                      </a:endParaRP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r>
                        <a:rPr lang="en-GB" sz="900" b="1" spc="0" baseline="0" err="1">
                          <a:solidFill>
                            <a:schemeClr val="tx1"/>
                          </a:solidFill>
                          <a:latin typeface="Arial" charset="0"/>
                          <a:ea typeface="Arial" charset="0"/>
                          <a:cs typeface="Arial" charset="0"/>
                        </a:rPr>
                        <a:t>Kavereiden</a:t>
                      </a:r>
                      <a:r>
                        <a:rPr lang="en-GB" sz="900" b="1" spc="0" baseline="0">
                          <a:solidFill>
                            <a:schemeClr val="tx1"/>
                          </a:solidFill>
                          <a:latin typeface="Arial" charset="0"/>
                          <a:ea typeface="Arial" charset="0"/>
                          <a:cs typeface="Arial" charset="0"/>
                        </a:rPr>
                        <a:t> </a:t>
                      </a:r>
                      <a:r>
                        <a:rPr lang="en-GB" sz="900" b="1" spc="0" baseline="0" err="1">
                          <a:solidFill>
                            <a:schemeClr val="tx1"/>
                          </a:solidFill>
                          <a:latin typeface="Arial" charset="0"/>
                          <a:ea typeface="Arial" charset="0"/>
                          <a:cs typeface="Arial" charset="0"/>
                        </a:rPr>
                        <a:t>kanssa</a:t>
                      </a:r>
                      <a:r>
                        <a:rPr lang="en-GB" sz="900" b="1" spc="0" baseline="0">
                          <a:solidFill>
                            <a:schemeClr val="tx1"/>
                          </a:solidFill>
                          <a:latin typeface="Arial" charset="0"/>
                          <a:ea typeface="Arial" charset="0"/>
                          <a:cs typeface="Arial" charset="0"/>
                        </a:rPr>
                        <a:t>  </a:t>
                      </a:r>
                      <a:r>
                        <a:rPr lang="en-GB" sz="900" b="1" spc="0" baseline="0" err="1">
                          <a:solidFill>
                            <a:schemeClr val="tx1"/>
                          </a:solidFill>
                          <a:latin typeface="Arial" charset="0"/>
                          <a:ea typeface="Arial" charset="0"/>
                          <a:cs typeface="Arial" charset="0"/>
                        </a:rPr>
                        <a:t>etänä</a:t>
                      </a:r>
                      <a:r>
                        <a:rPr lang="en-GB" sz="900" b="1" spc="0" baseline="0">
                          <a:solidFill>
                            <a:schemeClr val="tx1"/>
                          </a:solidFill>
                          <a:latin typeface="Arial" charset="0"/>
                          <a:ea typeface="Arial" charset="0"/>
                          <a:cs typeface="Arial" charset="0"/>
                        </a:rPr>
                        <a:t> </a:t>
                      </a:r>
                      <a:r>
                        <a:rPr lang="en-GB" sz="900" b="1" spc="0" baseline="0" err="1">
                          <a:solidFill>
                            <a:schemeClr val="tx1"/>
                          </a:solidFill>
                          <a:latin typeface="Arial" charset="0"/>
                          <a:ea typeface="Arial" charset="0"/>
                          <a:cs typeface="Arial" charset="0"/>
                        </a:rPr>
                        <a:t>klo</a:t>
                      </a:r>
                      <a:r>
                        <a:rPr lang="en-GB" sz="900" b="1" spc="0" baseline="0">
                          <a:solidFill>
                            <a:schemeClr val="tx1"/>
                          </a:solidFill>
                          <a:latin typeface="Arial" charset="0"/>
                          <a:ea typeface="Arial" charset="0"/>
                          <a:cs typeface="Arial" charset="0"/>
                        </a:rPr>
                        <a:t> 19</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85000"/>
                        </a:lnSpc>
                      </a:pPr>
                      <a:r>
                        <a:rPr lang="en-GB" sz="900" b="1" spc="0" baseline="0" err="1">
                          <a:solidFill>
                            <a:schemeClr val="tx1"/>
                          </a:solidFill>
                          <a:latin typeface="Arial" charset="0"/>
                          <a:ea typeface="Arial" charset="0"/>
                          <a:cs typeface="Arial" charset="0"/>
                        </a:rPr>
                        <a:t>Unisport</a:t>
                      </a:r>
                      <a:r>
                        <a:rPr lang="en-GB" sz="900" b="1" spc="0" baseline="0">
                          <a:solidFill>
                            <a:schemeClr val="tx1"/>
                          </a:solidFill>
                          <a:latin typeface="Arial" charset="0"/>
                          <a:ea typeface="Arial" charset="0"/>
                          <a:cs typeface="Arial" charset="0"/>
                        </a:rPr>
                        <a:t>: </a:t>
                      </a:r>
                      <a:r>
                        <a:rPr lang="en-GB" sz="900" b="1" spc="0" baseline="0" err="1">
                          <a:solidFill>
                            <a:schemeClr val="tx1"/>
                          </a:solidFill>
                          <a:latin typeface="Arial" charset="0"/>
                          <a:ea typeface="Arial" charset="0"/>
                          <a:cs typeface="Arial" charset="0"/>
                        </a:rPr>
                        <a:t>jooga</a:t>
                      </a:r>
                      <a:r>
                        <a:rPr lang="en-GB" sz="900" b="1" spc="0" baseline="0">
                          <a:solidFill>
                            <a:schemeClr val="tx1"/>
                          </a:solidFill>
                          <a:latin typeface="Arial" charset="0"/>
                          <a:ea typeface="Arial" charset="0"/>
                          <a:cs typeface="Arial" charset="0"/>
                        </a:rPr>
                        <a:t> </a:t>
                      </a:r>
                      <a:r>
                        <a:rPr lang="en-GB" sz="900" b="1" spc="0" baseline="0" err="1">
                          <a:solidFill>
                            <a:schemeClr val="tx1"/>
                          </a:solidFill>
                          <a:latin typeface="Arial" charset="0"/>
                          <a:ea typeface="Arial" charset="0"/>
                          <a:cs typeface="Arial" charset="0"/>
                        </a:rPr>
                        <a:t>klo</a:t>
                      </a:r>
                      <a:r>
                        <a:rPr lang="en-GB" sz="900" b="1" spc="0" baseline="0">
                          <a:solidFill>
                            <a:schemeClr val="tx1"/>
                          </a:solidFill>
                          <a:latin typeface="Arial" charset="0"/>
                          <a:ea typeface="Arial" charset="0"/>
                          <a:cs typeface="Arial" charset="0"/>
                        </a:rPr>
                        <a:t> 17</a:t>
                      </a:r>
                    </a:p>
                  </a:txBody>
                  <a:tcPr marL="149482"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9700297"/>
                  </a:ext>
                </a:extLst>
              </a:tr>
            </a:tbl>
          </a:graphicData>
        </a:graphic>
      </p:graphicFrame>
      <p:sp>
        <p:nvSpPr>
          <p:cNvPr id="7" name="TextBox 6">
            <a:extLst>
              <a:ext uri="{FF2B5EF4-FFF2-40B4-BE49-F238E27FC236}">
                <a16:creationId xmlns:a16="http://schemas.microsoft.com/office/drawing/2014/main" id="{A3B4F767-BCBD-8B4F-3F14-A3F8CBAFB74E}"/>
              </a:ext>
            </a:extLst>
          </p:cNvPr>
          <p:cNvSpPr txBox="1"/>
          <p:nvPr/>
        </p:nvSpPr>
        <p:spPr>
          <a:xfrm>
            <a:off x="1055688" y="1673811"/>
            <a:ext cx="3457613" cy="276999"/>
          </a:xfrm>
          <a:prstGeom prst="rect">
            <a:avLst/>
          </a:prstGeom>
          <a:solidFill>
            <a:schemeClr val="bg1"/>
          </a:solidFill>
          <a:ln w="25400">
            <a:solidFill>
              <a:srgbClr val="00B0F0"/>
            </a:solidFill>
          </a:ln>
        </p:spPr>
        <p:txBody>
          <a:bodyPr wrap="none" rtlCol="0">
            <a:spAutoFit/>
          </a:bodyPr>
          <a:lstStyle/>
          <a:p>
            <a:r>
              <a:rPr lang="en-FI" sz="1200" b="1"/>
              <a:t>VAIHDA TÄHÄN OMA LUKUJÄRJESTY</a:t>
            </a:r>
            <a:r>
              <a:rPr lang="en-US" sz="1200" b="1"/>
              <a:t>KSESI</a:t>
            </a:r>
            <a:endParaRPr lang="en-FI" sz="1200" b="1"/>
          </a:p>
        </p:txBody>
      </p:sp>
    </p:spTree>
    <p:extLst>
      <p:ext uri="{BB962C8B-B14F-4D97-AF65-F5344CB8AC3E}">
        <p14:creationId xmlns:p14="http://schemas.microsoft.com/office/powerpoint/2010/main" val="544221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356DB-2C2F-B53A-FD3E-1C52620C5834}"/>
              </a:ext>
            </a:extLst>
          </p:cNvPr>
          <p:cNvSpPr>
            <a:spLocks noGrp="1"/>
          </p:cNvSpPr>
          <p:nvPr>
            <p:ph type="title"/>
          </p:nvPr>
        </p:nvSpPr>
        <p:spPr/>
        <p:txBody>
          <a:bodyPr/>
          <a:lstStyle/>
          <a:p>
            <a:r>
              <a:rPr lang="en-US" err="1"/>
              <a:t>Kuvia</a:t>
            </a:r>
            <a:r>
              <a:rPr lang="en-US"/>
              <a:t> </a:t>
            </a:r>
            <a:r>
              <a:rPr lang="en-US" err="1"/>
              <a:t>ajastani</a:t>
            </a:r>
            <a:r>
              <a:rPr lang="en-US"/>
              <a:t> </a:t>
            </a:r>
            <a:r>
              <a:rPr lang="en-US" err="1"/>
              <a:t>Aallossa</a:t>
            </a:r>
            <a:endParaRPr lang="fi-FI"/>
          </a:p>
        </p:txBody>
      </p:sp>
      <p:sp>
        <p:nvSpPr>
          <p:cNvPr id="3" name="Date Placeholder 2">
            <a:extLst>
              <a:ext uri="{FF2B5EF4-FFF2-40B4-BE49-F238E27FC236}">
                <a16:creationId xmlns:a16="http://schemas.microsoft.com/office/drawing/2014/main" id="{420CBF67-A309-5469-1915-FBA1343BC533}"/>
              </a:ext>
            </a:extLst>
          </p:cNvPr>
          <p:cNvSpPr>
            <a:spLocks noGrp="1"/>
          </p:cNvSpPr>
          <p:nvPr>
            <p:ph type="dt" sz="half" idx="10"/>
          </p:nvPr>
        </p:nvSpPr>
        <p:spPr/>
        <p:txBody>
          <a:bodyPr/>
          <a:lstStyle/>
          <a:p>
            <a:fld id="{30458DA4-33CA-4F40-84C0-C5D87AF1589C}" type="datetime1">
              <a:rPr lang="fi-FI" smtClean="0"/>
              <a:t>9.10.2026</a:t>
            </a:fld>
            <a:endParaRPr lang="fi-FI"/>
          </a:p>
        </p:txBody>
      </p:sp>
      <p:sp>
        <p:nvSpPr>
          <p:cNvPr id="4" name="Slide Number Placeholder 3">
            <a:extLst>
              <a:ext uri="{FF2B5EF4-FFF2-40B4-BE49-F238E27FC236}">
                <a16:creationId xmlns:a16="http://schemas.microsoft.com/office/drawing/2014/main" id="{CEC5BF44-E0F3-0065-1605-A102739B68A8}"/>
              </a:ext>
            </a:extLst>
          </p:cNvPr>
          <p:cNvSpPr>
            <a:spLocks noGrp="1"/>
          </p:cNvSpPr>
          <p:nvPr>
            <p:ph type="sldNum" sz="quarter" idx="12"/>
          </p:nvPr>
        </p:nvSpPr>
        <p:spPr/>
        <p:txBody>
          <a:bodyPr/>
          <a:lstStyle/>
          <a:p>
            <a:fld id="{D701140D-C14F-41CA-99FC-0EF83E8DA40A}" type="slidenum">
              <a:rPr lang="fi-FI" smtClean="0"/>
              <a:t>8</a:t>
            </a:fld>
            <a:endParaRPr lang="fi-FI"/>
          </a:p>
        </p:txBody>
      </p:sp>
      <p:sp>
        <p:nvSpPr>
          <p:cNvPr id="5" name="Text Placeholder 4">
            <a:extLst>
              <a:ext uri="{FF2B5EF4-FFF2-40B4-BE49-F238E27FC236}">
                <a16:creationId xmlns:a16="http://schemas.microsoft.com/office/drawing/2014/main" id="{DC828B89-8786-46CD-8224-BB8547FD2D3A}"/>
              </a:ext>
            </a:extLst>
          </p:cNvPr>
          <p:cNvSpPr>
            <a:spLocks noGrp="1"/>
          </p:cNvSpPr>
          <p:nvPr>
            <p:ph type="body" sz="quarter" idx="13"/>
          </p:nvPr>
        </p:nvSpPr>
        <p:spPr/>
        <p:txBody>
          <a:bodyPr/>
          <a:lstStyle/>
          <a:p>
            <a:endParaRPr lang="fi-FI"/>
          </a:p>
        </p:txBody>
      </p:sp>
      <p:sp>
        <p:nvSpPr>
          <p:cNvPr id="6" name="TextBox 5">
            <a:extLst>
              <a:ext uri="{FF2B5EF4-FFF2-40B4-BE49-F238E27FC236}">
                <a16:creationId xmlns:a16="http://schemas.microsoft.com/office/drawing/2014/main" id="{1D375C27-BE57-17D6-9681-06C02003675F}"/>
              </a:ext>
            </a:extLst>
          </p:cNvPr>
          <p:cNvSpPr txBox="1"/>
          <p:nvPr/>
        </p:nvSpPr>
        <p:spPr>
          <a:xfrm>
            <a:off x="1055688" y="1673811"/>
            <a:ext cx="2302553" cy="276999"/>
          </a:xfrm>
          <a:prstGeom prst="rect">
            <a:avLst/>
          </a:prstGeom>
          <a:solidFill>
            <a:schemeClr val="bg1"/>
          </a:solidFill>
          <a:ln w="25400">
            <a:solidFill>
              <a:srgbClr val="00B0F0"/>
            </a:solidFill>
          </a:ln>
        </p:spPr>
        <p:txBody>
          <a:bodyPr wrap="none" rtlCol="0">
            <a:spAutoFit/>
          </a:bodyPr>
          <a:lstStyle/>
          <a:p>
            <a:r>
              <a:rPr lang="en-FI" sz="1200" b="1"/>
              <a:t>VAIHDA </a:t>
            </a:r>
            <a:r>
              <a:rPr lang="en-US" sz="1200" b="1"/>
              <a:t>ALLE</a:t>
            </a:r>
            <a:r>
              <a:rPr lang="en-FI" sz="1200" b="1"/>
              <a:t> </a:t>
            </a:r>
            <a:r>
              <a:rPr lang="en-US" sz="1200" b="1"/>
              <a:t>OMIA KUVIASI</a:t>
            </a:r>
            <a:endParaRPr lang="en-FI" sz="1200" b="1"/>
          </a:p>
        </p:txBody>
      </p:sp>
      <p:sp>
        <p:nvSpPr>
          <p:cNvPr id="14" name="Rectangle 13">
            <a:extLst>
              <a:ext uri="{FF2B5EF4-FFF2-40B4-BE49-F238E27FC236}">
                <a16:creationId xmlns:a16="http://schemas.microsoft.com/office/drawing/2014/main" id="{5B830B65-845B-9881-32C3-810D0245A487}"/>
              </a:ext>
            </a:extLst>
          </p:cNvPr>
          <p:cNvSpPr/>
          <p:nvPr/>
        </p:nvSpPr>
        <p:spPr>
          <a:xfrm>
            <a:off x="1055687" y="2209975"/>
            <a:ext cx="2447925" cy="367188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err="1">
              <a:solidFill>
                <a:schemeClr val="tx1"/>
              </a:solidFill>
              <a:latin typeface="+mj-lt"/>
            </a:endParaRPr>
          </a:p>
        </p:txBody>
      </p:sp>
      <p:sp>
        <p:nvSpPr>
          <p:cNvPr id="15" name="Rectangle 14">
            <a:extLst>
              <a:ext uri="{FF2B5EF4-FFF2-40B4-BE49-F238E27FC236}">
                <a16:creationId xmlns:a16="http://schemas.microsoft.com/office/drawing/2014/main" id="{69559464-DFB5-F376-B24D-FF9F3DDEE7E0}"/>
              </a:ext>
            </a:extLst>
          </p:cNvPr>
          <p:cNvSpPr/>
          <p:nvPr/>
        </p:nvSpPr>
        <p:spPr>
          <a:xfrm>
            <a:off x="6423243" y="2205039"/>
            <a:ext cx="2640569" cy="176037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err="1">
              <a:solidFill>
                <a:schemeClr val="tx1"/>
              </a:solidFill>
              <a:latin typeface="+mj-lt"/>
            </a:endParaRPr>
          </a:p>
        </p:txBody>
      </p:sp>
      <p:sp>
        <p:nvSpPr>
          <p:cNvPr id="17" name="Rectangle 16">
            <a:extLst>
              <a:ext uri="{FF2B5EF4-FFF2-40B4-BE49-F238E27FC236}">
                <a16:creationId xmlns:a16="http://schemas.microsoft.com/office/drawing/2014/main" id="{398D4F90-18B4-5F9F-FB68-58DCA8DD5422}"/>
              </a:ext>
            </a:extLst>
          </p:cNvPr>
          <p:cNvSpPr/>
          <p:nvPr/>
        </p:nvSpPr>
        <p:spPr>
          <a:xfrm>
            <a:off x="6423243" y="4126417"/>
            <a:ext cx="2640570" cy="176037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err="1">
              <a:solidFill>
                <a:schemeClr val="tx1"/>
              </a:solidFill>
              <a:latin typeface="+mj-lt"/>
            </a:endParaRPr>
          </a:p>
        </p:txBody>
      </p:sp>
      <p:sp>
        <p:nvSpPr>
          <p:cNvPr id="20" name="Rectangle 19">
            <a:extLst>
              <a:ext uri="{FF2B5EF4-FFF2-40B4-BE49-F238E27FC236}">
                <a16:creationId xmlns:a16="http://schemas.microsoft.com/office/drawing/2014/main" id="{56A4A510-DAFD-E155-946A-AA45A815C6EA}"/>
              </a:ext>
            </a:extLst>
          </p:cNvPr>
          <p:cNvSpPr/>
          <p:nvPr/>
        </p:nvSpPr>
        <p:spPr>
          <a:xfrm>
            <a:off x="9222345" y="2205039"/>
            <a:ext cx="1913968" cy="176037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err="1">
              <a:solidFill>
                <a:schemeClr val="tx1"/>
              </a:solidFill>
              <a:latin typeface="+mj-lt"/>
            </a:endParaRPr>
          </a:p>
        </p:txBody>
      </p:sp>
      <p:sp>
        <p:nvSpPr>
          <p:cNvPr id="21" name="Rectangle 20">
            <a:extLst>
              <a:ext uri="{FF2B5EF4-FFF2-40B4-BE49-F238E27FC236}">
                <a16:creationId xmlns:a16="http://schemas.microsoft.com/office/drawing/2014/main" id="{B9986946-F58C-E295-55FB-F7A7EB2FD7F9}"/>
              </a:ext>
            </a:extLst>
          </p:cNvPr>
          <p:cNvSpPr/>
          <p:nvPr/>
        </p:nvSpPr>
        <p:spPr>
          <a:xfrm>
            <a:off x="3662144" y="3140968"/>
            <a:ext cx="2602567" cy="27458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err="1">
              <a:solidFill>
                <a:schemeClr val="tx1"/>
              </a:solidFill>
              <a:latin typeface="+mj-lt"/>
            </a:endParaRPr>
          </a:p>
        </p:txBody>
      </p:sp>
      <p:pic>
        <p:nvPicPr>
          <p:cNvPr id="8" name="Picture 7" descr="A group of people sitting on a bench taking a selfie&#10;&#10;Description automatically generated">
            <a:extLst>
              <a:ext uri="{FF2B5EF4-FFF2-40B4-BE49-F238E27FC236}">
                <a16:creationId xmlns:a16="http://schemas.microsoft.com/office/drawing/2014/main" id="{FA585AFC-38D8-37EB-33EC-AD88549D4F7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62144" y="3140967"/>
            <a:ext cx="2602565" cy="2745829"/>
          </a:xfrm>
          <a:prstGeom prst="rect">
            <a:avLst/>
          </a:prstGeom>
        </p:spPr>
      </p:pic>
      <p:pic>
        <p:nvPicPr>
          <p:cNvPr id="11" name="Picture 10" descr="A person sitting at a table&#10;&#10;Description automatically generated">
            <a:extLst>
              <a:ext uri="{FF2B5EF4-FFF2-40B4-BE49-F238E27FC236}">
                <a16:creationId xmlns:a16="http://schemas.microsoft.com/office/drawing/2014/main" id="{C6DB30BD-47E0-EC15-9B4A-43E8F851AFA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23241" y="2195167"/>
            <a:ext cx="2640569" cy="1770251"/>
          </a:xfrm>
          <a:prstGeom prst="rect">
            <a:avLst/>
          </a:prstGeom>
        </p:spPr>
      </p:pic>
      <p:pic>
        <p:nvPicPr>
          <p:cNvPr id="22" name="Picture 21">
            <a:extLst>
              <a:ext uri="{FF2B5EF4-FFF2-40B4-BE49-F238E27FC236}">
                <a16:creationId xmlns:a16="http://schemas.microsoft.com/office/drawing/2014/main" id="{7D125F70-8F9F-B499-6ED6-5B515F46392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423241" y="4116545"/>
            <a:ext cx="2640569" cy="1770251"/>
          </a:xfrm>
          <a:prstGeom prst="rect">
            <a:avLst/>
          </a:prstGeom>
        </p:spPr>
      </p:pic>
      <p:pic>
        <p:nvPicPr>
          <p:cNvPr id="28" name="Picture 27">
            <a:extLst>
              <a:ext uri="{FF2B5EF4-FFF2-40B4-BE49-F238E27FC236}">
                <a16:creationId xmlns:a16="http://schemas.microsoft.com/office/drawing/2014/main" id="{EFF43596-7948-369C-FBFD-F94353C8922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217410" y="2195167"/>
            <a:ext cx="1913968" cy="1760379"/>
          </a:xfrm>
          <a:prstGeom prst="rect">
            <a:avLst/>
          </a:prstGeom>
        </p:spPr>
      </p:pic>
      <p:pic>
        <p:nvPicPr>
          <p:cNvPr id="32" name="Picture 31">
            <a:extLst>
              <a:ext uri="{FF2B5EF4-FFF2-40B4-BE49-F238E27FC236}">
                <a16:creationId xmlns:a16="http://schemas.microsoft.com/office/drawing/2014/main" id="{F378774E-6E06-FD39-F492-EE4B80107EE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31028" y="2209968"/>
            <a:ext cx="2472583" cy="3677350"/>
          </a:xfrm>
          <a:prstGeom prst="rect">
            <a:avLst/>
          </a:prstGeom>
        </p:spPr>
      </p:pic>
    </p:spTree>
    <p:extLst>
      <p:ext uri="{BB962C8B-B14F-4D97-AF65-F5344CB8AC3E}">
        <p14:creationId xmlns:p14="http://schemas.microsoft.com/office/powerpoint/2010/main" val="2822290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356DB-2C2F-B53A-FD3E-1C52620C5834}"/>
              </a:ext>
            </a:extLst>
          </p:cNvPr>
          <p:cNvSpPr>
            <a:spLocks noGrp="1"/>
          </p:cNvSpPr>
          <p:nvPr>
            <p:ph type="title"/>
          </p:nvPr>
        </p:nvSpPr>
        <p:spPr/>
        <p:txBody>
          <a:bodyPr/>
          <a:lstStyle/>
          <a:p>
            <a:r>
              <a:rPr lang="en-US" err="1"/>
              <a:t>Kuvia</a:t>
            </a:r>
            <a:r>
              <a:rPr lang="en-US"/>
              <a:t> </a:t>
            </a:r>
            <a:r>
              <a:rPr lang="en-US" err="1"/>
              <a:t>projekteistani</a:t>
            </a:r>
            <a:endParaRPr lang="fi-FI"/>
          </a:p>
        </p:txBody>
      </p:sp>
      <p:sp>
        <p:nvSpPr>
          <p:cNvPr id="3" name="Date Placeholder 2">
            <a:extLst>
              <a:ext uri="{FF2B5EF4-FFF2-40B4-BE49-F238E27FC236}">
                <a16:creationId xmlns:a16="http://schemas.microsoft.com/office/drawing/2014/main" id="{420CBF67-A309-5469-1915-FBA1343BC533}"/>
              </a:ext>
            </a:extLst>
          </p:cNvPr>
          <p:cNvSpPr>
            <a:spLocks noGrp="1"/>
          </p:cNvSpPr>
          <p:nvPr>
            <p:ph type="dt" sz="half" idx="10"/>
          </p:nvPr>
        </p:nvSpPr>
        <p:spPr/>
        <p:txBody>
          <a:bodyPr/>
          <a:lstStyle/>
          <a:p>
            <a:fld id="{30458DA4-33CA-4F40-84C0-C5D87AF1589C}" type="datetime1">
              <a:rPr lang="fi-FI" smtClean="0"/>
              <a:t>9.10.2026</a:t>
            </a:fld>
            <a:endParaRPr lang="fi-FI"/>
          </a:p>
        </p:txBody>
      </p:sp>
      <p:sp>
        <p:nvSpPr>
          <p:cNvPr id="4" name="Slide Number Placeholder 3">
            <a:extLst>
              <a:ext uri="{FF2B5EF4-FFF2-40B4-BE49-F238E27FC236}">
                <a16:creationId xmlns:a16="http://schemas.microsoft.com/office/drawing/2014/main" id="{CEC5BF44-E0F3-0065-1605-A102739B68A8}"/>
              </a:ext>
            </a:extLst>
          </p:cNvPr>
          <p:cNvSpPr>
            <a:spLocks noGrp="1"/>
          </p:cNvSpPr>
          <p:nvPr>
            <p:ph type="sldNum" sz="quarter" idx="12"/>
          </p:nvPr>
        </p:nvSpPr>
        <p:spPr/>
        <p:txBody>
          <a:bodyPr/>
          <a:lstStyle/>
          <a:p>
            <a:fld id="{D701140D-C14F-41CA-99FC-0EF83E8DA40A}" type="slidenum">
              <a:rPr lang="fi-FI" smtClean="0"/>
              <a:t>9</a:t>
            </a:fld>
            <a:endParaRPr lang="fi-FI"/>
          </a:p>
        </p:txBody>
      </p:sp>
      <p:sp>
        <p:nvSpPr>
          <p:cNvPr id="6" name="TextBox 5">
            <a:extLst>
              <a:ext uri="{FF2B5EF4-FFF2-40B4-BE49-F238E27FC236}">
                <a16:creationId xmlns:a16="http://schemas.microsoft.com/office/drawing/2014/main" id="{1D375C27-BE57-17D6-9681-06C02003675F}"/>
              </a:ext>
            </a:extLst>
          </p:cNvPr>
          <p:cNvSpPr txBox="1"/>
          <p:nvPr/>
        </p:nvSpPr>
        <p:spPr>
          <a:xfrm>
            <a:off x="1055688" y="1673811"/>
            <a:ext cx="2302553" cy="276999"/>
          </a:xfrm>
          <a:prstGeom prst="rect">
            <a:avLst/>
          </a:prstGeom>
          <a:solidFill>
            <a:schemeClr val="bg1"/>
          </a:solidFill>
          <a:ln w="25400">
            <a:solidFill>
              <a:srgbClr val="00B0F0"/>
            </a:solidFill>
          </a:ln>
        </p:spPr>
        <p:txBody>
          <a:bodyPr wrap="none" rtlCol="0">
            <a:spAutoFit/>
          </a:bodyPr>
          <a:lstStyle/>
          <a:p>
            <a:r>
              <a:rPr lang="en-FI" sz="1200" b="1"/>
              <a:t>VAIHDA </a:t>
            </a:r>
            <a:r>
              <a:rPr lang="en-US" sz="1200" b="1"/>
              <a:t>ALLE</a:t>
            </a:r>
            <a:r>
              <a:rPr lang="en-FI" sz="1200" b="1"/>
              <a:t> </a:t>
            </a:r>
            <a:r>
              <a:rPr lang="en-US" sz="1200" b="1"/>
              <a:t>OMIA KUVIASI</a:t>
            </a:r>
            <a:endParaRPr lang="en-FI" sz="1200" b="1"/>
          </a:p>
        </p:txBody>
      </p:sp>
      <p:pic>
        <p:nvPicPr>
          <p:cNvPr id="7" name="Picture 6">
            <a:extLst>
              <a:ext uri="{FF2B5EF4-FFF2-40B4-BE49-F238E27FC236}">
                <a16:creationId xmlns:a16="http://schemas.microsoft.com/office/drawing/2014/main" id="{74A410E4-B7C9-7C5D-526A-A1D9A3EF6C8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023342" y="2699314"/>
            <a:ext cx="1381579" cy="2389244"/>
          </a:xfrm>
          <a:prstGeom prst="rect">
            <a:avLst/>
          </a:prstGeom>
        </p:spPr>
      </p:pic>
      <p:sp>
        <p:nvSpPr>
          <p:cNvPr id="8" name="TextBox 7">
            <a:extLst>
              <a:ext uri="{FF2B5EF4-FFF2-40B4-BE49-F238E27FC236}">
                <a16:creationId xmlns:a16="http://schemas.microsoft.com/office/drawing/2014/main" id="{B1E1C19D-5104-5DFC-CBDE-A0FA8B801A54}"/>
              </a:ext>
            </a:extLst>
          </p:cNvPr>
          <p:cNvSpPr txBox="1"/>
          <p:nvPr/>
        </p:nvSpPr>
        <p:spPr>
          <a:xfrm>
            <a:off x="1142237" y="5207512"/>
            <a:ext cx="1745085" cy="569387"/>
          </a:xfrm>
          <a:prstGeom prst="rect">
            <a:avLst/>
          </a:prstGeom>
          <a:noFill/>
        </p:spPr>
        <p:txBody>
          <a:bodyPr wrap="square" lIns="91440" tIns="45720" rIns="91440" bIns="45720" rtlCol="0" anchor="t">
            <a:spAutoFit/>
          </a:bodyPr>
          <a:lstStyle/>
          <a:p>
            <a:r>
              <a:rPr lang="en-US" sz="1100" b="1">
                <a:cs typeface="Arial"/>
              </a:rPr>
              <a:t>Henna Kyrö</a:t>
            </a:r>
            <a:endParaRPr lang="en-US" sz="1100" b="1"/>
          </a:p>
          <a:p>
            <a:r>
              <a:rPr lang="en-US" sz="1000" i="1">
                <a:cs typeface="Arial"/>
              </a:rPr>
              <a:t>Lighthouse 2022</a:t>
            </a:r>
          </a:p>
          <a:p>
            <a:r>
              <a:rPr lang="en-US" sz="1000" i="1">
                <a:cs typeface="Arial"/>
              </a:rPr>
              <a:t>PLA 3D Print</a:t>
            </a:r>
            <a:endParaRPr lang="en-US" sz="1000" i="1"/>
          </a:p>
        </p:txBody>
      </p:sp>
      <p:pic>
        <p:nvPicPr>
          <p:cNvPr id="9" name="Picture 8">
            <a:extLst>
              <a:ext uri="{FF2B5EF4-FFF2-40B4-BE49-F238E27FC236}">
                <a16:creationId xmlns:a16="http://schemas.microsoft.com/office/drawing/2014/main" id="{F7619076-83BA-6553-8606-6F7F62DF06F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375938" y="3059364"/>
            <a:ext cx="2705101" cy="2032001"/>
          </a:xfrm>
          <a:prstGeom prst="rect">
            <a:avLst/>
          </a:prstGeom>
        </p:spPr>
      </p:pic>
      <p:sp>
        <p:nvSpPr>
          <p:cNvPr id="10" name="TextBox 9">
            <a:extLst>
              <a:ext uri="{FF2B5EF4-FFF2-40B4-BE49-F238E27FC236}">
                <a16:creationId xmlns:a16="http://schemas.microsoft.com/office/drawing/2014/main" id="{4EBCFD61-0FC4-600E-D646-57FC3B8330B4}"/>
              </a:ext>
            </a:extLst>
          </p:cNvPr>
          <p:cNvSpPr txBox="1"/>
          <p:nvPr/>
        </p:nvSpPr>
        <p:spPr>
          <a:xfrm>
            <a:off x="3791093" y="5207512"/>
            <a:ext cx="1745085" cy="723275"/>
          </a:xfrm>
          <a:prstGeom prst="rect">
            <a:avLst/>
          </a:prstGeom>
          <a:noFill/>
        </p:spPr>
        <p:txBody>
          <a:bodyPr wrap="square" lIns="91440" tIns="45720" rIns="91440" bIns="45720" rtlCol="0" anchor="t">
            <a:spAutoFit/>
          </a:bodyPr>
          <a:lstStyle/>
          <a:p>
            <a:r>
              <a:rPr lang="en-US" sz="1100" b="1">
                <a:cs typeface="Arial"/>
              </a:rPr>
              <a:t>Henna Kyrö</a:t>
            </a:r>
            <a:endParaRPr lang="en-US" sz="1100" b="1"/>
          </a:p>
          <a:p>
            <a:r>
              <a:rPr lang="en-US" sz="1000" i="1">
                <a:cs typeface="Arial"/>
              </a:rPr>
              <a:t>Panda </a:t>
            </a:r>
            <a:r>
              <a:rPr lang="en-US" sz="1000" i="1" err="1">
                <a:cs typeface="Arial"/>
              </a:rPr>
              <a:t>SuomiSip</a:t>
            </a:r>
            <a:r>
              <a:rPr lang="en-US" sz="1000" i="1">
                <a:cs typeface="Arial"/>
              </a:rPr>
              <a:t> Chocolates 2023</a:t>
            </a:r>
          </a:p>
          <a:p>
            <a:r>
              <a:rPr lang="en-US" sz="1000" i="1">
                <a:cs typeface="Arial"/>
              </a:rPr>
              <a:t>Fine print, Rhino, </a:t>
            </a:r>
            <a:r>
              <a:rPr lang="en-US" sz="1000" i="1" err="1">
                <a:cs typeface="Arial"/>
              </a:rPr>
              <a:t>Keyshot</a:t>
            </a:r>
            <a:endParaRPr lang="en-US" sz="1000" i="1" err="1"/>
          </a:p>
        </p:txBody>
      </p:sp>
      <p:sp>
        <p:nvSpPr>
          <p:cNvPr id="11" name="TextBox 10">
            <a:extLst>
              <a:ext uri="{FF2B5EF4-FFF2-40B4-BE49-F238E27FC236}">
                <a16:creationId xmlns:a16="http://schemas.microsoft.com/office/drawing/2014/main" id="{75F70C73-CE39-FCC1-5381-695E191C1949}"/>
              </a:ext>
            </a:extLst>
          </p:cNvPr>
          <p:cNvSpPr txBox="1"/>
          <p:nvPr/>
        </p:nvSpPr>
        <p:spPr>
          <a:xfrm>
            <a:off x="6857235" y="5207512"/>
            <a:ext cx="1745085" cy="723275"/>
          </a:xfrm>
          <a:prstGeom prst="rect">
            <a:avLst/>
          </a:prstGeom>
          <a:noFill/>
        </p:spPr>
        <p:txBody>
          <a:bodyPr wrap="square" lIns="91440" tIns="45720" rIns="91440" bIns="45720" rtlCol="0" anchor="t">
            <a:spAutoFit/>
          </a:bodyPr>
          <a:lstStyle/>
          <a:p>
            <a:r>
              <a:rPr lang="en-US" sz="1100" b="1">
                <a:cs typeface="Arial"/>
              </a:rPr>
              <a:t>Henna Kyrö</a:t>
            </a:r>
            <a:endParaRPr lang="en-US" sz="1100" b="1"/>
          </a:p>
          <a:p>
            <a:r>
              <a:rPr lang="en-US" sz="1000" i="1" err="1">
                <a:cs typeface="Arial"/>
              </a:rPr>
              <a:t>NovaNook</a:t>
            </a:r>
            <a:r>
              <a:rPr lang="en-US" sz="1000" i="1">
                <a:cs typeface="Arial"/>
              </a:rPr>
              <a:t> – Bibliotherapy app for children with nightmares and fears 2024</a:t>
            </a:r>
          </a:p>
        </p:txBody>
      </p:sp>
      <p:pic>
        <p:nvPicPr>
          <p:cNvPr id="12" name="Picture 11">
            <a:extLst>
              <a:ext uri="{FF2B5EF4-FFF2-40B4-BE49-F238E27FC236}">
                <a16:creationId xmlns:a16="http://schemas.microsoft.com/office/drawing/2014/main" id="{275DAA9E-1A78-00CC-D608-B0D0CCCBE38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045817" y="4076498"/>
            <a:ext cx="2743199" cy="1095374"/>
          </a:xfrm>
          <a:prstGeom prst="rect">
            <a:avLst/>
          </a:prstGeom>
        </p:spPr>
      </p:pic>
    </p:spTree>
    <p:extLst>
      <p:ext uri="{BB962C8B-B14F-4D97-AF65-F5344CB8AC3E}">
        <p14:creationId xmlns:p14="http://schemas.microsoft.com/office/powerpoint/2010/main" val="1289888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fld id="{910783D3-C302-4CE8-B9EA-53F31C941894}" type="datetime1">
              <a:rPr lang="fi-FI" smtClean="0"/>
              <a:t>9.10.2026</a:t>
            </a:fld>
            <a:endParaRPr lang="fi-FI"/>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fld id="{D701140D-C14F-41CA-99FC-0EF83E8DA40A}" type="slidenum">
              <a:rPr lang="fi-FI" smtClean="0"/>
              <a:t>10</a:t>
            </a:fld>
            <a:endParaRPr lang="fi-FI"/>
          </a:p>
        </p:txBody>
      </p:sp>
      <p:sp>
        <p:nvSpPr>
          <p:cNvPr id="4" name="Title 3">
            <a:extLst>
              <a:ext uri="{FF2B5EF4-FFF2-40B4-BE49-F238E27FC236}">
                <a16:creationId xmlns:a16="http://schemas.microsoft.com/office/drawing/2014/main" id="{A9A218C0-C359-E8B1-262B-D6658A00C0C2}"/>
              </a:ext>
            </a:extLst>
          </p:cNvPr>
          <p:cNvSpPr>
            <a:spLocks noGrp="1"/>
          </p:cNvSpPr>
          <p:nvPr>
            <p:ph type="ctrTitle"/>
          </p:nvPr>
        </p:nvSpPr>
        <p:spPr/>
        <p:txBody>
          <a:bodyPr/>
          <a:lstStyle/>
          <a:p>
            <a:r>
              <a:rPr lang="en-US" err="1"/>
              <a:t>Kauppatieteellinen</a:t>
            </a:r>
            <a:r>
              <a:rPr lang="en-US"/>
              <a:t> ala</a:t>
            </a:r>
            <a:endParaRPr lang="fi-FI"/>
          </a:p>
        </p:txBody>
      </p:sp>
    </p:spTree>
    <p:extLst>
      <p:ext uri="{BB962C8B-B14F-4D97-AF65-F5344CB8AC3E}">
        <p14:creationId xmlns:p14="http://schemas.microsoft.com/office/powerpoint/2010/main" val="1521273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F8C8F9-B440-3B04-7E49-8E1CA53A6D70}"/>
              </a:ext>
            </a:extLst>
          </p:cNvPr>
          <p:cNvSpPr>
            <a:spLocks noGrp="1"/>
          </p:cNvSpPr>
          <p:nvPr>
            <p:ph type="title"/>
          </p:nvPr>
        </p:nvSpPr>
        <p:spPr/>
        <p:txBody>
          <a:bodyPr/>
          <a:lstStyle/>
          <a:p>
            <a:r>
              <a:rPr lang="fi-FI"/>
              <a:t>Kauppakorkeakoulu</a:t>
            </a:r>
          </a:p>
        </p:txBody>
      </p:sp>
      <p:sp>
        <p:nvSpPr>
          <p:cNvPr id="4" name="Content Placeholder 3">
            <a:extLst>
              <a:ext uri="{FF2B5EF4-FFF2-40B4-BE49-F238E27FC236}">
                <a16:creationId xmlns:a16="http://schemas.microsoft.com/office/drawing/2014/main" id="{C968CC8E-FF66-E1CE-3F6E-9891B9486895}"/>
              </a:ext>
            </a:extLst>
          </p:cNvPr>
          <p:cNvSpPr>
            <a:spLocks noGrp="1"/>
          </p:cNvSpPr>
          <p:nvPr>
            <p:ph sz="half" idx="1"/>
          </p:nvPr>
        </p:nvSpPr>
        <p:spPr/>
        <p:txBody>
          <a:bodyPr/>
          <a:lstStyle/>
          <a:p>
            <a:pPr marL="285750" indent="-285750">
              <a:lnSpc>
                <a:spcPct val="100000"/>
              </a:lnSpc>
              <a:buFont typeface="Arial,Sans-Serif"/>
              <a:buChar char="•"/>
            </a:pPr>
            <a:r>
              <a:rPr lang="fi-FI" sz="2000" b="0">
                <a:ea typeface="+mn-lt"/>
                <a:cs typeface="+mn-lt"/>
              </a:rPr>
              <a:t>Arvostetuin kauppakorkeakoulu Suomessa</a:t>
            </a:r>
          </a:p>
          <a:p>
            <a:pPr marL="285750" indent="-285750">
              <a:lnSpc>
                <a:spcPct val="100000"/>
              </a:lnSpc>
              <a:buFont typeface="Arial,Sans-Serif"/>
              <a:buChar char="•"/>
            </a:pPr>
            <a:r>
              <a:rPr lang="fi-FI" sz="2000" b="0">
                <a:ea typeface="+mn-lt"/>
                <a:cs typeface="+mn-lt"/>
              </a:rPr>
              <a:t>Työmarkkinoilla arvostettu tutkinto</a:t>
            </a:r>
          </a:p>
          <a:p>
            <a:pPr marL="285750" indent="-285750">
              <a:lnSpc>
                <a:spcPct val="100000"/>
              </a:lnSpc>
              <a:buFont typeface="Arial,Sans-Serif"/>
              <a:buChar char="•"/>
            </a:pPr>
            <a:r>
              <a:rPr lang="fi-FI" sz="2000" b="0">
                <a:ea typeface="+mn-lt"/>
                <a:cs typeface="+mn-lt"/>
              </a:rPr>
              <a:t>Laadukasta opetusta ja korkeatasoista tutkimusta</a:t>
            </a:r>
          </a:p>
          <a:p>
            <a:pPr marL="285750" indent="-285750">
              <a:lnSpc>
                <a:spcPct val="100000"/>
              </a:lnSpc>
              <a:buFont typeface="Arial,Sans-Serif"/>
              <a:buChar char="•"/>
            </a:pPr>
            <a:r>
              <a:rPr lang="fi-FI" sz="2000" b="0">
                <a:ea typeface="+mn-lt"/>
                <a:cs typeface="+mn-lt"/>
              </a:rPr>
              <a:t>Tavoite edistää kestävää liiketoimintaa​​</a:t>
            </a:r>
          </a:p>
          <a:p>
            <a:pPr marL="285750" indent="-285750">
              <a:lnSpc>
                <a:spcPct val="100000"/>
              </a:lnSpc>
              <a:buFont typeface="Arial,Sans-Serif"/>
              <a:buChar char="•"/>
            </a:pPr>
            <a:r>
              <a:rPr lang="fi-FI" sz="2000" b="0">
                <a:ea typeface="+mn-lt"/>
                <a:cs typeface="+mn-lt"/>
              </a:rPr>
              <a:t>Monimuotoinen ja innostava yhteisö, jossa otetaan toiset huomioon</a:t>
            </a:r>
          </a:p>
          <a:p>
            <a:pPr marL="285750" indent="-285750">
              <a:lnSpc>
                <a:spcPct val="100000"/>
              </a:lnSpc>
              <a:buFont typeface="Arial,Sans-Serif"/>
              <a:buChar char="•"/>
            </a:pPr>
            <a:r>
              <a:rPr lang="fi-FI" sz="2000" b="0">
                <a:ea typeface="+mn-lt"/>
                <a:cs typeface="+mn-lt"/>
              </a:rPr>
              <a:t>Seuraa opiskelijaelämää </a:t>
            </a:r>
            <a:r>
              <a:rPr lang="fi-FI" sz="2000" b="0"/>
              <a:t>Instagramissa</a:t>
            </a:r>
            <a:r>
              <a:rPr lang="fi-FI" sz="2000" b="0">
                <a:ea typeface="+mn-lt"/>
                <a:cs typeface="+mn-lt"/>
              </a:rPr>
              <a:t>: </a:t>
            </a:r>
            <a:r>
              <a:rPr lang="fi-FI" sz="2000">
                <a:ea typeface="+mn-lt"/>
                <a:cs typeface="+mn-lt"/>
              </a:rPr>
              <a:t>@aaltobiz</a:t>
            </a:r>
            <a:endParaRPr lang="en-US" sz="2000">
              <a:cs typeface="Arial" panose="020B0604020202020204"/>
            </a:endParaRPr>
          </a:p>
        </p:txBody>
      </p:sp>
      <p:sp>
        <p:nvSpPr>
          <p:cNvPr id="5" name="Date Placeholder 4">
            <a:extLst>
              <a:ext uri="{FF2B5EF4-FFF2-40B4-BE49-F238E27FC236}">
                <a16:creationId xmlns:a16="http://schemas.microsoft.com/office/drawing/2014/main" id="{CE38CE8B-0D5D-B6FE-6A5F-2A9C0808D6E4}"/>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52B1D9DB-7BFC-ED54-D17F-6669DF3D2FC4}"/>
              </a:ext>
            </a:extLst>
          </p:cNvPr>
          <p:cNvSpPr>
            <a:spLocks noGrp="1"/>
          </p:cNvSpPr>
          <p:nvPr>
            <p:ph type="sldNum" sz="quarter" idx="16"/>
          </p:nvPr>
        </p:nvSpPr>
        <p:spPr/>
        <p:txBody>
          <a:bodyPr/>
          <a:lstStyle/>
          <a:p>
            <a:fld id="{D701140D-C14F-41CA-99FC-0EF83E8DA40A}" type="slidenum">
              <a:rPr lang="fi-FI" smtClean="0"/>
              <a:pPr/>
              <a:t>11</a:t>
            </a:fld>
            <a:endParaRPr lang="fi-FI"/>
          </a:p>
        </p:txBody>
      </p:sp>
      <p:pic>
        <p:nvPicPr>
          <p:cNvPr id="17" name="Kuvan paikkamerkki 16" descr="Kuva, joka sisältää kohteen vaate, jalkineet, sisä-, mies&#10;&#10;Tekoälyllä luotu sisältö saattaa olla virheellistä.">
            <a:extLst>
              <a:ext uri="{FF2B5EF4-FFF2-40B4-BE49-F238E27FC236}">
                <a16:creationId xmlns:a16="http://schemas.microsoft.com/office/drawing/2014/main" id="{C562919B-209A-4E08-6FB7-1441B8EE2035}"/>
              </a:ext>
            </a:extLst>
          </p:cNvPr>
          <p:cNvPicPr>
            <a:picLocks noGrp="1" noChangeAspect="1"/>
          </p:cNvPicPr>
          <p:nvPr>
            <p:ph type="pic" sz="quarter" idx="13"/>
          </p:nvPr>
        </p:nvPicPr>
        <p:blipFill>
          <a:blip r:embed="rId3"/>
          <a:srcRect l="32249" t="-136" r="8491"/>
          <a:stretch>
            <a:fillRect/>
          </a:stretch>
        </p:blipFill>
        <p:spPr>
          <a:xfrm>
            <a:off x="6096000" y="0"/>
            <a:ext cx="6091200" cy="6867306"/>
          </a:xfrm>
          <a:prstGeom prst="rect">
            <a:avLst/>
          </a:prstGeom>
          <a:solidFill>
            <a:srgbClr val="E8E8E8"/>
          </a:solidFill>
        </p:spPr>
      </p:pic>
    </p:spTree>
    <p:extLst>
      <p:ext uri="{BB962C8B-B14F-4D97-AF65-F5344CB8AC3E}">
        <p14:creationId xmlns:p14="http://schemas.microsoft.com/office/powerpoint/2010/main" val="2988423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302553-9A96-E0B8-A704-C1E5C89C4F5D}"/>
              </a:ext>
            </a:extLst>
          </p:cNvPr>
          <p:cNvSpPr>
            <a:spLocks noGrp="1"/>
          </p:cNvSpPr>
          <p:nvPr>
            <p:ph type="title"/>
          </p:nvPr>
        </p:nvSpPr>
        <p:spPr/>
        <p:txBody>
          <a:bodyPr/>
          <a:lstStyle/>
          <a:p>
            <a:r>
              <a:rPr lang="fi-FI"/>
              <a:t>Kauppatieteiden kandidaattikoulutukset</a:t>
            </a:r>
          </a:p>
        </p:txBody>
      </p:sp>
      <p:sp>
        <p:nvSpPr>
          <p:cNvPr id="5" name="Date Placeholder 4">
            <a:extLst>
              <a:ext uri="{FF2B5EF4-FFF2-40B4-BE49-F238E27FC236}">
                <a16:creationId xmlns:a16="http://schemas.microsoft.com/office/drawing/2014/main" id="{A3B54492-CE7F-8B56-0811-0CF83B727E5C}"/>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2BFE1B83-F065-6623-F5DE-431343E95D8D}"/>
              </a:ext>
            </a:extLst>
          </p:cNvPr>
          <p:cNvSpPr>
            <a:spLocks noGrp="1"/>
          </p:cNvSpPr>
          <p:nvPr>
            <p:ph type="sldNum" sz="quarter" idx="16"/>
          </p:nvPr>
        </p:nvSpPr>
        <p:spPr/>
        <p:txBody>
          <a:bodyPr/>
          <a:lstStyle/>
          <a:p>
            <a:fld id="{D701140D-C14F-41CA-99FC-0EF83E8DA40A}" type="slidenum">
              <a:rPr lang="fi-FI" smtClean="0"/>
              <a:pPr/>
              <a:t>12</a:t>
            </a:fld>
            <a:endParaRPr lang="fi-FI"/>
          </a:p>
        </p:txBody>
      </p:sp>
      <p:pic>
        <p:nvPicPr>
          <p:cNvPr id="10" name="Kuvan paikkamerkki 9">
            <a:extLst>
              <a:ext uri="{FF2B5EF4-FFF2-40B4-BE49-F238E27FC236}">
                <a16:creationId xmlns:a16="http://schemas.microsoft.com/office/drawing/2014/main" id="{7023CECB-B2E7-A937-EE56-FFF193F2042C}"/>
              </a:ext>
            </a:extLst>
          </p:cNvPr>
          <p:cNvPicPr>
            <a:picLocks noGrp="1" noChangeAspect="1"/>
          </p:cNvPicPr>
          <p:nvPr>
            <p:ph type="pic" sz="quarter" idx="13"/>
          </p:nvPr>
        </p:nvPicPr>
        <p:blipFill>
          <a:blip r:embed="rId3"/>
          <a:srcRect l="20347" r="20347"/>
          <a:stretch/>
        </p:blipFill>
        <p:spPr>
          <a:prstGeom prst="rect">
            <a:avLst/>
          </a:prstGeom>
          <a:solidFill>
            <a:srgbClr val="E8E8E8"/>
          </a:solidFill>
        </p:spPr>
      </p:pic>
      <p:sp>
        <p:nvSpPr>
          <p:cNvPr id="11" name="Content Placeholder 3">
            <a:extLst>
              <a:ext uri="{FF2B5EF4-FFF2-40B4-BE49-F238E27FC236}">
                <a16:creationId xmlns:a16="http://schemas.microsoft.com/office/drawing/2014/main" id="{A5354C0C-9963-1F15-736B-D79CA8D80A54}"/>
              </a:ext>
            </a:extLst>
          </p:cNvPr>
          <p:cNvSpPr txBox="1">
            <a:spLocks/>
          </p:cNvSpPr>
          <p:nvPr/>
        </p:nvSpPr>
        <p:spPr>
          <a:xfrm>
            <a:off x="407988" y="2205037"/>
            <a:ext cx="5327972" cy="3869192"/>
          </a:xfrm>
          <a:prstGeom prst="rect">
            <a:avLst/>
          </a:prstGeom>
        </p:spPr>
        <p:txBody>
          <a:bodyPr vert="horz" lIns="0" tIns="0" rIns="0" bIns="0" numCol="2" rtlCol="0" anchor="t" anchorCtr="0">
            <a:noAutofit/>
          </a:bodyPr>
          <a:lst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a:lstStyle>
          <a:p>
            <a:r>
              <a:rPr lang="fi-FI" sz="1600" b="1" dirty="0"/>
              <a:t>Suomenkielinen ohjelma Kauppatieteet, jonka pääaineet alla:</a:t>
            </a:r>
          </a:p>
          <a:p>
            <a:pPr marL="342900" indent="-342900">
              <a:buFont typeface="Arial" panose="020B0604020202020204" pitchFamily="34" charset="0"/>
              <a:buChar char="•"/>
            </a:pPr>
            <a:r>
              <a:rPr lang="fi-FI" sz="1600" dirty="0"/>
              <a:t>Johtaminen</a:t>
            </a:r>
          </a:p>
          <a:p>
            <a:pPr marL="342900" indent="-342900">
              <a:buFont typeface="Arial" panose="020B0604020202020204" pitchFamily="34" charset="0"/>
              <a:buChar char="•"/>
            </a:pPr>
            <a:r>
              <a:rPr lang="fi-FI" sz="1600" dirty="0"/>
              <a:t>Laskentatoimi</a:t>
            </a:r>
          </a:p>
          <a:p>
            <a:pPr marL="342900" indent="-342900">
              <a:buFont typeface="Arial" panose="020B0604020202020204" pitchFamily="34" charset="0"/>
              <a:buChar char="•"/>
            </a:pPr>
            <a:r>
              <a:rPr lang="fi-FI" sz="1600" dirty="0"/>
              <a:t>Tieto- ja palvelujohtaminen</a:t>
            </a:r>
          </a:p>
          <a:p>
            <a:pPr marL="342900" indent="-342900">
              <a:buFont typeface="Arial" panose="020B0604020202020204" pitchFamily="34" charset="0"/>
              <a:buChar char="•"/>
            </a:pPr>
            <a:r>
              <a:rPr lang="fi-FI" sz="1600" dirty="0"/>
              <a:t>Markkinointi</a:t>
            </a:r>
          </a:p>
          <a:p>
            <a:pPr marL="342900" indent="-342900">
              <a:buFont typeface="Arial" panose="020B0604020202020204" pitchFamily="34" charset="0"/>
              <a:buChar char="•"/>
            </a:pPr>
            <a:r>
              <a:rPr lang="fi-FI" sz="1600" dirty="0"/>
              <a:t>Taloustiede</a:t>
            </a:r>
          </a:p>
          <a:p>
            <a:pPr marL="342900" indent="-342900">
              <a:buFont typeface="Arial" panose="020B0604020202020204" pitchFamily="34" charset="0"/>
              <a:buChar char="•"/>
            </a:pPr>
            <a:r>
              <a:rPr lang="fi-FI" sz="1600" dirty="0">
                <a:cs typeface="Arial"/>
              </a:rPr>
              <a:t>Vastuu ja vaikuttavuus</a:t>
            </a:r>
            <a:endParaRPr lang="fi-FI" sz="1600" dirty="0"/>
          </a:p>
          <a:p>
            <a:pPr marL="342900" indent="-342900">
              <a:buFont typeface="Arial" panose="020B0604020202020204" pitchFamily="34" charset="0"/>
              <a:buChar char="•"/>
            </a:pPr>
            <a:r>
              <a:rPr lang="fi-FI" sz="1600" dirty="0"/>
              <a:t>Yritysjuridiikka</a:t>
            </a:r>
          </a:p>
          <a:p>
            <a:pPr marL="342900" indent="-342900">
              <a:buFont typeface="Arial" panose="020B0604020202020204" pitchFamily="34" charset="0"/>
              <a:buChar char="•"/>
            </a:pPr>
            <a:endParaRPr lang="fi-FI" sz="1600" dirty="0"/>
          </a:p>
          <a:p>
            <a:r>
              <a:rPr lang="fi-FI" sz="1600" b="1" dirty="0"/>
              <a:t>Englanninkieliset ohjelmat:</a:t>
            </a:r>
          </a:p>
          <a:p>
            <a:pPr marL="342900" indent="-342900">
              <a:buFont typeface="Arial" panose="020B0604020202020204" pitchFamily="34" charset="0"/>
              <a:buChar char="•"/>
            </a:pPr>
            <a:r>
              <a:rPr lang="fi-FI" sz="1600" dirty="0" err="1"/>
              <a:t>Economics</a:t>
            </a:r>
            <a:endParaRPr lang="fi-FI" sz="1600" dirty="0"/>
          </a:p>
          <a:p>
            <a:pPr marL="342900" indent="-342900">
              <a:buFont typeface="Arial" panose="020B0604020202020204" pitchFamily="34" charset="0"/>
              <a:buChar char="•"/>
            </a:pPr>
            <a:r>
              <a:rPr lang="fi-FI" sz="1600" dirty="0"/>
              <a:t>Finance</a:t>
            </a:r>
          </a:p>
          <a:p>
            <a:pPr marL="342900" indent="-342900">
              <a:buFont typeface="Arial" panose="020B0604020202020204" pitchFamily="34" charset="0"/>
              <a:buChar char="•"/>
            </a:pPr>
            <a:r>
              <a:rPr lang="fi-FI" sz="1600" dirty="0"/>
              <a:t>International Business</a:t>
            </a:r>
          </a:p>
          <a:p>
            <a:pPr marL="342900" indent="-342900">
              <a:buFont typeface="Arial" panose="020B0604020202020204" pitchFamily="34" charset="0"/>
              <a:buChar char="•"/>
            </a:pPr>
            <a:r>
              <a:rPr lang="fi-FI" sz="1600" dirty="0"/>
              <a:t>Technology, Business and Design (monitieteinen)</a:t>
            </a:r>
          </a:p>
        </p:txBody>
      </p:sp>
    </p:spTree>
    <p:extLst>
      <p:ext uri="{BB962C8B-B14F-4D97-AF65-F5344CB8AC3E}">
        <p14:creationId xmlns:p14="http://schemas.microsoft.com/office/powerpoint/2010/main" val="3463715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fld id="{910783D3-C302-4CE8-B9EA-53F31C941894}" type="datetime1">
              <a:rPr lang="fi-FI" smtClean="0"/>
              <a:t>9.10.2026</a:t>
            </a:fld>
            <a:endParaRPr lang="fi-FI"/>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fld id="{D701140D-C14F-41CA-99FC-0EF83E8DA40A}" type="slidenum">
              <a:rPr lang="fi-FI" smtClean="0"/>
              <a:t>13</a:t>
            </a:fld>
            <a:endParaRPr lang="fi-FI"/>
          </a:p>
        </p:txBody>
      </p:sp>
      <p:sp>
        <p:nvSpPr>
          <p:cNvPr id="4" name="Title 3">
            <a:extLst>
              <a:ext uri="{FF2B5EF4-FFF2-40B4-BE49-F238E27FC236}">
                <a16:creationId xmlns:a16="http://schemas.microsoft.com/office/drawing/2014/main" id="{A9A218C0-C359-E8B1-262B-D6658A00C0C2}"/>
              </a:ext>
            </a:extLst>
          </p:cNvPr>
          <p:cNvSpPr>
            <a:spLocks noGrp="1"/>
          </p:cNvSpPr>
          <p:nvPr>
            <p:ph type="ctrTitle"/>
          </p:nvPr>
        </p:nvSpPr>
        <p:spPr/>
        <p:txBody>
          <a:bodyPr/>
          <a:lstStyle/>
          <a:p>
            <a:r>
              <a:rPr lang="en-US" err="1"/>
              <a:t>Taiteiden</a:t>
            </a:r>
            <a:r>
              <a:rPr lang="en-US"/>
              <a:t> ala</a:t>
            </a:r>
            <a:endParaRPr lang="fi-FI"/>
          </a:p>
        </p:txBody>
      </p:sp>
    </p:spTree>
    <p:extLst>
      <p:ext uri="{BB962C8B-B14F-4D97-AF65-F5344CB8AC3E}">
        <p14:creationId xmlns:p14="http://schemas.microsoft.com/office/powerpoint/2010/main" val="692208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F8C8F9-B440-3B04-7E49-8E1CA53A6D70}"/>
              </a:ext>
            </a:extLst>
          </p:cNvPr>
          <p:cNvSpPr>
            <a:spLocks noGrp="1"/>
          </p:cNvSpPr>
          <p:nvPr>
            <p:ph type="title"/>
          </p:nvPr>
        </p:nvSpPr>
        <p:spPr/>
        <p:txBody>
          <a:bodyPr/>
          <a:lstStyle/>
          <a:p>
            <a:r>
              <a:rPr lang="fi-FI"/>
              <a:t>Taiteiden ja suunnittelun korkeakoulu</a:t>
            </a:r>
          </a:p>
        </p:txBody>
      </p:sp>
      <p:sp>
        <p:nvSpPr>
          <p:cNvPr id="4" name="Content Placeholder 3">
            <a:extLst>
              <a:ext uri="{FF2B5EF4-FFF2-40B4-BE49-F238E27FC236}">
                <a16:creationId xmlns:a16="http://schemas.microsoft.com/office/drawing/2014/main" id="{C968CC8E-FF66-E1CE-3F6E-9891B9486895}"/>
              </a:ext>
            </a:extLst>
          </p:cNvPr>
          <p:cNvSpPr>
            <a:spLocks noGrp="1"/>
          </p:cNvSpPr>
          <p:nvPr>
            <p:ph sz="half" idx="1"/>
          </p:nvPr>
        </p:nvSpPr>
        <p:spPr/>
        <p:txBody>
          <a:bodyPr/>
          <a:lstStyle/>
          <a:p>
            <a:pPr marL="342900" indent="-342900">
              <a:buFont typeface="Arial" panose="020B0604020202020204" pitchFamily="34" charset="0"/>
              <a:buChar char="•"/>
            </a:pPr>
            <a:r>
              <a:rPr lang="fi-FI"/>
              <a:t>Suomen ja Pohjoismaiden johtava korkeakoulu taiteen ja suunnittelun alalla</a:t>
            </a:r>
          </a:p>
          <a:p>
            <a:pPr marL="342900" indent="-342900">
              <a:buFont typeface="Arial" panose="020B0604020202020204" pitchFamily="34" charset="0"/>
              <a:buChar char="•"/>
            </a:pPr>
            <a:r>
              <a:rPr lang="fi-FI"/>
              <a:t>Mielikuvituksellisia ja epätavanomaisia lähestymistapoja monimutkaisiin yhteiskunnallisiin haasteisiin</a:t>
            </a:r>
          </a:p>
          <a:p>
            <a:pPr marL="342900" indent="-342900">
              <a:buFont typeface="Arial" panose="020B0604020202020204" pitchFamily="34" charset="0"/>
              <a:buChar char="•"/>
            </a:pPr>
            <a:r>
              <a:rPr lang="fi-FI"/>
              <a:t>Ratkaisuja kestävään kehitykseen</a:t>
            </a:r>
          </a:p>
          <a:p>
            <a:pPr marL="342900" indent="-342900">
              <a:buFont typeface="Arial" panose="020B0604020202020204" pitchFamily="34" charset="0"/>
              <a:buChar char="•"/>
            </a:pPr>
            <a:r>
              <a:rPr lang="fi-FI"/>
              <a:t>Maailmanluokan työpajatilat ja laitteet</a:t>
            </a:r>
          </a:p>
          <a:p>
            <a:pPr marL="342900" indent="-342900">
              <a:buFont typeface="Arial" panose="020B0604020202020204" pitchFamily="34" charset="0"/>
              <a:buChar char="•"/>
            </a:pPr>
            <a:r>
              <a:rPr lang="fi-FI"/>
              <a:t>Seuraa opiskelijaelämää Instagramissa: @aaltoarts</a:t>
            </a:r>
          </a:p>
        </p:txBody>
      </p:sp>
      <p:sp>
        <p:nvSpPr>
          <p:cNvPr id="5" name="Date Placeholder 4">
            <a:extLst>
              <a:ext uri="{FF2B5EF4-FFF2-40B4-BE49-F238E27FC236}">
                <a16:creationId xmlns:a16="http://schemas.microsoft.com/office/drawing/2014/main" id="{CE38CE8B-0D5D-B6FE-6A5F-2A9C0808D6E4}"/>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52B1D9DB-7BFC-ED54-D17F-6669DF3D2FC4}"/>
              </a:ext>
            </a:extLst>
          </p:cNvPr>
          <p:cNvSpPr>
            <a:spLocks noGrp="1"/>
          </p:cNvSpPr>
          <p:nvPr>
            <p:ph type="sldNum" sz="quarter" idx="16"/>
          </p:nvPr>
        </p:nvSpPr>
        <p:spPr/>
        <p:txBody>
          <a:bodyPr/>
          <a:lstStyle/>
          <a:p>
            <a:fld id="{D701140D-C14F-41CA-99FC-0EF83E8DA40A}" type="slidenum">
              <a:rPr lang="fi-FI" smtClean="0"/>
              <a:pPr/>
              <a:t>14</a:t>
            </a:fld>
            <a:endParaRPr lang="fi-FI"/>
          </a:p>
        </p:txBody>
      </p:sp>
      <p:pic>
        <p:nvPicPr>
          <p:cNvPr id="7" name="Picture 3">
            <a:extLst>
              <a:ext uri="{FF2B5EF4-FFF2-40B4-BE49-F238E27FC236}">
                <a16:creationId xmlns:a16="http://schemas.microsoft.com/office/drawing/2014/main" id="{823E5237-13E1-7809-58B9-B171E5DD5C8F}"/>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6096000" y="0"/>
            <a:ext cx="6096000" cy="6858000"/>
          </a:xfrm>
          <a:prstGeom prst="rect">
            <a:avLst/>
          </a:prstGeom>
        </p:spPr>
      </p:pic>
    </p:spTree>
    <p:extLst>
      <p:ext uri="{BB962C8B-B14F-4D97-AF65-F5344CB8AC3E}">
        <p14:creationId xmlns:p14="http://schemas.microsoft.com/office/powerpoint/2010/main" val="578434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9" descr="A group of people sitting in chairs&#10;&#10;Description automatically generated">
            <a:extLst>
              <a:ext uri="{FF2B5EF4-FFF2-40B4-BE49-F238E27FC236}">
                <a16:creationId xmlns:a16="http://schemas.microsoft.com/office/drawing/2014/main" id="{2D62617B-7432-90FE-9FA8-BF00B94AD3E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96000" y="0"/>
            <a:ext cx="6096000" cy="6858000"/>
          </a:xfrm>
          <a:prstGeom prst="rect">
            <a:avLst/>
          </a:prstGeom>
          <a:solidFill>
            <a:schemeClr val="bg2"/>
          </a:solidFill>
        </p:spPr>
      </p:pic>
      <p:sp>
        <p:nvSpPr>
          <p:cNvPr id="3" name="Title 2">
            <a:extLst>
              <a:ext uri="{FF2B5EF4-FFF2-40B4-BE49-F238E27FC236}">
                <a16:creationId xmlns:a16="http://schemas.microsoft.com/office/drawing/2014/main" id="{65302553-9A96-E0B8-A704-C1E5C89C4F5D}"/>
              </a:ext>
            </a:extLst>
          </p:cNvPr>
          <p:cNvSpPr>
            <a:spLocks noGrp="1"/>
          </p:cNvSpPr>
          <p:nvPr>
            <p:ph type="title"/>
          </p:nvPr>
        </p:nvSpPr>
        <p:spPr/>
        <p:txBody>
          <a:bodyPr/>
          <a:lstStyle/>
          <a:p>
            <a:r>
              <a:rPr lang="fi-FI"/>
              <a:t>Taiteiden alan kandidaattikoulutukset</a:t>
            </a:r>
          </a:p>
        </p:txBody>
      </p:sp>
      <p:sp>
        <p:nvSpPr>
          <p:cNvPr id="5" name="Date Placeholder 4">
            <a:extLst>
              <a:ext uri="{FF2B5EF4-FFF2-40B4-BE49-F238E27FC236}">
                <a16:creationId xmlns:a16="http://schemas.microsoft.com/office/drawing/2014/main" id="{A3B54492-CE7F-8B56-0811-0CF83B727E5C}"/>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2BFE1B83-F065-6623-F5DE-431343E95D8D}"/>
              </a:ext>
            </a:extLst>
          </p:cNvPr>
          <p:cNvSpPr>
            <a:spLocks noGrp="1"/>
          </p:cNvSpPr>
          <p:nvPr>
            <p:ph type="sldNum" sz="quarter" idx="16"/>
          </p:nvPr>
        </p:nvSpPr>
        <p:spPr/>
        <p:txBody>
          <a:bodyPr/>
          <a:lstStyle/>
          <a:p>
            <a:fld id="{D701140D-C14F-41CA-99FC-0EF83E8DA40A}" type="slidenum">
              <a:rPr lang="fi-FI" smtClean="0"/>
              <a:pPr/>
              <a:t>15</a:t>
            </a:fld>
            <a:endParaRPr lang="fi-FI"/>
          </a:p>
        </p:txBody>
      </p:sp>
      <p:pic>
        <p:nvPicPr>
          <p:cNvPr id="10" name="Picture Placeholder 9">
            <a:extLst>
              <a:ext uri="{FF2B5EF4-FFF2-40B4-BE49-F238E27FC236}">
                <a16:creationId xmlns:a16="http://schemas.microsoft.com/office/drawing/2014/main" id="{E81898E6-5D3E-C657-5178-D14D28885B89}"/>
              </a:ext>
            </a:extLst>
          </p:cNvPr>
          <p:cNvPicPr>
            <a:picLocks noGrp="1" noChangeAspect="1"/>
          </p:cNvPicPr>
          <p:nvPr>
            <p:ph type="pic" sz="quarter" idx="13"/>
          </p:nvPr>
        </p:nvPicPr>
        <p:blipFill rotWithShape="1">
          <a:blip r:embed="rId4" cstate="email">
            <a:extLst>
              <a:ext uri="{28A0092B-C50C-407E-A947-70E740481C1C}">
                <a14:useLocalDpi xmlns:a14="http://schemas.microsoft.com/office/drawing/2010/main"/>
              </a:ext>
            </a:extLst>
          </a:blip>
          <a:srcRect/>
          <a:stretch/>
        </p:blipFill>
        <p:spPr>
          <a:xfrm>
            <a:off x="6096000" y="0"/>
            <a:ext cx="6096000" cy="6858000"/>
          </a:xfrm>
        </p:spPr>
      </p:pic>
      <p:sp>
        <p:nvSpPr>
          <p:cNvPr id="7" name="Content Placeholder 3">
            <a:extLst>
              <a:ext uri="{FF2B5EF4-FFF2-40B4-BE49-F238E27FC236}">
                <a16:creationId xmlns:a16="http://schemas.microsoft.com/office/drawing/2014/main" id="{BC64512B-1C9E-B192-418F-7304E7635BDF}"/>
              </a:ext>
            </a:extLst>
          </p:cNvPr>
          <p:cNvSpPr txBox="1">
            <a:spLocks/>
          </p:cNvSpPr>
          <p:nvPr/>
        </p:nvSpPr>
        <p:spPr>
          <a:xfrm>
            <a:off x="407988" y="2205037"/>
            <a:ext cx="5327972" cy="3671887"/>
          </a:xfrm>
          <a:prstGeom prst="rect">
            <a:avLst/>
          </a:prstGeom>
        </p:spPr>
        <p:txBody>
          <a:bodyPr vert="horz" lIns="0" tIns="0" rIns="0" bIns="0" numCol="2" spcCol="180000" rtlCol="0" anchor="t" anchorCtr="0">
            <a:noAutofit/>
          </a:bodyPr>
          <a:lstStyle>
            <a:lvl1pPr marL="0" indent="0" algn="l" defTabSz="914400" rtl="0" eaLnBrk="1" latinLnBrk="0" hangingPunct="1">
              <a:lnSpc>
                <a:spcPct val="100000"/>
              </a:lnSpc>
              <a:spcBef>
                <a:spcPts val="800"/>
              </a:spcBef>
              <a:buFontTx/>
              <a:buNone/>
              <a:defRPr sz="2000" kern="1200">
                <a:solidFill>
                  <a:schemeClr val="tx1"/>
                </a:solidFill>
                <a:latin typeface="+mn-lt"/>
                <a:ea typeface="+mn-ea"/>
                <a:cs typeface="+mn-cs"/>
              </a:defRPr>
            </a:lvl1pPr>
            <a:lvl2pPr marL="266700" indent="-266700" algn="l" defTabSz="914400" rtl="0" eaLnBrk="1" latinLnBrk="0" hangingPunct="1">
              <a:lnSpc>
                <a:spcPct val="100000"/>
              </a:lnSpc>
              <a:spcBef>
                <a:spcPts val="800"/>
              </a:spcBef>
              <a:buFont typeface="Arial" panose="020B0604020202020204" pitchFamily="34" charset="0"/>
              <a:buChar char="•"/>
              <a:defRPr sz="2000" kern="1200">
                <a:solidFill>
                  <a:schemeClr val="tx1"/>
                </a:solidFill>
                <a:latin typeface="+mn-lt"/>
                <a:ea typeface="+mn-ea"/>
                <a:cs typeface="+mn-cs"/>
              </a:defRPr>
            </a:lvl2pPr>
            <a:lvl3pPr marL="542925"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8096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10763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5pPr>
            <a:lvl6pPr marL="1343025"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6pPr>
            <a:lvl7pPr marL="1619250" indent="-276225"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7pPr>
            <a:lvl8pPr marL="18859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8pPr>
            <a:lvl9pPr marL="2152650" indent="-2667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9pPr>
          </a:lstStyle>
          <a:p>
            <a:r>
              <a:rPr lang="fi-FI" sz="1400" b="1"/>
              <a:t>Suomen- ja ruotsinkieliset koulutukset:</a:t>
            </a:r>
          </a:p>
          <a:p>
            <a:pPr marL="285750" indent="-285750">
              <a:buFont typeface="Arial" panose="020B0604020202020204" pitchFamily="34" charset="0"/>
              <a:buChar char="•"/>
            </a:pPr>
            <a:r>
              <a:rPr lang="fi-FI" sz="1400"/>
              <a:t>Dokumentaarinen elokuva</a:t>
            </a:r>
          </a:p>
          <a:p>
            <a:pPr marL="285750" indent="-285750">
              <a:buFont typeface="Arial" panose="020B0604020202020204" pitchFamily="34" charset="0"/>
              <a:buChar char="•"/>
            </a:pPr>
            <a:r>
              <a:rPr lang="fi-FI" sz="1400"/>
              <a:t>Elokuva- ja tv-käsikirjoitus</a:t>
            </a:r>
          </a:p>
          <a:p>
            <a:pPr marL="285750" indent="-285750">
              <a:buFont typeface="Arial" panose="020B0604020202020204" pitchFamily="34" charset="0"/>
              <a:buChar char="•"/>
            </a:pPr>
            <a:r>
              <a:rPr lang="fi-FI" sz="1400"/>
              <a:t>Elokuva- ja tv-lavastus</a:t>
            </a:r>
          </a:p>
          <a:p>
            <a:pPr marL="285750" indent="-285750">
              <a:buFont typeface="Arial" panose="020B0604020202020204" pitchFamily="34" charset="0"/>
              <a:buChar char="•"/>
            </a:pPr>
            <a:r>
              <a:rPr lang="fi-FI" sz="1400"/>
              <a:t>Elokuva- ja tv-tuotanto</a:t>
            </a:r>
          </a:p>
          <a:p>
            <a:pPr marL="285750" indent="-285750">
              <a:buFont typeface="Arial" panose="020B0604020202020204" pitchFamily="34" charset="0"/>
              <a:buChar char="•"/>
            </a:pPr>
            <a:r>
              <a:rPr lang="fi-FI" sz="1400"/>
              <a:t>Elokuvaleikkaus</a:t>
            </a:r>
          </a:p>
          <a:p>
            <a:pPr marL="285750" indent="-285750">
              <a:buFont typeface="Arial" panose="020B0604020202020204" pitchFamily="34" charset="0"/>
              <a:buChar char="•"/>
            </a:pPr>
            <a:r>
              <a:rPr lang="fi-FI" sz="1400"/>
              <a:t>Elokuvaohjaus</a:t>
            </a:r>
          </a:p>
          <a:p>
            <a:pPr marL="285750" indent="-285750">
              <a:buFont typeface="Arial" panose="020B0604020202020204" pitchFamily="34" charset="0"/>
              <a:buChar char="•"/>
            </a:pPr>
            <a:r>
              <a:rPr lang="fi-FI" sz="1400"/>
              <a:t>Elokuvaus</a:t>
            </a:r>
          </a:p>
          <a:p>
            <a:pPr marL="285750" indent="-285750">
              <a:buFont typeface="Arial" panose="020B0604020202020204" pitchFamily="34" charset="0"/>
              <a:buChar char="•"/>
            </a:pPr>
            <a:r>
              <a:rPr lang="fi-FI" sz="1400"/>
              <a:t>Elokuvaäänitys ja -äänisuunnittelu</a:t>
            </a:r>
          </a:p>
          <a:p>
            <a:pPr marL="285750" indent="-285750">
              <a:buFont typeface="Arial" panose="020B0604020202020204" pitchFamily="34" charset="0"/>
              <a:buChar char="•"/>
            </a:pPr>
            <a:endParaRPr lang="fi-FI" sz="1400"/>
          </a:p>
          <a:p>
            <a:pPr marL="285750" indent="-285750">
              <a:buFont typeface="Arial" panose="020B0604020202020204" pitchFamily="34" charset="0"/>
              <a:buChar char="•"/>
            </a:pPr>
            <a:r>
              <a:rPr lang="fi-FI" sz="1400"/>
              <a:t>Kuvataidekasvatus</a:t>
            </a:r>
          </a:p>
          <a:p>
            <a:pPr marL="285750" indent="-285750">
              <a:buFont typeface="Arial" panose="020B0604020202020204" pitchFamily="34" charset="0"/>
              <a:buChar char="•"/>
            </a:pPr>
            <a:r>
              <a:rPr lang="fi-FI" sz="1400"/>
              <a:t>Muoti</a:t>
            </a:r>
          </a:p>
          <a:p>
            <a:pPr marL="285750" indent="-285750">
              <a:buFont typeface="Arial" panose="020B0604020202020204" pitchFamily="34" charset="0"/>
              <a:buChar char="•"/>
            </a:pPr>
            <a:r>
              <a:rPr lang="fi-FI" sz="1400"/>
              <a:t>Muotoilu</a:t>
            </a:r>
          </a:p>
          <a:p>
            <a:pPr marL="285750" indent="-285750">
              <a:buFont typeface="Arial" panose="020B0604020202020204" pitchFamily="34" charset="0"/>
              <a:buChar char="•"/>
            </a:pPr>
            <a:r>
              <a:rPr lang="fi-FI" sz="1400"/>
              <a:t>Pukusuunnittelu: esittävät taiteet ja elokuva </a:t>
            </a:r>
            <a:endParaRPr lang="fi-FI" sz="1100"/>
          </a:p>
          <a:p>
            <a:pPr marL="285750" indent="-285750">
              <a:buFont typeface="Arial" panose="020B0604020202020204" pitchFamily="34" charset="0"/>
              <a:buChar char="•"/>
            </a:pPr>
            <a:r>
              <a:rPr lang="fi-FI" sz="1400"/>
              <a:t>Sisustusarkkitehtuuri</a:t>
            </a:r>
          </a:p>
          <a:p>
            <a:pPr marL="285750" indent="-285750">
              <a:buFont typeface="Arial" panose="020B0604020202020204" pitchFamily="34" charset="0"/>
              <a:buChar char="•"/>
            </a:pPr>
            <a:r>
              <a:rPr lang="fi-FI" sz="1400"/>
              <a:t>Visuaalisen viestinnän muotoilu</a:t>
            </a:r>
          </a:p>
          <a:p>
            <a:endParaRPr lang="fi-FI" sz="1400"/>
          </a:p>
          <a:p>
            <a:r>
              <a:rPr lang="fi-FI" sz="1400" b="1"/>
              <a:t>Englanninkielinen ohjelma:</a:t>
            </a:r>
          </a:p>
          <a:p>
            <a:pPr marL="285750" indent="-285750">
              <a:buFont typeface="Arial" panose="020B0604020202020204" pitchFamily="34" charset="0"/>
              <a:buChar char="•"/>
            </a:pPr>
            <a:r>
              <a:rPr lang="fi-FI" sz="1400"/>
              <a:t>Design and Media</a:t>
            </a:r>
            <a:endParaRPr lang="fi-FI" sz="1400" dirty="0"/>
          </a:p>
        </p:txBody>
      </p:sp>
      <p:sp>
        <p:nvSpPr>
          <p:cNvPr id="8" name="TextBox 7">
            <a:extLst>
              <a:ext uri="{FF2B5EF4-FFF2-40B4-BE49-F238E27FC236}">
                <a16:creationId xmlns:a16="http://schemas.microsoft.com/office/drawing/2014/main" id="{75CF53BF-8685-4923-A7F1-2451F51F89B0}"/>
              </a:ext>
            </a:extLst>
          </p:cNvPr>
          <p:cNvSpPr txBox="1"/>
          <p:nvPr/>
        </p:nvSpPr>
        <p:spPr>
          <a:xfrm>
            <a:off x="1038354" y="6012402"/>
            <a:ext cx="4739916" cy="523220"/>
          </a:xfrm>
          <a:prstGeom prst="rect">
            <a:avLst/>
          </a:prstGeom>
          <a:noFill/>
        </p:spPr>
        <p:txBody>
          <a:bodyPr wrap="square" rtlCol="0">
            <a:spAutoFit/>
          </a:bodyPr>
          <a:lstStyle/>
          <a:p>
            <a:r>
              <a:rPr lang="fi-FI" sz="1400" dirty="0"/>
              <a:t>Lisäksi arkkitehtuurin ja maisema-arkkitehtuurin koulutukset tekniikan alla. </a:t>
            </a:r>
            <a:endParaRPr lang="fi-FI" sz="1400" dirty="0">
              <a:latin typeface="+mj-lt"/>
            </a:endParaRPr>
          </a:p>
        </p:txBody>
      </p:sp>
    </p:spTree>
    <p:extLst>
      <p:ext uri="{BB962C8B-B14F-4D97-AF65-F5344CB8AC3E}">
        <p14:creationId xmlns:p14="http://schemas.microsoft.com/office/powerpoint/2010/main" val="3598804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fld id="{910783D3-C302-4CE8-B9EA-53F31C941894}" type="datetime1">
              <a:rPr lang="fi-FI" smtClean="0"/>
              <a:t>9.10.2026</a:t>
            </a:fld>
            <a:endParaRPr lang="fi-FI"/>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fld id="{D701140D-C14F-41CA-99FC-0EF83E8DA40A}" type="slidenum">
              <a:rPr lang="fi-FI" smtClean="0"/>
              <a:t>16</a:t>
            </a:fld>
            <a:endParaRPr lang="fi-FI"/>
          </a:p>
        </p:txBody>
      </p:sp>
      <p:sp>
        <p:nvSpPr>
          <p:cNvPr id="4" name="Title 3">
            <a:extLst>
              <a:ext uri="{FF2B5EF4-FFF2-40B4-BE49-F238E27FC236}">
                <a16:creationId xmlns:a16="http://schemas.microsoft.com/office/drawing/2014/main" id="{A9A218C0-C359-E8B1-262B-D6658A00C0C2}"/>
              </a:ext>
            </a:extLst>
          </p:cNvPr>
          <p:cNvSpPr>
            <a:spLocks noGrp="1"/>
          </p:cNvSpPr>
          <p:nvPr>
            <p:ph type="ctrTitle"/>
          </p:nvPr>
        </p:nvSpPr>
        <p:spPr/>
        <p:txBody>
          <a:bodyPr/>
          <a:lstStyle/>
          <a:p>
            <a:r>
              <a:rPr lang="en-US" err="1"/>
              <a:t>Tekniikan</a:t>
            </a:r>
            <a:r>
              <a:rPr lang="en-US"/>
              <a:t> ala</a:t>
            </a:r>
            <a:endParaRPr lang="fi-FI"/>
          </a:p>
        </p:txBody>
      </p:sp>
    </p:spTree>
    <p:extLst>
      <p:ext uri="{BB962C8B-B14F-4D97-AF65-F5344CB8AC3E}">
        <p14:creationId xmlns:p14="http://schemas.microsoft.com/office/powerpoint/2010/main" val="218518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F8C8F9-B440-3B04-7E49-8E1CA53A6D70}"/>
              </a:ext>
            </a:extLst>
          </p:cNvPr>
          <p:cNvSpPr>
            <a:spLocks noGrp="1"/>
          </p:cNvSpPr>
          <p:nvPr>
            <p:ph type="title"/>
          </p:nvPr>
        </p:nvSpPr>
        <p:spPr/>
        <p:txBody>
          <a:bodyPr/>
          <a:lstStyle/>
          <a:p>
            <a:r>
              <a:rPr lang="en-US" err="1"/>
              <a:t>Tekniikan</a:t>
            </a:r>
            <a:r>
              <a:rPr lang="en-US"/>
              <a:t> ala</a:t>
            </a:r>
            <a:endParaRPr lang="fi-FI"/>
          </a:p>
        </p:txBody>
      </p:sp>
      <p:sp>
        <p:nvSpPr>
          <p:cNvPr id="4" name="Content Placeholder 3">
            <a:extLst>
              <a:ext uri="{FF2B5EF4-FFF2-40B4-BE49-F238E27FC236}">
                <a16:creationId xmlns:a16="http://schemas.microsoft.com/office/drawing/2014/main" id="{C968CC8E-FF66-E1CE-3F6E-9891B9486895}"/>
              </a:ext>
            </a:extLst>
          </p:cNvPr>
          <p:cNvSpPr>
            <a:spLocks noGrp="1"/>
          </p:cNvSpPr>
          <p:nvPr>
            <p:ph sz="half" idx="1"/>
          </p:nvPr>
        </p:nvSpPr>
        <p:spPr/>
        <p:txBody>
          <a:bodyPr/>
          <a:lstStyle/>
          <a:p>
            <a:pPr marL="342900" indent="-342900">
              <a:buFont typeface="Arial" panose="020B0604020202020204" pitchFamily="34" charset="0"/>
              <a:buChar char="•"/>
            </a:pPr>
            <a:r>
              <a:rPr lang="fi-FI"/>
              <a:t>Suomen laajin tekniikan alan koulutustarjonta</a:t>
            </a:r>
          </a:p>
          <a:p>
            <a:pPr marL="342900" indent="-342900">
              <a:buFont typeface="Arial" panose="020B0604020202020204" pitchFamily="34" charset="0"/>
              <a:buChar char="•"/>
            </a:pPr>
            <a:r>
              <a:rPr lang="fi-FI"/>
              <a:t>Työmarkkinoilla arvostettu tutkinto</a:t>
            </a:r>
          </a:p>
          <a:p>
            <a:pPr marL="342900" indent="-342900">
              <a:buFont typeface="Arial" panose="020B0604020202020204" pitchFamily="34" charset="0"/>
              <a:buChar char="•"/>
            </a:pPr>
            <a:r>
              <a:rPr lang="fi-FI"/>
              <a:t>Sivuainevalinnoilla tutkintoa voi viedä haluamaansa suuntaan</a:t>
            </a:r>
          </a:p>
          <a:p>
            <a:pPr marL="342900" indent="-342900">
              <a:buFont typeface="Arial" panose="020B0604020202020204" pitchFamily="34" charset="0"/>
              <a:buChar char="•"/>
            </a:pPr>
            <a:r>
              <a:rPr lang="fi-FI"/>
              <a:t>Yhteinen halu ratkaista ongelmia ja tehdä yhteiskunnasta toimivampi, eettisempi ja kestävämpi</a:t>
            </a:r>
          </a:p>
          <a:p>
            <a:pPr marL="342900" indent="-342900">
              <a:buFont typeface="Arial" panose="020B0604020202020204" pitchFamily="34" charset="0"/>
              <a:buChar char="•"/>
            </a:pPr>
            <a:r>
              <a:rPr lang="fi-FI"/>
              <a:t>Tulevaisuuden haasteet luovat kasvavan tarpeen alan osaajille</a:t>
            </a:r>
          </a:p>
        </p:txBody>
      </p:sp>
      <p:sp>
        <p:nvSpPr>
          <p:cNvPr id="5" name="Date Placeholder 4">
            <a:extLst>
              <a:ext uri="{FF2B5EF4-FFF2-40B4-BE49-F238E27FC236}">
                <a16:creationId xmlns:a16="http://schemas.microsoft.com/office/drawing/2014/main" id="{CE38CE8B-0D5D-B6FE-6A5F-2A9C0808D6E4}"/>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52B1D9DB-7BFC-ED54-D17F-6669DF3D2FC4}"/>
              </a:ext>
            </a:extLst>
          </p:cNvPr>
          <p:cNvSpPr>
            <a:spLocks noGrp="1"/>
          </p:cNvSpPr>
          <p:nvPr>
            <p:ph type="sldNum" sz="quarter" idx="16"/>
          </p:nvPr>
        </p:nvSpPr>
        <p:spPr/>
        <p:txBody>
          <a:bodyPr/>
          <a:lstStyle/>
          <a:p>
            <a:fld id="{D701140D-C14F-41CA-99FC-0EF83E8DA40A}" type="slidenum">
              <a:rPr lang="fi-FI" smtClean="0"/>
              <a:pPr/>
              <a:t>17</a:t>
            </a:fld>
            <a:endParaRPr lang="fi-FI"/>
          </a:p>
        </p:txBody>
      </p:sp>
      <p:pic>
        <p:nvPicPr>
          <p:cNvPr id="14" name="Kuvan paikkamerkki 13" descr="Kuva, joka sisältää kohteen vaate, henkilö, Teknikko, Lääketieteelliset välineet&#10;&#10;Tekoälyn luoma sisältö voi olla virheellistä.">
            <a:extLst>
              <a:ext uri="{FF2B5EF4-FFF2-40B4-BE49-F238E27FC236}">
                <a16:creationId xmlns:a16="http://schemas.microsoft.com/office/drawing/2014/main" id="{B43E419D-7022-52E0-6B21-B7F64086C776}"/>
              </a:ext>
            </a:extLst>
          </p:cNvPr>
          <p:cNvPicPr>
            <a:picLocks noGrp="1" noChangeAspect="1"/>
          </p:cNvPicPr>
          <p:nvPr>
            <p:ph type="pic" sz="quarter" idx="13"/>
          </p:nvPr>
        </p:nvPicPr>
        <p:blipFill>
          <a:blip r:embed="rId3"/>
          <a:srcRect l="20360" r="20360"/>
          <a:stretch/>
        </p:blipFill>
        <p:spPr>
          <a:xfrm>
            <a:off x="6096000" y="5349"/>
            <a:ext cx="6096000" cy="6847301"/>
          </a:xfrm>
          <a:prstGeom prst="rect">
            <a:avLst/>
          </a:prstGeom>
          <a:solidFill>
            <a:srgbClr val="E8E8E8"/>
          </a:solidFill>
        </p:spPr>
      </p:pic>
    </p:spTree>
    <p:extLst>
      <p:ext uri="{BB962C8B-B14F-4D97-AF65-F5344CB8AC3E}">
        <p14:creationId xmlns:p14="http://schemas.microsoft.com/office/powerpoint/2010/main" val="3916378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302553-9A96-E0B8-A704-C1E5C89C4F5D}"/>
              </a:ext>
            </a:extLst>
          </p:cNvPr>
          <p:cNvSpPr>
            <a:spLocks noGrp="1"/>
          </p:cNvSpPr>
          <p:nvPr>
            <p:ph type="title"/>
          </p:nvPr>
        </p:nvSpPr>
        <p:spPr/>
        <p:txBody>
          <a:bodyPr/>
          <a:lstStyle/>
          <a:p>
            <a:r>
              <a:rPr lang="fi-FI" sz="3200">
                <a:latin typeface="Arial" charset="0"/>
                <a:ea typeface="Arial" charset="0"/>
                <a:cs typeface="Arial" charset="0"/>
              </a:rPr>
              <a:t>Tekniikan alan kandidaattikoulutukset</a:t>
            </a:r>
          </a:p>
        </p:txBody>
      </p:sp>
      <p:sp>
        <p:nvSpPr>
          <p:cNvPr id="5" name="Date Placeholder 4">
            <a:extLst>
              <a:ext uri="{FF2B5EF4-FFF2-40B4-BE49-F238E27FC236}">
                <a16:creationId xmlns:a16="http://schemas.microsoft.com/office/drawing/2014/main" id="{A3B54492-CE7F-8B56-0811-0CF83B727E5C}"/>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2BFE1B83-F065-6623-F5DE-431343E95D8D}"/>
              </a:ext>
            </a:extLst>
          </p:cNvPr>
          <p:cNvSpPr>
            <a:spLocks noGrp="1"/>
          </p:cNvSpPr>
          <p:nvPr>
            <p:ph type="sldNum" sz="quarter" idx="16"/>
          </p:nvPr>
        </p:nvSpPr>
        <p:spPr/>
        <p:txBody>
          <a:bodyPr/>
          <a:lstStyle/>
          <a:p>
            <a:fld id="{D701140D-C14F-41CA-99FC-0EF83E8DA40A}" type="slidenum">
              <a:rPr lang="fi-FI" smtClean="0"/>
              <a:pPr/>
              <a:t>18</a:t>
            </a:fld>
            <a:endParaRPr lang="fi-FI"/>
          </a:p>
        </p:txBody>
      </p:sp>
      <p:pic>
        <p:nvPicPr>
          <p:cNvPr id="9" name="Kuvan paikkamerkki 8">
            <a:extLst>
              <a:ext uri="{FF2B5EF4-FFF2-40B4-BE49-F238E27FC236}">
                <a16:creationId xmlns:a16="http://schemas.microsoft.com/office/drawing/2014/main" id="{DBED8808-D5DA-6A8C-0CB9-C02E56D1AD8C}"/>
              </a:ext>
            </a:extLst>
          </p:cNvPr>
          <p:cNvPicPr>
            <a:picLocks noGrp="1" noChangeAspect="1"/>
          </p:cNvPicPr>
          <p:nvPr>
            <p:ph type="pic" sz="quarter" idx="13"/>
          </p:nvPr>
        </p:nvPicPr>
        <p:blipFill>
          <a:blip r:embed="rId3"/>
          <a:srcRect l="16667" r="16667"/>
          <a:stretch/>
        </p:blipFill>
        <p:spPr>
          <a:xfrm>
            <a:off x="6096000" y="0"/>
            <a:ext cx="6096000" cy="6858000"/>
          </a:xfrm>
          <a:prstGeom prst="rect">
            <a:avLst/>
          </a:prstGeom>
          <a:solidFill>
            <a:srgbClr val="E8E8E8"/>
          </a:solidFill>
        </p:spPr>
      </p:pic>
      <p:sp>
        <p:nvSpPr>
          <p:cNvPr id="10" name="Content Placeholder 3">
            <a:extLst>
              <a:ext uri="{FF2B5EF4-FFF2-40B4-BE49-F238E27FC236}">
                <a16:creationId xmlns:a16="http://schemas.microsoft.com/office/drawing/2014/main" id="{7BB5A425-2EB5-25A0-9C72-2CDB92E80F14}"/>
              </a:ext>
            </a:extLst>
          </p:cNvPr>
          <p:cNvSpPr>
            <a:spLocks noGrp="1"/>
          </p:cNvSpPr>
          <p:nvPr>
            <p:ph sz="half" idx="1"/>
          </p:nvPr>
        </p:nvSpPr>
        <p:spPr>
          <a:xfrm>
            <a:off x="407988" y="1960109"/>
            <a:ext cx="5327972" cy="3671887"/>
          </a:xfrm>
        </p:spPr>
        <p:txBody>
          <a:bodyPr numCol="2" spcCol="180000"/>
          <a:lstStyle/>
          <a:p>
            <a:r>
              <a:rPr lang="fi-FI" sz="1200" b="1" dirty="0"/>
              <a:t>Suomen- ja ruotsinkieliset koulutukset:</a:t>
            </a:r>
          </a:p>
          <a:p>
            <a:pPr marL="171450" indent="-171450">
              <a:buFont typeface="Arial" panose="020B0604020202020204" pitchFamily="34" charset="0"/>
              <a:buChar char="•"/>
            </a:pPr>
            <a:r>
              <a:rPr lang="fi-FI" sz="1200" dirty="0"/>
              <a:t>Automaatio ja robotiikka</a:t>
            </a:r>
          </a:p>
          <a:p>
            <a:pPr marL="171450" indent="-171450">
              <a:buFont typeface="Arial" panose="020B0604020202020204" pitchFamily="34" charset="0"/>
              <a:buChar char="•"/>
            </a:pPr>
            <a:r>
              <a:rPr lang="fi-FI" sz="1200" dirty="0"/>
              <a:t>Bioinformaatioteknologia</a:t>
            </a:r>
          </a:p>
          <a:p>
            <a:pPr marL="171450" indent="-171450">
              <a:buFont typeface="Arial" panose="020B0604020202020204" pitchFamily="34" charset="0"/>
              <a:buChar char="•"/>
            </a:pPr>
            <a:r>
              <a:rPr lang="fi-FI" sz="1200" dirty="0"/>
              <a:t>Elektroniikka ja sähköfysiikka</a:t>
            </a:r>
          </a:p>
          <a:p>
            <a:pPr marL="171450" indent="-171450">
              <a:buFont typeface="Arial" panose="020B0604020202020204" pitchFamily="34" charset="0"/>
              <a:buChar char="•"/>
            </a:pPr>
            <a:r>
              <a:rPr lang="fi-FI" sz="1200" dirty="0"/>
              <a:t>Energia- ja konetekniikka</a:t>
            </a:r>
          </a:p>
          <a:p>
            <a:pPr marL="171450" indent="-171450">
              <a:buFont typeface="Arial" panose="020B0604020202020204" pitchFamily="34" charset="0"/>
              <a:buChar char="•"/>
            </a:pPr>
            <a:r>
              <a:rPr lang="fi-FI" sz="1200" dirty="0"/>
              <a:t>Informaatioteknologia</a:t>
            </a:r>
          </a:p>
          <a:p>
            <a:pPr marL="171450" indent="-171450">
              <a:buFont typeface="Arial" panose="020B0604020202020204" pitchFamily="34" charset="0"/>
              <a:buChar char="•"/>
            </a:pPr>
            <a:r>
              <a:rPr lang="fi-FI" sz="1200" dirty="0"/>
              <a:t>Informaatioverkostot</a:t>
            </a:r>
          </a:p>
          <a:p>
            <a:pPr marL="171450" indent="-171450">
              <a:buFont typeface="Arial" panose="020B0604020202020204" pitchFamily="34" charset="0"/>
              <a:buChar char="•"/>
            </a:pPr>
            <a:r>
              <a:rPr lang="fi-FI" sz="1200" dirty="0"/>
              <a:t>Kemian tekniikka</a:t>
            </a:r>
          </a:p>
          <a:p>
            <a:pPr marL="171450" indent="-171450">
              <a:buFont typeface="Arial" panose="020B0604020202020204" pitchFamily="34" charset="0"/>
              <a:buChar char="•"/>
            </a:pPr>
            <a:r>
              <a:rPr lang="fi-FI" sz="1200" dirty="0"/>
              <a:t>Kestävät yhdyskunnat</a:t>
            </a:r>
          </a:p>
          <a:p>
            <a:pPr marL="171450" indent="-171450">
              <a:buFont typeface="Arial" panose="020B0604020202020204" pitchFamily="34" charset="0"/>
              <a:buChar char="•"/>
            </a:pPr>
            <a:r>
              <a:rPr lang="fi-FI" sz="1200" dirty="0"/>
              <a:t>Kiinteistötalous ja </a:t>
            </a:r>
            <a:r>
              <a:rPr lang="fi-FI" sz="1200" dirty="0" err="1"/>
              <a:t>geoinformatiikka</a:t>
            </a:r>
            <a:endParaRPr lang="fi-FI" sz="1200" dirty="0"/>
          </a:p>
          <a:p>
            <a:pPr marL="171450" indent="-171450">
              <a:buFont typeface="Arial" panose="020B0604020202020204" pitchFamily="34" charset="0"/>
              <a:buChar char="•"/>
            </a:pPr>
            <a:r>
              <a:rPr lang="fi-FI" sz="1200" dirty="0"/>
              <a:t>Rakennustekniikka</a:t>
            </a:r>
          </a:p>
          <a:p>
            <a:pPr marL="171450" indent="-171450">
              <a:buFont typeface="Arial" panose="020B0604020202020204" pitchFamily="34" charset="0"/>
              <a:buChar char="•"/>
            </a:pPr>
            <a:r>
              <a:rPr lang="fi-FI" sz="1200" dirty="0"/>
              <a:t>Sähköenergiatekniikka</a:t>
            </a:r>
          </a:p>
          <a:p>
            <a:pPr marL="171450" indent="-171450">
              <a:buFont typeface="Arial" panose="020B0604020202020204" pitchFamily="34" charset="0"/>
              <a:buChar char="•"/>
            </a:pPr>
            <a:r>
              <a:rPr lang="fi-FI" sz="1200" dirty="0"/>
              <a:t>Teknillinen fysiikka ja matematiikka</a:t>
            </a:r>
          </a:p>
          <a:p>
            <a:pPr marL="171450" indent="-171450">
              <a:buFont typeface="Arial" panose="020B0604020202020204" pitchFamily="34" charset="0"/>
              <a:buChar char="•"/>
            </a:pPr>
            <a:r>
              <a:rPr lang="fi-FI" sz="1200" dirty="0"/>
              <a:t>Teknillinen psykologia</a:t>
            </a:r>
          </a:p>
          <a:p>
            <a:pPr marL="171450" indent="-171450">
              <a:buFont typeface="Arial" panose="020B0604020202020204" pitchFamily="34" charset="0"/>
              <a:buChar char="•"/>
            </a:pPr>
            <a:r>
              <a:rPr lang="fi-FI" sz="1200" dirty="0"/>
              <a:t>Tietotekniikka</a:t>
            </a:r>
          </a:p>
          <a:p>
            <a:pPr marL="171450" indent="-171450">
              <a:buFont typeface="Arial" panose="020B0604020202020204" pitchFamily="34" charset="0"/>
              <a:buChar char="•"/>
            </a:pPr>
            <a:r>
              <a:rPr lang="fi-FI" sz="1200" dirty="0"/>
              <a:t>Tuotantotalous</a:t>
            </a:r>
          </a:p>
          <a:p>
            <a:pPr marL="171450" indent="-171450">
              <a:buFont typeface="Arial" panose="020B0604020202020204" pitchFamily="34" charset="0"/>
              <a:buChar char="•"/>
            </a:pPr>
            <a:r>
              <a:rPr lang="fi-FI" sz="1200" dirty="0"/>
              <a:t>Arkkitehtuuri (ARTS)</a:t>
            </a:r>
          </a:p>
          <a:p>
            <a:pPr marL="171450" indent="-171450">
              <a:buFont typeface="Arial" panose="020B0604020202020204" pitchFamily="34" charset="0"/>
              <a:buChar char="•"/>
            </a:pPr>
            <a:r>
              <a:rPr lang="fi-FI" sz="1200" dirty="0"/>
              <a:t>Maisema-arkkitehtuuri (ARTS)</a:t>
            </a:r>
          </a:p>
          <a:p>
            <a:endParaRPr lang="fi-FI" sz="1200" dirty="0"/>
          </a:p>
          <a:p>
            <a:r>
              <a:rPr lang="fi-FI" sz="1200" b="1" dirty="0"/>
              <a:t>Englanninkieliset koulutukset:</a:t>
            </a:r>
          </a:p>
          <a:p>
            <a:pPr marL="171450" indent="-171450">
              <a:buFont typeface="Arial" panose="020B0604020202020204" pitchFamily="34" charset="0"/>
              <a:buChar char="•"/>
            </a:pPr>
            <a:r>
              <a:rPr lang="fi-FI" sz="1200" dirty="0" err="1"/>
              <a:t>Chemical</a:t>
            </a:r>
            <a:r>
              <a:rPr lang="fi-FI" sz="1200" dirty="0"/>
              <a:t> Engineering</a:t>
            </a:r>
          </a:p>
          <a:p>
            <a:pPr marL="171450" indent="-171450">
              <a:buFont typeface="Arial" panose="020B0604020202020204" pitchFamily="34" charset="0"/>
              <a:buChar char="•"/>
            </a:pPr>
            <a:r>
              <a:rPr lang="fi-FI" sz="1200" dirty="0"/>
              <a:t>Computer Engineering</a:t>
            </a:r>
          </a:p>
          <a:p>
            <a:pPr marL="171450" indent="-171450">
              <a:buFont typeface="Arial" panose="020B0604020202020204" pitchFamily="34" charset="0"/>
              <a:buChar char="•"/>
            </a:pPr>
            <a:r>
              <a:rPr lang="fi-FI" sz="1200" dirty="0"/>
              <a:t>Data Science</a:t>
            </a:r>
          </a:p>
          <a:p>
            <a:pPr marL="171450" indent="-171450">
              <a:buFont typeface="Arial" panose="020B0604020202020204" pitchFamily="34" charset="0"/>
              <a:buChar char="•"/>
            </a:pPr>
            <a:r>
              <a:rPr lang="fi-FI" sz="1200" dirty="0"/>
              <a:t>Digital Systems and Design</a:t>
            </a:r>
          </a:p>
          <a:p>
            <a:pPr marL="171450" indent="-171450">
              <a:buFont typeface="Arial" panose="020B0604020202020204" pitchFamily="34" charset="0"/>
              <a:buChar char="•"/>
            </a:pPr>
            <a:r>
              <a:rPr lang="fi-FI" sz="1200" dirty="0" err="1"/>
              <a:t>Mechanical</a:t>
            </a:r>
            <a:r>
              <a:rPr lang="fi-FI" sz="1200" dirty="0"/>
              <a:t> and </a:t>
            </a:r>
            <a:r>
              <a:rPr lang="fi-FI" sz="1200" dirty="0" err="1"/>
              <a:t>Civil</a:t>
            </a:r>
            <a:r>
              <a:rPr lang="fi-FI" sz="1200" dirty="0"/>
              <a:t> Engineering</a:t>
            </a:r>
          </a:p>
          <a:p>
            <a:pPr marL="171450" indent="-171450">
              <a:buFont typeface="Arial" panose="020B0604020202020204" pitchFamily="34" charset="0"/>
              <a:buChar char="•"/>
            </a:pPr>
            <a:r>
              <a:rPr lang="fi-FI" sz="1200" dirty="0"/>
              <a:t>Technology, Business and Design (monitieteinen)</a:t>
            </a:r>
          </a:p>
          <a:p>
            <a:pPr marL="171450" indent="-171450">
              <a:buFont typeface="Arial" panose="020B0604020202020204" pitchFamily="34" charset="0"/>
              <a:buChar char="•"/>
            </a:pPr>
            <a:r>
              <a:rPr lang="fi-FI" sz="1200" dirty="0" err="1"/>
              <a:t>Quantum</a:t>
            </a:r>
            <a:r>
              <a:rPr lang="fi-FI" sz="1200" dirty="0"/>
              <a:t> Technology</a:t>
            </a:r>
          </a:p>
          <a:p>
            <a:pPr marL="171450" indent="-171450">
              <a:buFont typeface="Arial" panose="020B0604020202020204" pitchFamily="34" charset="0"/>
              <a:buChar char="•"/>
            </a:pPr>
            <a:endParaRPr lang="fi-FI" sz="1200" dirty="0"/>
          </a:p>
        </p:txBody>
      </p:sp>
    </p:spTree>
    <p:extLst>
      <p:ext uri="{BB962C8B-B14F-4D97-AF65-F5344CB8AC3E}">
        <p14:creationId xmlns:p14="http://schemas.microsoft.com/office/powerpoint/2010/main" val="714844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fld id="{910783D3-C302-4CE8-B9EA-53F31C941894}" type="datetime1">
              <a:rPr lang="fi-FI" smtClean="0"/>
              <a:t>9.10.2026</a:t>
            </a:fld>
            <a:endParaRPr lang="fi-FI"/>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fld id="{D701140D-C14F-41CA-99FC-0EF83E8DA40A}" type="slidenum">
              <a:rPr lang="fi-FI" smtClean="0"/>
              <a:t>19</a:t>
            </a:fld>
            <a:endParaRPr lang="fi-FI"/>
          </a:p>
        </p:txBody>
      </p:sp>
      <p:sp>
        <p:nvSpPr>
          <p:cNvPr id="4" name="Title 3">
            <a:extLst>
              <a:ext uri="{FF2B5EF4-FFF2-40B4-BE49-F238E27FC236}">
                <a16:creationId xmlns:a16="http://schemas.microsoft.com/office/drawing/2014/main" id="{A9A218C0-C359-E8B1-262B-D6658A00C0C2}"/>
              </a:ext>
            </a:extLst>
          </p:cNvPr>
          <p:cNvSpPr>
            <a:spLocks noGrp="1"/>
          </p:cNvSpPr>
          <p:nvPr>
            <p:ph type="ctrTitle"/>
          </p:nvPr>
        </p:nvSpPr>
        <p:spPr/>
        <p:txBody>
          <a:bodyPr/>
          <a:lstStyle/>
          <a:p>
            <a:r>
              <a:rPr lang="en-US" err="1"/>
              <a:t>Opiskelu</a:t>
            </a:r>
            <a:r>
              <a:rPr lang="en-US"/>
              <a:t> </a:t>
            </a:r>
            <a:r>
              <a:rPr lang="en-US" err="1"/>
              <a:t>Aallossa</a:t>
            </a:r>
            <a:endParaRPr lang="fi-FI"/>
          </a:p>
        </p:txBody>
      </p:sp>
    </p:spTree>
    <p:extLst>
      <p:ext uri="{BB962C8B-B14F-4D97-AF65-F5344CB8AC3E}">
        <p14:creationId xmlns:p14="http://schemas.microsoft.com/office/powerpoint/2010/main" val="3530774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5F114-F8E5-1AE2-E921-E2AF2A4817E6}"/>
              </a:ext>
            </a:extLst>
          </p:cNvPr>
          <p:cNvSpPr>
            <a:spLocks noGrp="1"/>
          </p:cNvSpPr>
          <p:nvPr>
            <p:ph type="title"/>
          </p:nvPr>
        </p:nvSpPr>
        <p:spPr/>
        <p:txBody>
          <a:bodyPr/>
          <a:lstStyle/>
          <a:p>
            <a:r>
              <a:rPr lang="en-US"/>
              <a:t>Aalto-</a:t>
            </a:r>
            <a:r>
              <a:rPr lang="en-US" err="1"/>
              <a:t>kampus</a:t>
            </a:r>
            <a:endParaRPr lang="fi-FI"/>
          </a:p>
        </p:txBody>
      </p:sp>
      <p:sp>
        <p:nvSpPr>
          <p:cNvPr id="3" name="Date Placeholder 2">
            <a:extLst>
              <a:ext uri="{FF2B5EF4-FFF2-40B4-BE49-F238E27FC236}">
                <a16:creationId xmlns:a16="http://schemas.microsoft.com/office/drawing/2014/main" id="{A4BE4C8F-8CC7-DDA1-0240-8D88AF720905}"/>
              </a:ext>
            </a:extLst>
          </p:cNvPr>
          <p:cNvSpPr>
            <a:spLocks noGrp="1"/>
          </p:cNvSpPr>
          <p:nvPr>
            <p:ph type="dt" sz="half" idx="10"/>
          </p:nvPr>
        </p:nvSpPr>
        <p:spPr/>
        <p:txBody>
          <a:bodyPr/>
          <a:lstStyle/>
          <a:p>
            <a:fld id="{30458DA4-33CA-4F40-84C0-C5D87AF1589C}" type="datetime1">
              <a:rPr lang="fi-FI" smtClean="0"/>
              <a:t>9.10.2026</a:t>
            </a:fld>
            <a:endParaRPr lang="fi-FI"/>
          </a:p>
        </p:txBody>
      </p:sp>
      <p:sp>
        <p:nvSpPr>
          <p:cNvPr id="4" name="Slide Number Placeholder 3">
            <a:extLst>
              <a:ext uri="{FF2B5EF4-FFF2-40B4-BE49-F238E27FC236}">
                <a16:creationId xmlns:a16="http://schemas.microsoft.com/office/drawing/2014/main" id="{7DBF7F0F-6547-AA4C-3B4B-C0E6CC7D9E73}"/>
              </a:ext>
            </a:extLst>
          </p:cNvPr>
          <p:cNvSpPr>
            <a:spLocks noGrp="1"/>
          </p:cNvSpPr>
          <p:nvPr>
            <p:ph type="sldNum" sz="quarter" idx="12"/>
          </p:nvPr>
        </p:nvSpPr>
        <p:spPr/>
        <p:txBody>
          <a:bodyPr/>
          <a:lstStyle/>
          <a:p>
            <a:fld id="{D701140D-C14F-41CA-99FC-0EF83E8DA40A}" type="slidenum">
              <a:rPr lang="fi-FI" smtClean="0"/>
              <a:t>20</a:t>
            </a:fld>
            <a:endParaRPr lang="fi-FI"/>
          </a:p>
        </p:txBody>
      </p:sp>
      <p:grpSp>
        <p:nvGrpSpPr>
          <p:cNvPr id="23" name="Group 22">
            <a:extLst>
              <a:ext uri="{FF2B5EF4-FFF2-40B4-BE49-F238E27FC236}">
                <a16:creationId xmlns:a16="http://schemas.microsoft.com/office/drawing/2014/main" id="{EFB76EF1-36FD-7774-20D4-A7BEEA31071D}"/>
              </a:ext>
            </a:extLst>
          </p:cNvPr>
          <p:cNvGrpSpPr/>
          <p:nvPr/>
        </p:nvGrpSpPr>
        <p:grpSpPr>
          <a:xfrm>
            <a:off x="6428438" y="2207188"/>
            <a:ext cx="1397557" cy="4056662"/>
            <a:chOff x="5984278" y="2173579"/>
            <a:chExt cx="1397557" cy="4056662"/>
          </a:xfrm>
        </p:grpSpPr>
        <p:sp>
          <p:nvSpPr>
            <p:cNvPr id="8" name="Text Placeholder 10">
              <a:extLst>
                <a:ext uri="{FF2B5EF4-FFF2-40B4-BE49-F238E27FC236}">
                  <a16:creationId xmlns:a16="http://schemas.microsoft.com/office/drawing/2014/main" id="{5D9DF56B-99D9-23C7-A99B-57C480FFBEF4}"/>
                </a:ext>
              </a:extLst>
            </p:cNvPr>
            <p:cNvSpPr txBox="1">
              <a:spLocks/>
            </p:cNvSpPr>
            <p:nvPr/>
          </p:nvSpPr>
          <p:spPr>
            <a:xfrm>
              <a:off x="5984278" y="3674785"/>
              <a:ext cx="1397557" cy="2555456"/>
            </a:xfrm>
            <a:prstGeom prst="rect">
              <a:avLst/>
            </a:prstGeom>
          </p:spPr>
          <p:txBody>
            <a:bodyPr lIns="0" tIns="0" rIns="0" bIns="0" anchor="t"/>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None/>
              </a:pPr>
              <a:r>
                <a:rPr lang="fi-FI" sz="1300" b="1">
                  <a:cs typeface="Arial"/>
                </a:rPr>
                <a:t>Kattavat palvelut</a:t>
              </a:r>
            </a:p>
            <a:p>
              <a:pPr marL="0" indent="0">
                <a:buNone/>
              </a:pPr>
              <a:r>
                <a:rPr lang="fi-FI" sz="1200">
                  <a:cs typeface="Arial"/>
                </a:rPr>
                <a:t>Kauppakeskus, ravintoloita, kahviloita kuntosaleja, opiskelutarvike-kauppa, ruokakauppoja, oma metroasema, raitiovaunu ja kattavat bussilinjat.</a:t>
              </a:r>
            </a:p>
          </p:txBody>
        </p:sp>
        <p:pic>
          <p:nvPicPr>
            <p:cNvPr id="11" name="Picture 10">
              <a:extLst>
                <a:ext uri="{FF2B5EF4-FFF2-40B4-BE49-F238E27FC236}">
                  <a16:creationId xmlns:a16="http://schemas.microsoft.com/office/drawing/2014/main" id="{C29B2E76-FFD4-9992-7FF2-63074C9160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97345" y="2173579"/>
              <a:ext cx="1255421" cy="1255421"/>
            </a:xfrm>
            <a:prstGeom prst="ellipse">
              <a:avLst/>
            </a:prstGeom>
          </p:spPr>
        </p:pic>
      </p:grpSp>
      <p:grpSp>
        <p:nvGrpSpPr>
          <p:cNvPr id="21" name="Group 20">
            <a:extLst>
              <a:ext uri="{FF2B5EF4-FFF2-40B4-BE49-F238E27FC236}">
                <a16:creationId xmlns:a16="http://schemas.microsoft.com/office/drawing/2014/main" id="{8A3ED78D-C7A7-BE16-CFA0-2FDDCC94911A}"/>
              </a:ext>
            </a:extLst>
          </p:cNvPr>
          <p:cNvGrpSpPr/>
          <p:nvPr/>
        </p:nvGrpSpPr>
        <p:grpSpPr>
          <a:xfrm>
            <a:off x="2855640" y="2187369"/>
            <a:ext cx="1499522" cy="4053716"/>
            <a:chOff x="2693504" y="2187369"/>
            <a:chExt cx="1499522" cy="4053716"/>
          </a:xfrm>
        </p:grpSpPr>
        <p:sp>
          <p:nvSpPr>
            <p:cNvPr id="6" name="Text Placeholder 8">
              <a:extLst>
                <a:ext uri="{FF2B5EF4-FFF2-40B4-BE49-F238E27FC236}">
                  <a16:creationId xmlns:a16="http://schemas.microsoft.com/office/drawing/2014/main" id="{BCF43D83-D855-59E9-6098-FC65B496CE82}"/>
                </a:ext>
              </a:extLst>
            </p:cNvPr>
            <p:cNvSpPr txBox="1">
              <a:spLocks/>
            </p:cNvSpPr>
            <p:nvPr/>
          </p:nvSpPr>
          <p:spPr>
            <a:xfrm>
              <a:off x="2693504" y="3679800"/>
              <a:ext cx="1499522" cy="2561285"/>
            </a:xfrm>
            <a:prstGeom prst="rect">
              <a:avLst/>
            </a:prstGeom>
          </p:spPr>
          <p:txBody>
            <a:bodyPr lIns="0" tIns="0" rIns="0" bIns="0" anchor="t"/>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None/>
              </a:pPr>
              <a:r>
                <a:rPr lang="fi-FI" sz="1300" b="1">
                  <a:cs typeface="Arial"/>
                </a:rPr>
                <a:t>Opiskelutilat</a:t>
              </a:r>
            </a:p>
            <a:p>
              <a:pPr marL="0" indent="0">
                <a:buNone/>
              </a:pPr>
              <a:r>
                <a:rPr lang="fi-FI" sz="1200">
                  <a:cs typeface="Arial"/>
                </a:rPr>
                <a:t>Kampuksella on mm. valoisa kirjasto, opiskelija-</a:t>
              </a:r>
              <a:r>
                <a:rPr lang="fi-FI" sz="1200" err="1">
                  <a:cs typeface="Arial"/>
                </a:rPr>
                <a:t>hubeja</a:t>
              </a:r>
              <a:r>
                <a:rPr lang="fi-FI" sz="1200">
                  <a:cs typeface="Arial"/>
                </a:rPr>
                <a:t> itsenäiseen työhön, laboratorioita, studioita ja työpajoja.</a:t>
              </a:r>
            </a:p>
            <a:p>
              <a:pPr marL="285750" indent="-285750"/>
              <a:endParaRPr lang="en-US" sz="1300">
                <a:cs typeface="Arial"/>
              </a:endParaRPr>
            </a:p>
          </p:txBody>
        </p:sp>
        <p:pic>
          <p:nvPicPr>
            <p:cNvPr id="12" name="Picture 11">
              <a:extLst>
                <a:ext uri="{FF2B5EF4-FFF2-40B4-BE49-F238E27FC236}">
                  <a16:creationId xmlns:a16="http://schemas.microsoft.com/office/drawing/2014/main" id="{BACD057D-711B-54E0-5376-C2787430F4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93504" y="2187369"/>
              <a:ext cx="1241631" cy="1241631"/>
            </a:xfrm>
            <a:prstGeom prst="ellipse">
              <a:avLst/>
            </a:prstGeom>
          </p:spPr>
        </p:pic>
      </p:grpSp>
      <p:grpSp>
        <p:nvGrpSpPr>
          <p:cNvPr id="20" name="Group 19">
            <a:extLst>
              <a:ext uri="{FF2B5EF4-FFF2-40B4-BE49-F238E27FC236}">
                <a16:creationId xmlns:a16="http://schemas.microsoft.com/office/drawing/2014/main" id="{25C10285-869C-49E5-9A14-1DBB96D4C0AE}"/>
              </a:ext>
            </a:extLst>
          </p:cNvPr>
          <p:cNvGrpSpPr/>
          <p:nvPr/>
        </p:nvGrpSpPr>
        <p:grpSpPr>
          <a:xfrm>
            <a:off x="1099677" y="2168850"/>
            <a:ext cx="1408291" cy="3463961"/>
            <a:chOff x="1106591" y="2187369"/>
            <a:chExt cx="1408291" cy="3463961"/>
          </a:xfrm>
        </p:grpSpPr>
        <p:sp>
          <p:nvSpPr>
            <p:cNvPr id="10" name="Text Placeholder 7">
              <a:extLst>
                <a:ext uri="{FF2B5EF4-FFF2-40B4-BE49-F238E27FC236}">
                  <a16:creationId xmlns:a16="http://schemas.microsoft.com/office/drawing/2014/main" id="{3A26A866-2426-A18B-FE9A-4FC4B10567EA}"/>
                </a:ext>
              </a:extLst>
            </p:cNvPr>
            <p:cNvSpPr txBox="1">
              <a:spLocks/>
            </p:cNvSpPr>
            <p:nvPr/>
          </p:nvSpPr>
          <p:spPr>
            <a:xfrm>
              <a:off x="1127448" y="3671635"/>
              <a:ext cx="1387434" cy="1979695"/>
            </a:xfrm>
            <a:prstGeom prst="rect">
              <a:avLst/>
            </a:prstGeom>
          </p:spPr>
          <p:txBody>
            <a:bodyPr lIns="0" tIns="0" rIns="0" bIns="0" anchor="t"/>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None/>
              </a:pPr>
              <a:r>
                <a:rPr lang="fi-FI" sz="1300" b="1">
                  <a:cs typeface="Arial"/>
                </a:rPr>
                <a:t>Kolme alaa samalla kampuksella</a:t>
              </a:r>
            </a:p>
            <a:p>
              <a:pPr marL="0" indent="0">
                <a:buNone/>
              </a:pPr>
              <a:r>
                <a:rPr lang="fi-FI" sz="1200">
                  <a:cs typeface="Arial"/>
                </a:rPr>
                <a:t>Monialaisessa yhteisössä pääset tapaamaan ihmisiä eri aloilta ja erilaisista opiskelutaustoista.</a:t>
              </a:r>
              <a:endParaRPr lang="fi-FI" sz="1200"/>
            </a:p>
          </p:txBody>
        </p:sp>
        <p:pic>
          <p:nvPicPr>
            <p:cNvPr id="13" name="Picture 12">
              <a:extLst>
                <a:ext uri="{FF2B5EF4-FFF2-40B4-BE49-F238E27FC236}">
                  <a16:creationId xmlns:a16="http://schemas.microsoft.com/office/drawing/2014/main" id="{D87FF756-D81A-0F72-119F-AB8800DB8C3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106591" y="2187369"/>
              <a:ext cx="1241631" cy="1241631"/>
            </a:xfrm>
            <a:prstGeom prst="ellipse">
              <a:avLst/>
            </a:prstGeom>
          </p:spPr>
        </p:pic>
      </p:grpSp>
      <p:grpSp>
        <p:nvGrpSpPr>
          <p:cNvPr id="22" name="Group 21">
            <a:extLst>
              <a:ext uri="{FF2B5EF4-FFF2-40B4-BE49-F238E27FC236}">
                <a16:creationId xmlns:a16="http://schemas.microsoft.com/office/drawing/2014/main" id="{AD0E056F-5170-3B72-5C5D-0508710640A1}"/>
              </a:ext>
            </a:extLst>
          </p:cNvPr>
          <p:cNvGrpSpPr/>
          <p:nvPr/>
        </p:nvGrpSpPr>
        <p:grpSpPr>
          <a:xfrm>
            <a:off x="4599700" y="2160607"/>
            <a:ext cx="1434674" cy="4085864"/>
            <a:chOff x="4316660" y="2154856"/>
            <a:chExt cx="1434674" cy="4085864"/>
          </a:xfrm>
        </p:grpSpPr>
        <p:sp>
          <p:nvSpPr>
            <p:cNvPr id="7" name="Text Placeholder 9">
              <a:extLst>
                <a:ext uri="{FF2B5EF4-FFF2-40B4-BE49-F238E27FC236}">
                  <a16:creationId xmlns:a16="http://schemas.microsoft.com/office/drawing/2014/main" id="{02076353-C3B0-C5BA-602A-CB95AAFF08FB}"/>
                </a:ext>
              </a:extLst>
            </p:cNvPr>
            <p:cNvSpPr txBox="1">
              <a:spLocks/>
            </p:cNvSpPr>
            <p:nvPr/>
          </p:nvSpPr>
          <p:spPr>
            <a:xfrm>
              <a:off x="4344777" y="3680164"/>
              <a:ext cx="1406557" cy="2560556"/>
            </a:xfrm>
            <a:prstGeom prst="rect">
              <a:avLst/>
            </a:prstGeom>
          </p:spPr>
          <p:txBody>
            <a:bodyPr lIns="0" tIns="0" rIns="0" bIns="0" anchor="t"/>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None/>
              </a:pPr>
              <a:r>
                <a:rPr lang="fi-FI" sz="1300" b="1">
                  <a:cs typeface="Arial"/>
                </a:rPr>
                <a:t>Ylioppilaskunnan tilat opiskelijoille</a:t>
              </a:r>
            </a:p>
            <a:p>
              <a:pPr marL="0" indent="0">
                <a:buNone/>
              </a:pPr>
              <a:r>
                <a:rPr lang="fi-FI" sz="1200">
                  <a:ea typeface="+mn-lt"/>
                  <a:cs typeface="+mn-lt"/>
                </a:rPr>
                <a:t>Edullista opiskelija-asumista, kiltahuoneita, juhlatiloja, urheilutiloja, saunoja ja paljon muuta!</a:t>
              </a:r>
              <a:endParaRPr lang="fi-FI" sz="1200">
                <a:cs typeface="Arial"/>
              </a:endParaRPr>
            </a:p>
          </p:txBody>
        </p:sp>
        <p:pic>
          <p:nvPicPr>
            <p:cNvPr id="14" name="Picture 13">
              <a:extLst>
                <a:ext uri="{FF2B5EF4-FFF2-40B4-BE49-F238E27FC236}">
                  <a16:creationId xmlns:a16="http://schemas.microsoft.com/office/drawing/2014/main" id="{198D9D7D-E59D-E398-2CAE-4901D8DEFB90}"/>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4316660" y="2154856"/>
              <a:ext cx="1330834" cy="1330834"/>
            </a:xfrm>
            <a:prstGeom prst="ellipse">
              <a:avLst/>
            </a:prstGeom>
          </p:spPr>
        </p:pic>
      </p:grpSp>
      <p:grpSp>
        <p:nvGrpSpPr>
          <p:cNvPr id="24" name="Group 23">
            <a:extLst>
              <a:ext uri="{FF2B5EF4-FFF2-40B4-BE49-F238E27FC236}">
                <a16:creationId xmlns:a16="http://schemas.microsoft.com/office/drawing/2014/main" id="{D2D1A509-B585-35BF-1654-8A597E50E664}"/>
              </a:ext>
            </a:extLst>
          </p:cNvPr>
          <p:cNvGrpSpPr/>
          <p:nvPr/>
        </p:nvGrpSpPr>
        <p:grpSpPr>
          <a:xfrm>
            <a:off x="8211471" y="2168850"/>
            <a:ext cx="1656171" cy="4072235"/>
            <a:chOff x="7644337" y="2154857"/>
            <a:chExt cx="1656171" cy="4072235"/>
          </a:xfrm>
        </p:grpSpPr>
        <p:sp>
          <p:nvSpPr>
            <p:cNvPr id="9" name="Text Placeholder 11">
              <a:extLst>
                <a:ext uri="{FF2B5EF4-FFF2-40B4-BE49-F238E27FC236}">
                  <a16:creationId xmlns:a16="http://schemas.microsoft.com/office/drawing/2014/main" id="{F37E7465-4B97-8180-4A56-2DBB8ED638AC}"/>
                </a:ext>
              </a:extLst>
            </p:cNvPr>
            <p:cNvSpPr txBox="1">
              <a:spLocks/>
            </p:cNvSpPr>
            <p:nvPr/>
          </p:nvSpPr>
          <p:spPr>
            <a:xfrm>
              <a:off x="7680151" y="3671635"/>
              <a:ext cx="1620357" cy="2555457"/>
            </a:xfrm>
            <a:prstGeom prst="rect">
              <a:avLst/>
            </a:prstGeom>
          </p:spPr>
          <p:txBody>
            <a:bodyPr lIns="0" tIns="0" rIns="0" bIns="0" anchor="t"/>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None/>
              </a:pPr>
              <a:r>
                <a:rPr lang="fi-FI" sz="1300" b="1">
                  <a:cs typeface="Arial"/>
                </a:rPr>
                <a:t>Yhdistelmä luontoa ja kaupunkia</a:t>
              </a:r>
            </a:p>
            <a:p>
              <a:pPr marL="0" indent="0">
                <a:buNone/>
              </a:pPr>
              <a:r>
                <a:rPr lang="fi-FI" sz="1200">
                  <a:cs typeface="Arial"/>
                </a:rPr>
                <a:t>Vehreä kampus sijaitsee luonnonsuojelu-alueen vieressä meren äärellä. Eloisa kampus ja nopeat yhteydet Helsingin keskustaan antavat mahdollisuuden nauttia myös kaupungin vilskeestä.</a:t>
              </a:r>
            </a:p>
          </p:txBody>
        </p:sp>
        <p:pic>
          <p:nvPicPr>
            <p:cNvPr id="15" name="Picture 14">
              <a:extLst>
                <a:ext uri="{FF2B5EF4-FFF2-40B4-BE49-F238E27FC236}">
                  <a16:creationId xmlns:a16="http://schemas.microsoft.com/office/drawing/2014/main" id="{7C3FA2D5-6C99-C7E5-C570-F2290FC7B09B}"/>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644337" y="2154857"/>
              <a:ext cx="1330834" cy="1330834"/>
            </a:xfrm>
            <a:prstGeom prst="ellipse">
              <a:avLst/>
            </a:prstGeom>
          </p:spPr>
        </p:pic>
      </p:grpSp>
    </p:spTree>
    <p:extLst>
      <p:ext uri="{BB962C8B-B14F-4D97-AF65-F5344CB8AC3E}">
        <p14:creationId xmlns:p14="http://schemas.microsoft.com/office/powerpoint/2010/main" val="1728085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p:txBody>
          <a:bodyPr/>
          <a:lstStyle/>
          <a:p>
            <a:r>
              <a:rPr lang="en-US" err="1"/>
              <a:t>Kansainväliset</a:t>
            </a:r>
            <a:r>
              <a:rPr lang="en-US"/>
              <a:t> </a:t>
            </a:r>
            <a:r>
              <a:rPr lang="en-US" err="1"/>
              <a:t>mahdollisuudet</a:t>
            </a:r>
            <a:endParaRPr lang="fi-FI"/>
          </a:p>
        </p:txBody>
      </p:sp>
      <p:sp>
        <p:nvSpPr>
          <p:cNvPr id="4" name="Content Placeholder 3">
            <a:extLst>
              <a:ext uri="{FF2B5EF4-FFF2-40B4-BE49-F238E27FC236}">
                <a16:creationId xmlns:a16="http://schemas.microsoft.com/office/drawing/2014/main" id="{00684B7D-BE48-16D8-CA23-4D56844AB470}"/>
              </a:ext>
            </a:extLst>
          </p:cNvPr>
          <p:cNvSpPr>
            <a:spLocks noGrp="1"/>
          </p:cNvSpPr>
          <p:nvPr>
            <p:ph sz="half" idx="1"/>
          </p:nvPr>
        </p:nvSpPr>
        <p:spPr/>
        <p:txBody>
          <a:bodyPr/>
          <a:lstStyle/>
          <a:p>
            <a:pPr marL="342900" indent="-342900">
              <a:spcBef>
                <a:spcPts val="1200"/>
              </a:spcBef>
              <a:buFont typeface="Arial" panose="020B0604020202020204" pitchFamily="34" charset="0"/>
              <a:buChar char="•"/>
            </a:pPr>
            <a:r>
              <a:rPr lang="fi-FI"/>
              <a:t>Vaihto-opiskelu</a:t>
            </a:r>
          </a:p>
          <a:p>
            <a:pPr marL="609600" lvl="1" indent="-342900"/>
            <a:r>
              <a:rPr lang="en-US" sz="1600">
                <a:ea typeface="+mn-lt"/>
                <a:cs typeface="+mn-lt"/>
              </a:rPr>
              <a:t>Noin 130 </a:t>
            </a:r>
            <a:r>
              <a:rPr lang="en-US" sz="1600" err="1">
                <a:ea typeface="+mn-lt"/>
                <a:cs typeface="+mn-lt"/>
              </a:rPr>
              <a:t>yhteistyöyliopistoa</a:t>
            </a:r>
            <a:r>
              <a:rPr lang="en-US" sz="1600">
                <a:ea typeface="+mn-lt"/>
                <a:cs typeface="+mn-lt"/>
              </a:rPr>
              <a:t> </a:t>
            </a:r>
            <a:r>
              <a:rPr lang="en-US" sz="1600" err="1">
                <a:ea typeface="+mn-lt"/>
                <a:cs typeface="+mn-lt"/>
              </a:rPr>
              <a:t>eri</a:t>
            </a:r>
            <a:r>
              <a:rPr lang="en-US" sz="1600">
                <a:ea typeface="+mn-lt"/>
                <a:cs typeface="+mn-lt"/>
              </a:rPr>
              <a:t> </a:t>
            </a:r>
            <a:r>
              <a:rPr lang="en-US" sz="1600" err="1">
                <a:ea typeface="+mn-lt"/>
                <a:cs typeface="+mn-lt"/>
              </a:rPr>
              <a:t>puolilla</a:t>
            </a:r>
            <a:r>
              <a:rPr lang="en-US" sz="1600">
                <a:ea typeface="+mn-lt"/>
                <a:cs typeface="+mn-lt"/>
              </a:rPr>
              <a:t> </a:t>
            </a:r>
            <a:r>
              <a:rPr lang="en-US" sz="1600" err="1">
                <a:ea typeface="+mn-lt"/>
                <a:cs typeface="+mn-lt"/>
              </a:rPr>
              <a:t>maailmaa</a:t>
            </a:r>
            <a:endParaRPr lang="fi-FI" sz="1600"/>
          </a:p>
          <a:p>
            <a:pPr marL="609600" lvl="1" indent="-342900"/>
            <a:r>
              <a:rPr lang="fi-FI" sz="1600"/>
              <a:t>Saat kansainvälistä kokemusta ja kehität kielitaitoasi</a:t>
            </a:r>
          </a:p>
          <a:p>
            <a:pPr marL="609600" lvl="1" indent="-342900"/>
            <a:r>
              <a:rPr lang="fi-FI" sz="1600"/>
              <a:t>Vaihto-opinnot </a:t>
            </a:r>
            <a:r>
              <a:rPr lang="fi-FI" sz="1600" err="1"/>
              <a:t>hyväksiluetaan</a:t>
            </a:r>
            <a:r>
              <a:rPr lang="fi-FI" sz="1600"/>
              <a:t> tutkintoon</a:t>
            </a:r>
          </a:p>
          <a:p>
            <a:pPr marL="342900" indent="-342900">
              <a:spcBef>
                <a:spcPts val="1200"/>
              </a:spcBef>
              <a:buFont typeface="Arial" panose="020B0604020202020204" pitchFamily="34" charset="0"/>
              <a:buChar char="•"/>
            </a:pPr>
            <a:r>
              <a:rPr lang="fi-FI"/>
              <a:t>Kansainväliset kaksoistutkinnot</a:t>
            </a:r>
          </a:p>
          <a:p>
            <a:pPr marL="609600" lvl="1" indent="-342900"/>
            <a:r>
              <a:rPr lang="fi-FI" sz="1600"/>
              <a:t>Useita maisteriohjelmia eri aloilla</a:t>
            </a:r>
          </a:p>
          <a:p>
            <a:pPr marL="342900" indent="-342900">
              <a:spcBef>
                <a:spcPts val="1200"/>
              </a:spcBef>
              <a:buFont typeface="Arial" panose="020B0604020202020204" pitchFamily="34" charset="0"/>
              <a:buChar char="•"/>
            </a:pPr>
            <a:r>
              <a:rPr lang="fi-FI"/>
              <a:t>Kansainväliset työharjoittelut ja projektit</a:t>
            </a:r>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6"/>
          </p:nvPr>
        </p:nvSpPr>
        <p:spPr/>
        <p:txBody>
          <a:bodyPr/>
          <a:lstStyle/>
          <a:p>
            <a:fld id="{D701140D-C14F-41CA-99FC-0EF83E8DA40A}" type="slidenum">
              <a:rPr lang="fi-FI" smtClean="0"/>
              <a:pPr/>
              <a:t>21</a:t>
            </a:fld>
            <a:endParaRPr lang="fi-FI"/>
          </a:p>
        </p:txBody>
      </p:sp>
      <p:pic>
        <p:nvPicPr>
          <p:cNvPr id="7" name="Picture Placeholder 7">
            <a:extLst>
              <a:ext uri="{FF2B5EF4-FFF2-40B4-BE49-F238E27FC236}">
                <a16:creationId xmlns:a16="http://schemas.microsoft.com/office/drawing/2014/main" id="{A563B932-52C6-A67F-6120-DCEE07367697}"/>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b="-368"/>
          <a:stretch/>
        </p:blipFill>
        <p:spPr>
          <a:xfrm>
            <a:off x="6096000" y="27384"/>
            <a:ext cx="6096000" cy="6858000"/>
          </a:xfrm>
          <a:prstGeom prst="rect">
            <a:avLst/>
          </a:prstGeom>
        </p:spPr>
      </p:pic>
    </p:spTree>
    <p:extLst>
      <p:ext uri="{BB962C8B-B14F-4D97-AF65-F5344CB8AC3E}">
        <p14:creationId xmlns:p14="http://schemas.microsoft.com/office/powerpoint/2010/main" val="1272282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p:txBody>
          <a:bodyPr/>
          <a:lstStyle/>
          <a:p>
            <a:r>
              <a:rPr lang="en-US" err="1"/>
              <a:t>Opiskelijaelämä</a:t>
            </a:r>
            <a:endParaRPr lang="fi-FI"/>
          </a:p>
        </p:txBody>
      </p:sp>
      <p:sp>
        <p:nvSpPr>
          <p:cNvPr id="4" name="Content Placeholder 3">
            <a:extLst>
              <a:ext uri="{FF2B5EF4-FFF2-40B4-BE49-F238E27FC236}">
                <a16:creationId xmlns:a16="http://schemas.microsoft.com/office/drawing/2014/main" id="{00684B7D-BE48-16D8-CA23-4D56844AB470}"/>
              </a:ext>
            </a:extLst>
          </p:cNvPr>
          <p:cNvSpPr>
            <a:spLocks noGrp="1"/>
          </p:cNvSpPr>
          <p:nvPr>
            <p:ph sz="half" idx="1"/>
          </p:nvPr>
        </p:nvSpPr>
        <p:spPr/>
        <p:txBody>
          <a:bodyPr/>
          <a:lstStyle/>
          <a:p>
            <a:pPr marL="342900" indent="-342900">
              <a:buFont typeface="Arial" panose="020B0604020202020204" pitchFamily="34" charset="0"/>
              <a:buChar char="•"/>
            </a:pPr>
            <a:r>
              <a:rPr lang="fi-FI"/>
              <a:t>Aalto-yliopiston ylioppilaskunta AYY</a:t>
            </a:r>
          </a:p>
          <a:p>
            <a:pPr marL="342900" indent="-342900">
              <a:buFont typeface="Arial" panose="020B0604020202020204" pitchFamily="34" charset="0"/>
              <a:buChar char="•"/>
            </a:pPr>
            <a:r>
              <a:rPr lang="fi-FI"/>
              <a:t>Yli 200 opiskelijayhdistystä – tekemistä, tapahtumia ja juhlia vuoden jokaiselle päivälle</a:t>
            </a:r>
          </a:p>
          <a:p>
            <a:pPr marL="342900" indent="-342900">
              <a:buFont typeface="Arial" panose="020B0604020202020204" pitchFamily="34" charset="0"/>
              <a:buChar char="•"/>
            </a:pPr>
            <a:r>
              <a:rPr lang="fi-FI"/>
              <a:t>Harrastustoimintaa joka lähtöön: liikuntaa, musiikkia, teatteria, tanssia, ruokaa, pelejä</a:t>
            </a:r>
          </a:p>
          <a:p>
            <a:pPr marL="342900" indent="-342900">
              <a:buFont typeface="Arial" panose="020B0604020202020204" pitchFamily="34" charset="0"/>
              <a:buChar char="•"/>
            </a:pPr>
            <a:r>
              <a:rPr lang="fi-FI"/>
              <a:t>Vastuutehtävät yhdistyksissä ovat mahdollisuus kehittää verkostoja ja työelämätaitoja </a:t>
            </a:r>
          </a:p>
          <a:p>
            <a:pPr marL="342900" indent="-342900">
              <a:buFont typeface="Arial" panose="020B0604020202020204" pitchFamily="34" charset="0"/>
              <a:buChar char="•"/>
            </a:pPr>
            <a:r>
              <a:rPr lang="fi-FI"/>
              <a:t>Yritysvierailut opiskelijajärjestöille</a:t>
            </a:r>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6"/>
          </p:nvPr>
        </p:nvSpPr>
        <p:spPr/>
        <p:txBody>
          <a:bodyPr/>
          <a:lstStyle/>
          <a:p>
            <a:fld id="{D701140D-C14F-41CA-99FC-0EF83E8DA40A}" type="slidenum">
              <a:rPr lang="fi-FI" smtClean="0"/>
              <a:pPr/>
              <a:t>22</a:t>
            </a:fld>
            <a:endParaRPr lang="fi-FI"/>
          </a:p>
        </p:txBody>
      </p:sp>
      <p:pic>
        <p:nvPicPr>
          <p:cNvPr id="9" name="Kuvan paikkamerkki 8" descr="Kuva, joka sisältää kohteen henkilö, vaate, piha-, jalkineet&#10;&#10;Tekoälyn luoma sisältö voi olla virheellistä.">
            <a:extLst>
              <a:ext uri="{FF2B5EF4-FFF2-40B4-BE49-F238E27FC236}">
                <a16:creationId xmlns:a16="http://schemas.microsoft.com/office/drawing/2014/main" id="{61306B80-21A9-D903-97C1-74B42090EEB8}"/>
              </a:ext>
            </a:extLst>
          </p:cNvPr>
          <p:cNvPicPr>
            <a:picLocks noGrp="1" noChangeAspect="1"/>
          </p:cNvPicPr>
          <p:nvPr>
            <p:ph type="pic" sz="quarter" idx="13"/>
          </p:nvPr>
        </p:nvPicPr>
        <p:blipFill>
          <a:blip r:embed="rId3"/>
          <a:srcRect l="20360" r="20360"/>
          <a:stretch/>
        </p:blipFill>
        <p:spPr>
          <a:xfrm>
            <a:off x="6096000" y="0"/>
            <a:ext cx="6096000" cy="6858000"/>
          </a:xfrm>
          <a:prstGeom prst="rect">
            <a:avLst/>
          </a:prstGeom>
          <a:solidFill>
            <a:srgbClr val="E8E8E8"/>
          </a:solidFill>
        </p:spPr>
      </p:pic>
    </p:spTree>
    <p:extLst>
      <p:ext uri="{BB962C8B-B14F-4D97-AF65-F5344CB8AC3E}">
        <p14:creationId xmlns:p14="http://schemas.microsoft.com/office/powerpoint/2010/main" val="2203781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group of people sitting around a table&#10;&#10;Description automatically generated">
            <a:extLst>
              <a:ext uri="{FF2B5EF4-FFF2-40B4-BE49-F238E27FC236}">
                <a16:creationId xmlns:a16="http://schemas.microsoft.com/office/drawing/2014/main" id="{17BA9239-2EC9-070D-2DF1-F7F4547FCB23}"/>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6096000" y="0"/>
            <a:ext cx="6096000" cy="3429000"/>
          </a:xfrm>
        </p:spPr>
      </p:pic>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a:xfrm>
            <a:off x="407987" y="404813"/>
            <a:ext cx="5327973" cy="415498"/>
          </a:xfrm>
        </p:spPr>
        <p:txBody>
          <a:bodyPr/>
          <a:lstStyle/>
          <a:p>
            <a:r>
              <a:rPr lang="en-US" err="1"/>
              <a:t>Tietoa</a:t>
            </a:r>
            <a:r>
              <a:rPr lang="en-US"/>
              <a:t> </a:t>
            </a:r>
            <a:r>
              <a:rPr lang="en-US" err="1"/>
              <a:t>Aallossa</a:t>
            </a:r>
            <a:r>
              <a:rPr lang="en-US"/>
              <a:t> </a:t>
            </a:r>
            <a:r>
              <a:rPr lang="en-US" err="1"/>
              <a:t>opiskelusta</a:t>
            </a:r>
            <a:endParaRPr lang="fi-FI" sz="2000"/>
          </a:p>
        </p:txBody>
      </p:sp>
      <p:sp>
        <p:nvSpPr>
          <p:cNvPr id="14" name="Text Placeholder 13">
            <a:extLst>
              <a:ext uri="{FF2B5EF4-FFF2-40B4-BE49-F238E27FC236}">
                <a16:creationId xmlns:a16="http://schemas.microsoft.com/office/drawing/2014/main" id="{4F5020DD-3C31-F5AB-5C4E-96D5AB1A02C9}"/>
              </a:ext>
            </a:extLst>
          </p:cNvPr>
          <p:cNvSpPr>
            <a:spLocks noGrp="1"/>
          </p:cNvSpPr>
          <p:nvPr>
            <p:ph type="body" sz="quarter" idx="14"/>
          </p:nvPr>
        </p:nvSpPr>
        <p:spPr/>
        <p:txBody>
          <a:bodyPr/>
          <a:lstStyle/>
          <a:p>
            <a:endParaRPr lang="en-US"/>
          </a:p>
          <a:p>
            <a:r>
              <a:rPr lang="en-US"/>
              <a:t>	Aalto.fi</a:t>
            </a:r>
          </a:p>
          <a:p>
            <a:endParaRPr lang="en-US"/>
          </a:p>
          <a:p>
            <a:r>
              <a:rPr lang="fi-FI" b="1"/>
              <a:t>’Opiskelijaelämää Aallossa’</a:t>
            </a:r>
          </a:p>
          <a:p>
            <a:endParaRPr lang="fi-FI"/>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5"/>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7"/>
          </p:nvPr>
        </p:nvSpPr>
        <p:spPr/>
        <p:txBody>
          <a:bodyPr/>
          <a:lstStyle/>
          <a:p>
            <a:fld id="{D701140D-C14F-41CA-99FC-0EF83E8DA40A}" type="slidenum">
              <a:rPr lang="fi-FI" smtClean="0"/>
              <a:pPr/>
              <a:t>23</a:t>
            </a:fld>
            <a:endParaRPr lang="fi-FI"/>
          </a:p>
        </p:txBody>
      </p:sp>
      <p:pic>
        <p:nvPicPr>
          <p:cNvPr id="17" name="Picture 16">
            <a:extLst>
              <a:ext uri="{FF2B5EF4-FFF2-40B4-BE49-F238E27FC236}">
                <a16:creationId xmlns:a16="http://schemas.microsoft.com/office/drawing/2014/main" id="{FD320426-769E-3C6E-427C-0DC13ADE577D}"/>
              </a:ext>
            </a:extLst>
          </p:cNvPr>
          <p:cNvPicPr>
            <a:picLocks noChangeAspect="1"/>
          </p:cNvPicPr>
          <p:nvPr/>
        </p:nvPicPr>
        <p:blipFill>
          <a:blip r:embed="rId4"/>
          <a:stretch>
            <a:fillRect/>
          </a:stretch>
        </p:blipFill>
        <p:spPr>
          <a:xfrm>
            <a:off x="6456040" y="4062586"/>
            <a:ext cx="771525" cy="590550"/>
          </a:xfrm>
          <a:prstGeom prst="rect">
            <a:avLst/>
          </a:prstGeom>
        </p:spPr>
      </p:pic>
      <p:sp>
        <p:nvSpPr>
          <p:cNvPr id="19" name="TextBox 18">
            <a:extLst>
              <a:ext uri="{FF2B5EF4-FFF2-40B4-BE49-F238E27FC236}">
                <a16:creationId xmlns:a16="http://schemas.microsoft.com/office/drawing/2014/main" id="{26446FA9-1D30-4DE0-B544-FFCAB231A763}"/>
              </a:ext>
            </a:extLst>
          </p:cNvPr>
          <p:cNvSpPr txBox="1"/>
          <p:nvPr/>
        </p:nvSpPr>
        <p:spPr>
          <a:xfrm>
            <a:off x="326568" y="1170376"/>
            <a:ext cx="4536504" cy="400110"/>
          </a:xfrm>
          <a:prstGeom prst="rect">
            <a:avLst/>
          </a:prstGeom>
          <a:noFill/>
        </p:spPr>
        <p:txBody>
          <a:bodyPr wrap="square" rtlCol="0">
            <a:spAutoFit/>
          </a:bodyPr>
          <a:lstStyle/>
          <a:p>
            <a:pPr algn="l"/>
            <a:r>
              <a:rPr lang="fi-FI" sz="2000">
                <a:solidFill>
                  <a:schemeClr val="bg1"/>
                </a:solidFill>
                <a:latin typeface="+mj-lt"/>
              </a:rPr>
              <a:t>Aallon opiskelijat ja alumnit kertovat</a:t>
            </a:r>
          </a:p>
        </p:txBody>
      </p:sp>
    </p:spTree>
    <p:extLst>
      <p:ext uri="{BB962C8B-B14F-4D97-AF65-F5344CB8AC3E}">
        <p14:creationId xmlns:p14="http://schemas.microsoft.com/office/powerpoint/2010/main" val="1307661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p:txBody>
          <a:bodyPr/>
          <a:lstStyle/>
          <a:p>
            <a:r>
              <a:rPr lang="en-US" err="1"/>
              <a:t>Uramahdollisuudet</a:t>
            </a:r>
            <a:endParaRPr lang="fi-FI"/>
          </a:p>
        </p:txBody>
      </p:sp>
      <p:sp>
        <p:nvSpPr>
          <p:cNvPr id="4" name="Content Placeholder 3">
            <a:extLst>
              <a:ext uri="{FF2B5EF4-FFF2-40B4-BE49-F238E27FC236}">
                <a16:creationId xmlns:a16="http://schemas.microsoft.com/office/drawing/2014/main" id="{00684B7D-BE48-16D8-CA23-4D56844AB470}"/>
              </a:ext>
            </a:extLst>
          </p:cNvPr>
          <p:cNvSpPr>
            <a:spLocks noGrp="1"/>
          </p:cNvSpPr>
          <p:nvPr>
            <p:ph sz="half" idx="1"/>
          </p:nvPr>
        </p:nvSpPr>
        <p:spPr/>
        <p:txBody>
          <a:bodyPr/>
          <a:lstStyle/>
          <a:p>
            <a:pPr marL="342900" indent="-342900">
              <a:buFont typeface="Arial" panose="020B0604020202020204" pitchFamily="34" charset="0"/>
              <a:buChar char="•"/>
            </a:pPr>
            <a:r>
              <a:rPr lang="fi-FI"/>
              <a:t>Aallosta huippu-uralle</a:t>
            </a:r>
          </a:p>
          <a:p>
            <a:pPr marL="342900" indent="-342900">
              <a:buFont typeface="Arial" panose="020B0604020202020204" pitchFamily="34" charset="0"/>
              <a:buChar char="•"/>
            </a:pPr>
            <a:r>
              <a:rPr lang="fi-FI"/>
              <a:t>Yritysyhteistyö</a:t>
            </a:r>
          </a:p>
          <a:p>
            <a:pPr marL="342900" indent="-342900">
              <a:buFont typeface="Arial" panose="020B0604020202020204" pitchFamily="34" charset="0"/>
              <a:buChar char="•"/>
            </a:pPr>
            <a:r>
              <a:rPr lang="fi-FI"/>
              <a:t>Työharjoittelut, kesätyöt</a:t>
            </a:r>
          </a:p>
          <a:p>
            <a:pPr marL="342900" indent="-342900">
              <a:buFont typeface="Arial" panose="020B0604020202020204" pitchFamily="34" charset="0"/>
              <a:buChar char="•"/>
            </a:pPr>
            <a:r>
              <a:rPr lang="fi-FI"/>
              <a:t>Aalto-yhteisö</a:t>
            </a:r>
          </a:p>
          <a:p>
            <a:pPr marL="342900" indent="-342900">
              <a:buFont typeface="Arial" panose="020B0604020202020204" pitchFamily="34" charset="0"/>
              <a:buChar char="•"/>
            </a:pPr>
            <a:r>
              <a:rPr lang="fi-FI" err="1"/>
              <a:t>Start</a:t>
            </a:r>
            <a:r>
              <a:rPr lang="fi-FI"/>
              <a:t> </a:t>
            </a:r>
            <a:r>
              <a:rPr lang="fi-FI" err="1"/>
              <a:t>up</a:t>
            </a:r>
            <a:r>
              <a:rPr lang="fi-FI"/>
              <a:t> -kulttuuri</a:t>
            </a:r>
          </a:p>
          <a:p>
            <a:pPr marL="342900" indent="-342900">
              <a:buFont typeface="Arial" panose="020B0604020202020204" pitchFamily="34" charset="0"/>
              <a:buChar char="•"/>
            </a:pPr>
            <a:r>
              <a:rPr lang="fi-FI"/>
              <a:t>Rekrytointitapahtumat ja urapalvelut </a:t>
            </a:r>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6"/>
          </p:nvPr>
        </p:nvSpPr>
        <p:spPr/>
        <p:txBody>
          <a:bodyPr/>
          <a:lstStyle/>
          <a:p>
            <a:fld id="{D701140D-C14F-41CA-99FC-0EF83E8DA40A}" type="slidenum">
              <a:rPr lang="fi-FI" smtClean="0"/>
              <a:pPr/>
              <a:t>24</a:t>
            </a:fld>
            <a:endParaRPr lang="fi-FI"/>
          </a:p>
        </p:txBody>
      </p:sp>
      <p:pic>
        <p:nvPicPr>
          <p:cNvPr id="12" name="Kuvan paikkamerkki 11">
            <a:extLst>
              <a:ext uri="{FF2B5EF4-FFF2-40B4-BE49-F238E27FC236}">
                <a16:creationId xmlns:a16="http://schemas.microsoft.com/office/drawing/2014/main" id="{FBAFE2FE-65C7-B6EE-7311-28FCFC5FBA43}"/>
              </a:ext>
            </a:extLst>
          </p:cNvPr>
          <p:cNvPicPr>
            <a:picLocks noGrp="1" noChangeAspect="1"/>
          </p:cNvPicPr>
          <p:nvPr>
            <p:ph type="pic" sz="quarter" idx="13"/>
          </p:nvPr>
        </p:nvPicPr>
        <p:blipFill>
          <a:blip r:embed="rId3"/>
          <a:srcRect t="7808" b="7808"/>
          <a:stretch/>
        </p:blipFill>
        <p:spPr>
          <a:prstGeom prst="rect">
            <a:avLst/>
          </a:prstGeom>
          <a:solidFill>
            <a:srgbClr val="E8E8E8"/>
          </a:solidFill>
        </p:spPr>
      </p:pic>
    </p:spTree>
    <p:extLst>
      <p:ext uri="{BB962C8B-B14F-4D97-AF65-F5344CB8AC3E}">
        <p14:creationId xmlns:p14="http://schemas.microsoft.com/office/powerpoint/2010/main" val="2189371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D48B15-11F8-50A4-497C-FF2D8C3DF97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637A692D-53F7-BBCE-2A68-E40B7703F2F8}"/>
              </a:ext>
            </a:extLst>
          </p:cNvPr>
          <p:cNvSpPr/>
          <p:nvPr/>
        </p:nvSpPr>
        <p:spPr>
          <a:xfrm>
            <a:off x="-1" y="1"/>
            <a:ext cx="12192000" cy="6857999"/>
          </a:xfrm>
          <a:prstGeom prst="rect">
            <a:avLst/>
          </a:prstGeom>
          <a:solidFill>
            <a:srgbClr val="000000">
              <a:alpha val="50196"/>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sz="1600" err="1">
              <a:solidFill>
                <a:schemeClr val="tx1"/>
              </a:solidFill>
              <a:latin typeface="+mj-lt"/>
            </a:endParaRPr>
          </a:p>
        </p:txBody>
      </p:sp>
      <p:sp>
        <p:nvSpPr>
          <p:cNvPr id="4" name="Title 3">
            <a:extLst>
              <a:ext uri="{FF2B5EF4-FFF2-40B4-BE49-F238E27FC236}">
                <a16:creationId xmlns:a16="http://schemas.microsoft.com/office/drawing/2014/main" id="{A9A218C0-C359-E8B1-262B-D6658A00C0C2}"/>
              </a:ext>
            </a:extLst>
          </p:cNvPr>
          <p:cNvSpPr>
            <a:spLocks noGrp="1"/>
          </p:cNvSpPr>
          <p:nvPr>
            <p:ph type="title"/>
          </p:nvPr>
        </p:nvSpPr>
        <p:spPr/>
        <p:txBody>
          <a:bodyPr/>
          <a:lstStyle/>
          <a:p>
            <a:r>
              <a:rPr lang="fi-FI">
                <a:solidFill>
                  <a:schemeClr val="bg1"/>
                </a:solidFill>
              </a:rPr>
              <a:t>Aalto-yliopistosta valmistuneista maistereista…</a:t>
            </a:r>
          </a:p>
        </p:txBody>
      </p:sp>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fld id="{910783D3-C302-4CE8-B9EA-53F31C941894}" type="datetime1">
              <a:rPr lang="fi-FI" smtClean="0"/>
              <a:t>9.10.2026</a:t>
            </a:fld>
            <a:endParaRPr lang="fi-FI"/>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fld id="{D701140D-C14F-41CA-99FC-0EF83E8DA40A}" type="slidenum">
              <a:rPr lang="fi-FI" smtClean="0"/>
              <a:t>25</a:t>
            </a:fld>
            <a:endParaRPr lang="fi-FI"/>
          </a:p>
        </p:txBody>
      </p:sp>
      <p:grpSp>
        <p:nvGrpSpPr>
          <p:cNvPr id="5" name="Group 4">
            <a:extLst>
              <a:ext uri="{FF2B5EF4-FFF2-40B4-BE49-F238E27FC236}">
                <a16:creationId xmlns:a16="http://schemas.microsoft.com/office/drawing/2014/main" id="{666096A2-DF57-896D-B73C-600E40E53A3B}"/>
              </a:ext>
            </a:extLst>
          </p:cNvPr>
          <p:cNvGrpSpPr/>
          <p:nvPr/>
        </p:nvGrpSpPr>
        <p:grpSpPr>
          <a:xfrm>
            <a:off x="724678" y="1772816"/>
            <a:ext cx="3114352" cy="2493582"/>
            <a:chOff x="888803" y="1871522"/>
            <a:chExt cx="3114352" cy="2493582"/>
          </a:xfrm>
        </p:grpSpPr>
        <p:sp>
          <p:nvSpPr>
            <p:cNvPr id="11" name="TextBox 10">
              <a:extLst>
                <a:ext uri="{FF2B5EF4-FFF2-40B4-BE49-F238E27FC236}">
                  <a16:creationId xmlns:a16="http://schemas.microsoft.com/office/drawing/2014/main" id="{4C21F248-C458-EF3E-1BE8-E0E23C9CC4A7}"/>
                </a:ext>
              </a:extLst>
            </p:cNvPr>
            <p:cNvSpPr txBox="1"/>
            <p:nvPr/>
          </p:nvSpPr>
          <p:spPr>
            <a:xfrm>
              <a:off x="888803" y="1871522"/>
              <a:ext cx="3006861" cy="1723549"/>
            </a:xfrm>
            <a:prstGeom prst="rect">
              <a:avLst/>
            </a:prstGeom>
            <a:noFill/>
          </p:spPr>
          <p:txBody>
            <a:bodyPr wrap="square">
              <a:spAutoFit/>
            </a:bodyPr>
            <a:lstStyle/>
            <a:p>
              <a:r>
                <a:rPr lang="fi-FI" sz="10600" b="1">
                  <a:solidFill>
                    <a:schemeClr val="bg1"/>
                  </a:solidFill>
                </a:rPr>
                <a:t>92%</a:t>
              </a:r>
              <a:r>
                <a:rPr lang="fi-FI" sz="10000" b="1">
                  <a:solidFill>
                    <a:schemeClr val="bg1"/>
                  </a:solidFill>
                </a:rPr>
                <a:t> </a:t>
              </a:r>
              <a:endParaRPr lang="fi-FI" sz="10000" b="1"/>
            </a:p>
          </p:txBody>
        </p:sp>
        <p:sp>
          <p:nvSpPr>
            <p:cNvPr id="17" name="TextBox 16">
              <a:extLst>
                <a:ext uri="{FF2B5EF4-FFF2-40B4-BE49-F238E27FC236}">
                  <a16:creationId xmlns:a16="http://schemas.microsoft.com/office/drawing/2014/main" id="{10AE301A-D8D9-ECCB-76A2-EA99D52B7217}"/>
                </a:ext>
              </a:extLst>
            </p:cNvPr>
            <p:cNvSpPr txBox="1"/>
            <p:nvPr/>
          </p:nvSpPr>
          <p:spPr>
            <a:xfrm>
              <a:off x="996294" y="3349441"/>
              <a:ext cx="3006861" cy="1015663"/>
            </a:xfrm>
            <a:prstGeom prst="rect">
              <a:avLst/>
            </a:prstGeom>
            <a:noFill/>
          </p:spPr>
          <p:txBody>
            <a:bodyPr wrap="square">
              <a:spAutoFit/>
            </a:bodyPr>
            <a:lstStyle/>
            <a:p>
              <a:r>
                <a:rPr lang="fi-FI" sz="2000" b="1">
                  <a:solidFill>
                    <a:schemeClr val="bg1"/>
                  </a:solidFill>
                  <a:latin typeface="+mj-lt"/>
                </a:rPr>
                <a:t>kokee, että työnantajat </a:t>
              </a:r>
            </a:p>
            <a:p>
              <a:r>
                <a:rPr lang="fi-FI" sz="2000" b="1">
                  <a:solidFill>
                    <a:schemeClr val="bg1"/>
                  </a:solidFill>
                  <a:latin typeface="+mj-lt"/>
                </a:rPr>
                <a:t>arvostavat heidän </a:t>
              </a:r>
            </a:p>
            <a:p>
              <a:r>
                <a:rPr lang="fi-FI" sz="2000" b="1">
                  <a:solidFill>
                    <a:schemeClr val="bg1"/>
                  </a:solidFill>
                  <a:latin typeface="+mj-lt"/>
                </a:rPr>
                <a:t>tutkintoaan.</a:t>
              </a:r>
              <a:endParaRPr lang="fi-FI" sz="2000" b="1">
                <a:latin typeface="+mj-lt"/>
              </a:endParaRPr>
            </a:p>
          </p:txBody>
        </p:sp>
      </p:grpSp>
      <p:grpSp>
        <p:nvGrpSpPr>
          <p:cNvPr id="12" name="Group 11">
            <a:extLst>
              <a:ext uri="{FF2B5EF4-FFF2-40B4-BE49-F238E27FC236}">
                <a16:creationId xmlns:a16="http://schemas.microsoft.com/office/drawing/2014/main" id="{7B5B20FB-73B2-3BF3-8B79-8D005A2E78B2}"/>
              </a:ext>
            </a:extLst>
          </p:cNvPr>
          <p:cNvGrpSpPr/>
          <p:nvPr/>
        </p:nvGrpSpPr>
        <p:grpSpPr>
          <a:xfrm>
            <a:off x="6642786" y="1085954"/>
            <a:ext cx="4876384" cy="1878029"/>
            <a:chOff x="888803" y="1871522"/>
            <a:chExt cx="4876384" cy="1878029"/>
          </a:xfrm>
        </p:grpSpPr>
        <p:sp>
          <p:nvSpPr>
            <p:cNvPr id="14" name="TextBox 13">
              <a:extLst>
                <a:ext uri="{FF2B5EF4-FFF2-40B4-BE49-F238E27FC236}">
                  <a16:creationId xmlns:a16="http://schemas.microsoft.com/office/drawing/2014/main" id="{024054D5-5B24-9740-B1CC-AE9D31413EB8}"/>
                </a:ext>
              </a:extLst>
            </p:cNvPr>
            <p:cNvSpPr txBox="1"/>
            <p:nvPr/>
          </p:nvSpPr>
          <p:spPr>
            <a:xfrm>
              <a:off x="888803" y="1871522"/>
              <a:ext cx="4876384" cy="1723549"/>
            </a:xfrm>
            <a:prstGeom prst="rect">
              <a:avLst/>
            </a:prstGeom>
            <a:noFill/>
          </p:spPr>
          <p:txBody>
            <a:bodyPr wrap="square">
              <a:spAutoFit/>
            </a:bodyPr>
            <a:lstStyle/>
            <a:p>
              <a:r>
                <a:rPr lang="fi-FI" sz="10600" b="1">
                  <a:solidFill>
                    <a:schemeClr val="bg1"/>
                  </a:solidFill>
                </a:rPr>
                <a:t>95-99%</a:t>
              </a:r>
              <a:r>
                <a:rPr lang="fi-FI" sz="10000" b="1">
                  <a:solidFill>
                    <a:schemeClr val="bg1"/>
                  </a:solidFill>
                </a:rPr>
                <a:t> </a:t>
              </a:r>
              <a:endParaRPr lang="fi-FI" sz="10000" b="1"/>
            </a:p>
          </p:txBody>
        </p:sp>
        <p:sp>
          <p:nvSpPr>
            <p:cNvPr id="15" name="TextBox 14">
              <a:extLst>
                <a:ext uri="{FF2B5EF4-FFF2-40B4-BE49-F238E27FC236}">
                  <a16:creationId xmlns:a16="http://schemas.microsoft.com/office/drawing/2014/main" id="{7E04B9B1-46BB-2237-3CAB-0421EA8D096B}"/>
                </a:ext>
              </a:extLst>
            </p:cNvPr>
            <p:cNvSpPr txBox="1"/>
            <p:nvPr/>
          </p:nvSpPr>
          <p:spPr>
            <a:xfrm>
              <a:off x="996294" y="3349441"/>
              <a:ext cx="4717045" cy="400110"/>
            </a:xfrm>
            <a:prstGeom prst="rect">
              <a:avLst/>
            </a:prstGeom>
            <a:noFill/>
          </p:spPr>
          <p:txBody>
            <a:bodyPr wrap="square">
              <a:spAutoFit/>
            </a:bodyPr>
            <a:lstStyle/>
            <a:p>
              <a:r>
                <a:rPr lang="fi-FI" sz="2000" b="1">
                  <a:solidFill>
                    <a:schemeClr val="bg1"/>
                  </a:solidFill>
                  <a:latin typeface="+mj-lt"/>
                </a:rPr>
                <a:t>on työelämässä tai toimii yrittäjänä</a:t>
              </a:r>
              <a:endParaRPr lang="fi-FI" sz="2000" b="1">
                <a:latin typeface="+mj-lt"/>
              </a:endParaRPr>
            </a:p>
          </p:txBody>
        </p:sp>
      </p:grpSp>
      <p:grpSp>
        <p:nvGrpSpPr>
          <p:cNvPr id="16" name="Group 15">
            <a:extLst>
              <a:ext uri="{FF2B5EF4-FFF2-40B4-BE49-F238E27FC236}">
                <a16:creationId xmlns:a16="http://schemas.microsoft.com/office/drawing/2014/main" id="{9896874E-6C46-2D9D-57F5-A49AF32CE12E}"/>
              </a:ext>
            </a:extLst>
          </p:cNvPr>
          <p:cNvGrpSpPr/>
          <p:nvPr/>
        </p:nvGrpSpPr>
        <p:grpSpPr>
          <a:xfrm>
            <a:off x="4169792" y="3687463"/>
            <a:ext cx="3114352" cy="2801358"/>
            <a:chOff x="888803" y="1871522"/>
            <a:chExt cx="3114352" cy="2801358"/>
          </a:xfrm>
        </p:grpSpPr>
        <p:sp>
          <p:nvSpPr>
            <p:cNvPr id="23" name="TextBox 22">
              <a:extLst>
                <a:ext uri="{FF2B5EF4-FFF2-40B4-BE49-F238E27FC236}">
                  <a16:creationId xmlns:a16="http://schemas.microsoft.com/office/drawing/2014/main" id="{3C924D9C-F613-85C2-6696-5DAA61C36DD8}"/>
                </a:ext>
              </a:extLst>
            </p:cNvPr>
            <p:cNvSpPr txBox="1"/>
            <p:nvPr/>
          </p:nvSpPr>
          <p:spPr>
            <a:xfrm>
              <a:off x="888803" y="1871522"/>
              <a:ext cx="3006861" cy="1723549"/>
            </a:xfrm>
            <a:prstGeom prst="rect">
              <a:avLst/>
            </a:prstGeom>
            <a:noFill/>
          </p:spPr>
          <p:txBody>
            <a:bodyPr wrap="square">
              <a:spAutoFit/>
            </a:bodyPr>
            <a:lstStyle/>
            <a:p>
              <a:r>
                <a:rPr lang="fi-FI" sz="10600" b="1">
                  <a:solidFill>
                    <a:schemeClr val="bg1"/>
                  </a:solidFill>
                </a:rPr>
                <a:t>91%</a:t>
              </a:r>
              <a:r>
                <a:rPr lang="fi-FI" sz="10000" b="1">
                  <a:solidFill>
                    <a:schemeClr val="bg1"/>
                  </a:solidFill>
                </a:rPr>
                <a:t> </a:t>
              </a:r>
              <a:endParaRPr lang="fi-FI" sz="10000" b="1"/>
            </a:p>
          </p:txBody>
        </p:sp>
        <p:sp>
          <p:nvSpPr>
            <p:cNvPr id="24" name="TextBox 23">
              <a:extLst>
                <a:ext uri="{FF2B5EF4-FFF2-40B4-BE49-F238E27FC236}">
                  <a16:creationId xmlns:a16="http://schemas.microsoft.com/office/drawing/2014/main" id="{33399D6D-41CD-4E75-74F4-427461D4E336}"/>
                </a:ext>
              </a:extLst>
            </p:cNvPr>
            <p:cNvSpPr txBox="1"/>
            <p:nvPr/>
          </p:nvSpPr>
          <p:spPr>
            <a:xfrm>
              <a:off x="996294" y="3349441"/>
              <a:ext cx="3006861" cy="1323439"/>
            </a:xfrm>
            <a:prstGeom prst="rect">
              <a:avLst/>
            </a:prstGeom>
            <a:noFill/>
          </p:spPr>
          <p:txBody>
            <a:bodyPr wrap="square">
              <a:spAutoFit/>
            </a:bodyPr>
            <a:lstStyle/>
            <a:p>
              <a:r>
                <a:rPr lang="fi-FI" sz="2000" b="1">
                  <a:solidFill>
                    <a:schemeClr val="bg1"/>
                  </a:solidFill>
                  <a:latin typeface="+mj-lt"/>
                </a:rPr>
                <a:t>on tyytyväisiä tutkintoonsa suhteessa omaan uraansa.</a:t>
              </a:r>
              <a:endParaRPr lang="fi-FI" sz="2000" b="1">
                <a:latin typeface="+mj-lt"/>
              </a:endParaRPr>
            </a:p>
          </p:txBody>
        </p:sp>
      </p:grpSp>
    </p:spTree>
    <p:extLst>
      <p:ext uri="{BB962C8B-B14F-4D97-AF65-F5344CB8AC3E}">
        <p14:creationId xmlns:p14="http://schemas.microsoft.com/office/powerpoint/2010/main" val="2865089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a:xfrm>
            <a:off x="407987" y="404813"/>
            <a:ext cx="5327973" cy="830997"/>
          </a:xfrm>
        </p:spPr>
        <p:txBody>
          <a:bodyPr/>
          <a:lstStyle/>
          <a:p>
            <a:r>
              <a:rPr lang="en-US" err="1"/>
              <a:t>Tietoa</a:t>
            </a:r>
            <a:r>
              <a:rPr lang="en-US"/>
              <a:t> </a:t>
            </a:r>
            <a:r>
              <a:rPr lang="en-US" err="1"/>
              <a:t>uramahdollisuuksista</a:t>
            </a:r>
            <a:r>
              <a:rPr lang="en-US"/>
              <a:t> ja </a:t>
            </a:r>
            <a:r>
              <a:rPr lang="en-US" err="1"/>
              <a:t>työllistymisestä</a:t>
            </a:r>
            <a:endParaRPr lang="fi-FI" sz="2000"/>
          </a:p>
        </p:txBody>
      </p:sp>
      <p:sp>
        <p:nvSpPr>
          <p:cNvPr id="4" name="Text Placeholder 3">
            <a:extLst>
              <a:ext uri="{FF2B5EF4-FFF2-40B4-BE49-F238E27FC236}">
                <a16:creationId xmlns:a16="http://schemas.microsoft.com/office/drawing/2014/main" id="{1DB507B7-44A9-4C58-C288-7589C20C27BB}"/>
              </a:ext>
            </a:extLst>
          </p:cNvPr>
          <p:cNvSpPr>
            <a:spLocks noGrp="1"/>
          </p:cNvSpPr>
          <p:nvPr>
            <p:ph type="body" sz="quarter" idx="14"/>
          </p:nvPr>
        </p:nvSpPr>
        <p:spPr/>
        <p:txBody>
          <a:bodyPr/>
          <a:lstStyle/>
          <a:p>
            <a:endParaRPr lang="en-US"/>
          </a:p>
          <a:p>
            <a:r>
              <a:rPr lang="en-US"/>
              <a:t>	Aalto.fi</a:t>
            </a:r>
          </a:p>
          <a:p>
            <a:endParaRPr lang="en-US"/>
          </a:p>
          <a:p>
            <a:r>
              <a:rPr lang="fi-FI" b="1"/>
              <a:t>’Aalto-yliopistosta valmistuneet työelämässä’</a:t>
            </a:r>
          </a:p>
          <a:p>
            <a:endParaRPr lang="fi-FI"/>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5"/>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7"/>
          </p:nvPr>
        </p:nvSpPr>
        <p:spPr/>
        <p:txBody>
          <a:bodyPr/>
          <a:lstStyle/>
          <a:p>
            <a:fld id="{D701140D-C14F-41CA-99FC-0EF83E8DA40A}" type="slidenum">
              <a:rPr lang="fi-FI" smtClean="0"/>
              <a:pPr/>
              <a:t>26</a:t>
            </a:fld>
            <a:endParaRPr lang="fi-FI"/>
          </a:p>
        </p:txBody>
      </p:sp>
      <p:pic>
        <p:nvPicPr>
          <p:cNvPr id="8" name="Picture 7">
            <a:extLst>
              <a:ext uri="{FF2B5EF4-FFF2-40B4-BE49-F238E27FC236}">
                <a16:creationId xmlns:a16="http://schemas.microsoft.com/office/drawing/2014/main" id="{A2226CBA-B5AC-139A-74A3-B001FC223BF5}"/>
              </a:ext>
            </a:extLst>
          </p:cNvPr>
          <p:cNvPicPr>
            <a:picLocks noChangeAspect="1"/>
          </p:cNvPicPr>
          <p:nvPr/>
        </p:nvPicPr>
        <p:blipFill>
          <a:blip r:embed="rId3"/>
          <a:stretch>
            <a:fillRect/>
          </a:stretch>
        </p:blipFill>
        <p:spPr>
          <a:xfrm>
            <a:off x="6456040" y="4062586"/>
            <a:ext cx="771525" cy="590550"/>
          </a:xfrm>
          <a:prstGeom prst="rect">
            <a:avLst/>
          </a:prstGeom>
        </p:spPr>
      </p:pic>
      <p:pic>
        <p:nvPicPr>
          <p:cNvPr id="10" name="Kuvan paikkamerkki 9">
            <a:extLst>
              <a:ext uri="{FF2B5EF4-FFF2-40B4-BE49-F238E27FC236}">
                <a16:creationId xmlns:a16="http://schemas.microsoft.com/office/drawing/2014/main" id="{9966B0E6-D2D7-58E0-3176-DB61FD53B26A}"/>
              </a:ext>
            </a:extLst>
          </p:cNvPr>
          <p:cNvPicPr>
            <a:picLocks noGrp="1" noChangeAspect="1"/>
          </p:cNvPicPr>
          <p:nvPr>
            <p:ph type="pic" sz="quarter" idx="13"/>
          </p:nvPr>
        </p:nvPicPr>
        <p:blipFill>
          <a:blip r:embed="rId4"/>
          <a:srcRect t="12500" b="12500"/>
          <a:stretch/>
        </p:blipFill>
        <p:spPr>
          <a:prstGeom prst="rect">
            <a:avLst/>
          </a:prstGeom>
          <a:solidFill>
            <a:srgbClr val="E8E8E8"/>
          </a:solidFill>
        </p:spPr>
      </p:pic>
    </p:spTree>
    <p:extLst>
      <p:ext uri="{BB962C8B-B14F-4D97-AF65-F5344CB8AC3E}">
        <p14:creationId xmlns:p14="http://schemas.microsoft.com/office/powerpoint/2010/main" val="3919973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1615E9-634C-86BA-2476-AEEE8FF08B50}"/>
              </a:ext>
            </a:extLst>
          </p:cNvPr>
          <p:cNvSpPr>
            <a:spLocks noGrp="1"/>
          </p:cNvSpPr>
          <p:nvPr>
            <p:ph type="dt" sz="half" idx="10"/>
          </p:nvPr>
        </p:nvSpPr>
        <p:spPr/>
        <p:txBody>
          <a:bodyPr/>
          <a:lstStyle/>
          <a:p>
            <a:fld id="{910783D3-C302-4CE8-B9EA-53F31C941894}" type="datetime1">
              <a:rPr lang="fi-FI" smtClean="0"/>
              <a:t>9.10.2026</a:t>
            </a:fld>
            <a:endParaRPr lang="fi-FI"/>
          </a:p>
        </p:txBody>
      </p:sp>
      <p:sp>
        <p:nvSpPr>
          <p:cNvPr id="3" name="Slide Number Placeholder 2">
            <a:extLst>
              <a:ext uri="{FF2B5EF4-FFF2-40B4-BE49-F238E27FC236}">
                <a16:creationId xmlns:a16="http://schemas.microsoft.com/office/drawing/2014/main" id="{82CEDCDF-AE82-BBC7-577E-D1140D5ACAEE}"/>
              </a:ext>
            </a:extLst>
          </p:cNvPr>
          <p:cNvSpPr>
            <a:spLocks noGrp="1"/>
          </p:cNvSpPr>
          <p:nvPr>
            <p:ph type="sldNum" sz="quarter" idx="12"/>
          </p:nvPr>
        </p:nvSpPr>
        <p:spPr/>
        <p:txBody>
          <a:bodyPr/>
          <a:lstStyle/>
          <a:p>
            <a:fld id="{D701140D-C14F-41CA-99FC-0EF83E8DA40A}" type="slidenum">
              <a:rPr lang="fi-FI" smtClean="0"/>
              <a:t>27</a:t>
            </a:fld>
            <a:endParaRPr lang="fi-FI"/>
          </a:p>
        </p:txBody>
      </p:sp>
      <p:sp>
        <p:nvSpPr>
          <p:cNvPr id="4" name="Title 3">
            <a:extLst>
              <a:ext uri="{FF2B5EF4-FFF2-40B4-BE49-F238E27FC236}">
                <a16:creationId xmlns:a16="http://schemas.microsoft.com/office/drawing/2014/main" id="{A9A218C0-C359-E8B1-262B-D6658A00C0C2}"/>
              </a:ext>
            </a:extLst>
          </p:cNvPr>
          <p:cNvSpPr>
            <a:spLocks noGrp="1"/>
          </p:cNvSpPr>
          <p:nvPr>
            <p:ph type="ctrTitle"/>
          </p:nvPr>
        </p:nvSpPr>
        <p:spPr/>
        <p:txBody>
          <a:bodyPr/>
          <a:lstStyle/>
          <a:p>
            <a:r>
              <a:rPr lang="en-US" err="1"/>
              <a:t>Hakemisesta</a:t>
            </a:r>
            <a:endParaRPr lang="fi-FI"/>
          </a:p>
        </p:txBody>
      </p:sp>
    </p:spTree>
    <p:extLst>
      <p:ext uri="{BB962C8B-B14F-4D97-AF65-F5344CB8AC3E}">
        <p14:creationId xmlns:p14="http://schemas.microsoft.com/office/powerpoint/2010/main" val="13185574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p:txBody>
          <a:bodyPr/>
          <a:lstStyle/>
          <a:p>
            <a:r>
              <a:rPr lang="en-US" err="1"/>
              <a:t>Tutkinnot</a:t>
            </a:r>
            <a:endParaRPr lang="fi-FI"/>
          </a:p>
        </p:txBody>
      </p:sp>
      <p:sp>
        <p:nvSpPr>
          <p:cNvPr id="4" name="Content Placeholder 3">
            <a:extLst>
              <a:ext uri="{FF2B5EF4-FFF2-40B4-BE49-F238E27FC236}">
                <a16:creationId xmlns:a16="http://schemas.microsoft.com/office/drawing/2014/main" id="{00684B7D-BE48-16D8-CA23-4D56844AB470}"/>
              </a:ext>
            </a:extLst>
          </p:cNvPr>
          <p:cNvSpPr>
            <a:spLocks noGrp="1"/>
          </p:cNvSpPr>
          <p:nvPr>
            <p:ph sz="half" idx="1"/>
          </p:nvPr>
        </p:nvSpPr>
        <p:spPr/>
        <p:txBody>
          <a:bodyPr/>
          <a:lstStyle/>
          <a:p>
            <a:pPr>
              <a:spcBef>
                <a:spcPts val="1200"/>
              </a:spcBef>
            </a:pPr>
            <a:r>
              <a:rPr lang="fi-FI" b="1"/>
              <a:t>Kandidaatin tutkinto</a:t>
            </a:r>
            <a:r>
              <a:rPr lang="fi-FI"/>
              <a:t> 180 op (3 vuotta)</a:t>
            </a:r>
          </a:p>
          <a:p>
            <a:r>
              <a:rPr lang="fi-FI" sz="1200"/>
              <a:t>Kauppatieteiden kandidaatti</a:t>
            </a:r>
            <a:br>
              <a:rPr lang="fi-FI" sz="1200"/>
            </a:br>
            <a:r>
              <a:rPr lang="fi-FI" sz="1200"/>
              <a:t>Taiteen kandidaatti</a:t>
            </a:r>
            <a:br>
              <a:rPr lang="fi-FI" sz="1200"/>
            </a:br>
            <a:r>
              <a:rPr lang="fi-FI" sz="1200"/>
              <a:t>Tekniikan kandidaatti</a:t>
            </a:r>
          </a:p>
          <a:p>
            <a:pPr>
              <a:spcBef>
                <a:spcPts val="1200"/>
              </a:spcBef>
            </a:pPr>
            <a:r>
              <a:rPr lang="fi-FI" b="1"/>
              <a:t>Maisterin tutkinto</a:t>
            </a:r>
            <a:r>
              <a:rPr lang="fi-FI"/>
              <a:t> 120 op (2 vuotta)</a:t>
            </a:r>
          </a:p>
          <a:p>
            <a:r>
              <a:rPr lang="fi-FI" sz="1200"/>
              <a:t>Arkkitehti</a:t>
            </a:r>
            <a:br>
              <a:rPr lang="fi-FI" sz="1200"/>
            </a:br>
            <a:r>
              <a:rPr lang="fi-FI" sz="1200"/>
              <a:t>Diplomi-insinööri</a:t>
            </a:r>
            <a:br>
              <a:rPr lang="fi-FI" sz="1200"/>
            </a:br>
            <a:r>
              <a:rPr lang="fi-FI" sz="1200"/>
              <a:t>Kauppatieteiden maisteri</a:t>
            </a:r>
            <a:br>
              <a:rPr lang="fi-FI" sz="1200"/>
            </a:br>
            <a:r>
              <a:rPr lang="fi-FI" sz="1200"/>
              <a:t>Maisema-arkkitehti</a:t>
            </a:r>
            <a:br>
              <a:rPr lang="fi-FI" sz="1200"/>
            </a:br>
            <a:r>
              <a:rPr lang="fi-FI" sz="1200"/>
              <a:t>Taiteen maisteri</a:t>
            </a:r>
          </a:p>
          <a:p>
            <a:pPr>
              <a:spcBef>
                <a:spcPts val="1200"/>
              </a:spcBef>
            </a:pPr>
            <a:r>
              <a:rPr lang="fi-FI" b="1"/>
              <a:t>Tohtorin tutkinto</a:t>
            </a:r>
            <a:r>
              <a:rPr lang="fi-FI"/>
              <a:t> (4 vuotta)</a:t>
            </a:r>
          </a:p>
          <a:p>
            <a:r>
              <a:rPr lang="fi-FI" sz="1200"/>
              <a:t>Kauppatieteiden tohtori</a:t>
            </a:r>
            <a:br>
              <a:rPr lang="fi-FI" sz="1200"/>
            </a:br>
            <a:r>
              <a:rPr lang="fi-FI" sz="1200"/>
              <a:t>Taiteen tohtori</a:t>
            </a:r>
            <a:br>
              <a:rPr lang="fi-FI" sz="1200"/>
            </a:br>
            <a:r>
              <a:rPr lang="fi-FI" sz="1200"/>
              <a:t>Tekniikan tohtori</a:t>
            </a:r>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6"/>
          </p:nvPr>
        </p:nvSpPr>
        <p:spPr/>
        <p:txBody>
          <a:bodyPr/>
          <a:lstStyle/>
          <a:p>
            <a:fld id="{D701140D-C14F-41CA-99FC-0EF83E8DA40A}" type="slidenum">
              <a:rPr lang="fi-FI" smtClean="0"/>
              <a:pPr/>
              <a:t>28</a:t>
            </a:fld>
            <a:endParaRPr lang="fi-FI"/>
          </a:p>
        </p:txBody>
      </p:sp>
      <p:pic>
        <p:nvPicPr>
          <p:cNvPr id="2" name="Kuvan paikkamerkki 1" descr="Kuva, joka sisältää kohteen vaate, henkilö, taivas, farkut&#10;&#10;Tekoälyllä luotu sisältö saattaa olla virheellistä.">
            <a:extLst>
              <a:ext uri="{FF2B5EF4-FFF2-40B4-BE49-F238E27FC236}">
                <a16:creationId xmlns:a16="http://schemas.microsoft.com/office/drawing/2014/main" id="{65FA5E07-4F39-9EE8-1938-B03FFA347883}"/>
              </a:ext>
            </a:extLst>
          </p:cNvPr>
          <p:cNvPicPr>
            <a:picLocks noGrp="1" noChangeAspect="1"/>
          </p:cNvPicPr>
          <p:nvPr>
            <p:ph type="pic" sz="quarter" idx="13"/>
          </p:nvPr>
        </p:nvPicPr>
        <p:blipFill>
          <a:blip r:embed="rId3"/>
          <a:srcRect t="19005" b="5861"/>
          <a:stretch>
            <a:fillRect/>
          </a:stretch>
        </p:blipFill>
        <p:spPr>
          <a:xfrm>
            <a:off x="6096000" y="0"/>
            <a:ext cx="6096006" cy="6866527"/>
          </a:xfrm>
          <a:prstGeom prst="rect">
            <a:avLst/>
          </a:prstGeom>
          <a:solidFill>
            <a:srgbClr val="E8E8E8"/>
          </a:solidFill>
        </p:spPr>
      </p:pic>
    </p:spTree>
    <p:extLst>
      <p:ext uri="{BB962C8B-B14F-4D97-AF65-F5344CB8AC3E}">
        <p14:creationId xmlns:p14="http://schemas.microsoft.com/office/powerpoint/2010/main" val="62547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5929D7-5EBA-C6D5-D982-9B51F01101E6}"/>
              </a:ext>
            </a:extLst>
          </p:cNvPr>
          <p:cNvSpPr>
            <a:spLocks noGrp="1"/>
          </p:cNvSpPr>
          <p:nvPr>
            <p:ph type="title"/>
          </p:nvPr>
        </p:nvSpPr>
        <p:spPr/>
        <p:txBody>
          <a:bodyPr/>
          <a:lstStyle/>
          <a:p>
            <a:r>
              <a:rPr lang="en-US" dirty="0" err="1"/>
              <a:t>Hakuajat</a:t>
            </a:r>
            <a:r>
              <a:rPr lang="en-US" dirty="0"/>
              <a:t> 2027</a:t>
            </a:r>
            <a:endParaRPr lang="fi-FI" dirty="0"/>
          </a:p>
        </p:txBody>
      </p:sp>
      <p:sp>
        <p:nvSpPr>
          <p:cNvPr id="5" name="Date Placeholder 4">
            <a:extLst>
              <a:ext uri="{FF2B5EF4-FFF2-40B4-BE49-F238E27FC236}">
                <a16:creationId xmlns:a16="http://schemas.microsoft.com/office/drawing/2014/main" id="{0341767A-1918-60BA-36E8-00B9C56E1EC6}"/>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B51483B8-62F4-F271-F047-06FD0230C51F}"/>
              </a:ext>
            </a:extLst>
          </p:cNvPr>
          <p:cNvSpPr>
            <a:spLocks noGrp="1"/>
          </p:cNvSpPr>
          <p:nvPr>
            <p:ph type="sldNum" sz="quarter" idx="16"/>
          </p:nvPr>
        </p:nvSpPr>
        <p:spPr/>
        <p:txBody>
          <a:bodyPr/>
          <a:lstStyle/>
          <a:p>
            <a:fld id="{D701140D-C14F-41CA-99FC-0EF83E8DA40A}" type="slidenum">
              <a:rPr lang="fi-FI" smtClean="0"/>
              <a:pPr/>
              <a:t>29</a:t>
            </a:fld>
            <a:endParaRPr lang="fi-FI"/>
          </a:p>
        </p:txBody>
      </p:sp>
      <p:pic>
        <p:nvPicPr>
          <p:cNvPr id="2" name="Kuvan paikkamerkki 1" descr="Kuva, joka sisältää kohteen taivas, henkilö, piha-, leija&#10;&#10;Tekoälyllä luotu sisältö saattaa olla virheellistä.">
            <a:extLst>
              <a:ext uri="{FF2B5EF4-FFF2-40B4-BE49-F238E27FC236}">
                <a16:creationId xmlns:a16="http://schemas.microsoft.com/office/drawing/2014/main" id="{919C9354-D56D-F1D0-4EB5-1428C0586D85}"/>
              </a:ext>
            </a:extLst>
          </p:cNvPr>
          <p:cNvPicPr>
            <a:picLocks noGrp="1" noChangeAspect="1"/>
          </p:cNvPicPr>
          <p:nvPr>
            <p:ph type="pic" sz="quarter" idx="13"/>
          </p:nvPr>
        </p:nvPicPr>
        <p:blipFill>
          <a:blip r:embed="rId3"/>
          <a:srcRect l="29390" r="11303"/>
          <a:stretch>
            <a:fillRect/>
          </a:stretch>
        </p:blipFill>
        <p:spPr>
          <a:xfrm>
            <a:off x="6096000" y="0"/>
            <a:ext cx="6097286" cy="6858000"/>
          </a:xfrm>
          <a:prstGeom prst="rect">
            <a:avLst/>
          </a:prstGeom>
          <a:solidFill>
            <a:srgbClr val="E8E8E8"/>
          </a:solidFill>
        </p:spPr>
      </p:pic>
      <p:sp>
        <p:nvSpPr>
          <p:cNvPr id="9" name="Content Placeholder 3">
            <a:extLst>
              <a:ext uri="{FF2B5EF4-FFF2-40B4-BE49-F238E27FC236}">
                <a16:creationId xmlns:a16="http://schemas.microsoft.com/office/drawing/2014/main" id="{EC14876A-D1FE-09B2-ED69-BDA209BCCA68}"/>
              </a:ext>
            </a:extLst>
          </p:cNvPr>
          <p:cNvSpPr>
            <a:spLocks noGrp="1"/>
          </p:cNvSpPr>
          <p:nvPr>
            <p:ph sz="half" idx="1"/>
          </p:nvPr>
        </p:nvSpPr>
        <p:spPr>
          <a:xfrm>
            <a:off x="407988" y="2205037"/>
            <a:ext cx="5327972" cy="3671887"/>
          </a:xfrm>
        </p:spPr>
        <p:txBody>
          <a:bodyPr/>
          <a:lstStyle/>
          <a:p>
            <a:pPr marL="457200" indent="-457200">
              <a:buFont typeface="+mj-lt"/>
              <a:buAutoNum type="arabicPeriod"/>
            </a:pPr>
            <a:r>
              <a:rPr lang="fi-FI" b="1" dirty="0"/>
              <a:t>Haku englanninkielisiin kandidaattikoulutuksiin</a:t>
            </a:r>
            <a:br>
              <a:rPr lang="fi-FI" b="1" dirty="0"/>
            </a:br>
            <a:r>
              <a:rPr lang="fi-FI" dirty="0"/>
              <a:t>(Aalto-yliopiston erillishaku)</a:t>
            </a:r>
            <a:br>
              <a:rPr lang="fi-FI" b="1" dirty="0"/>
            </a:br>
            <a:r>
              <a:rPr lang="fi-FI" dirty="0"/>
              <a:t>7.–22.1.2027 </a:t>
            </a:r>
          </a:p>
          <a:p>
            <a:pPr marL="457200" indent="-457200">
              <a:buFont typeface="+mj-lt"/>
              <a:buAutoNum type="arabicPeriod"/>
            </a:pPr>
            <a:endParaRPr lang="fi-FI" dirty="0"/>
          </a:p>
          <a:p>
            <a:pPr marL="457200" indent="-457200">
              <a:buFont typeface="+mj-lt"/>
              <a:buAutoNum type="arabicPeriod"/>
            </a:pPr>
            <a:r>
              <a:rPr lang="fi-FI" b="1" dirty="0"/>
              <a:t>Haku suomen- ja ruotsinkielisiin kandidaattikoulutuksiin </a:t>
            </a:r>
            <a:br>
              <a:rPr lang="fi-FI" b="1" dirty="0"/>
            </a:br>
            <a:r>
              <a:rPr lang="fi-FI" dirty="0"/>
              <a:t>(Kevään toinen yhteishaku)</a:t>
            </a:r>
            <a:br>
              <a:rPr lang="fi-FI" dirty="0"/>
            </a:br>
            <a:r>
              <a:rPr lang="fi-FI" dirty="0"/>
              <a:t>9.–23.3.2027</a:t>
            </a:r>
            <a:endParaRPr lang="fi-FI" dirty="0">
              <a:cs typeface="Arial"/>
            </a:endParaRPr>
          </a:p>
          <a:p>
            <a:endParaRPr lang="fi-FI" dirty="0"/>
          </a:p>
          <a:p>
            <a:r>
              <a:rPr lang="fi-FI" sz="1600" dirty="0"/>
              <a:t>Koulutuksiin haetaan Opintopolku-palvelussa.</a:t>
            </a:r>
            <a:endParaRPr lang="fi-FI" sz="1600" dirty="0">
              <a:cs typeface="Arial"/>
            </a:endParaRPr>
          </a:p>
          <a:p>
            <a:endParaRPr lang="fi-FI" dirty="0"/>
          </a:p>
        </p:txBody>
      </p:sp>
    </p:spTree>
    <p:extLst>
      <p:ext uri="{BB962C8B-B14F-4D97-AF65-F5344CB8AC3E}">
        <p14:creationId xmlns:p14="http://schemas.microsoft.com/office/powerpoint/2010/main" val="14250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9">
            <a:extLst>
              <a:ext uri="{FF2B5EF4-FFF2-40B4-BE49-F238E27FC236}">
                <a16:creationId xmlns:a16="http://schemas.microsoft.com/office/drawing/2014/main" id="{E04CDE3A-9A13-C3E8-3CA7-8AEC5321F711}"/>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p:txBody>
          <a:bodyPr/>
          <a:lstStyle/>
          <a:p>
            <a:r>
              <a:rPr lang="en-US" dirty="0" err="1">
                <a:solidFill>
                  <a:srgbClr val="000000"/>
                </a:solidFill>
              </a:rPr>
              <a:t>Lukio-opinnot</a:t>
            </a:r>
            <a:r>
              <a:rPr lang="en-US" dirty="0">
                <a:solidFill>
                  <a:srgbClr val="000000"/>
                </a:solidFill>
              </a:rPr>
              <a:t> ja </a:t>
            </a:r>
            <a:r>
              <a:rPr lang="en-US" dirty="0" err="1">
                <a:solidFill>
                  <a:srgbClr val="000000"/>
                </a:solidFill>
              </a:rPr>
              <a:t>opiskelijavalinnat</a:t>
            </a:r>
            <a:endParaRPr lang="fi-FI" dirty="0">
              <a:solidFill>
                <a:srgbClr val="000000"/>
              </a:solidFill>
            </a:endParaRPr>
          </a:p>
        </p:txBody>
      </p:sp>
      <p:sp>
        <p:nvSpPr>
          <p:cNvPr id="4" name="Content Placeholder 3">
            <a:extLst>
              <a:ext uri="{FF2B5EF4-FFF2-40B4-BE49-F238E27FC236}">
                <a16:creationId xmlns:a16="http://schemas.microsoft.com/office/drawing/2014/main" id="{00684B7D-BE48-16D8-CA23-4D56844AB470}"/>
              </a:ext>
            </a:extLst>
          </p:cNvPr>
          <p:cNvSpPr>
            <a:spLocks noGrp="1"/>
          </p:cNvSpPr>
          <p:nvPr>
            <p:ph sz="half" idx="1"/>
          </p:nvPr>
        </p:nvSpPr>
        <p:spPr/>
        <p:txBody>
          <a:bodyPr/>
          <a:lstStyle/>
          <a:p>
            <a:r>
              <a:rPr lang="fi-FI" sz="1600" b="1" dirty="0"/>
              <a:t>Ylioppilaskirjoituksilla on merkitystä etenkin kauppatieteiden ja tekniikan aloilla todistusvalinnassa.</a:t>
            </a:r>
          </a:p>
          <a:p>
            <a:pPr marL="285750" indent="-285750">
              <a:buFont typeface="Arial" panose="020B0604020202020204" pitchFamily="34" charset="0"/>
              <a:buChar char="►"/>
            </a:pPr>
            <a:r>
              <a:rPr lang="fi-FI" sz="1800" dirty="0"/>
              <a:t>Matematiikka</a:t>
            </a:r>
          </a:p>
          <a:p>
            <a:pPr marL="285750" indent="-285750">
              <a:buFont typeface="Arial" panose="020B0604020202020204" pitchFamily="34" charset="0"/>
              <a:buChar char="►"/>
            </a:pPr>
            <a:r>
              <a:rPr lang="fi-FI" sz="1600" dirty="0"/>
              <a:t>Äidinkieli</a:t>
            </a:r>
          </a:p>
          <a:p>
            <a:pPr marL="285750" indent="-285750">
              <a:buFont typeface="Arial" panose="020B0604020202020204" pitchFamily="34" charset="0"/>
              <a:buChar char="►"/>
            </a:pPr>
            <a:r>
              <a:rPr lang="fi-FI" sz="1500" dirty="0"/>
              <a:t>Fysiikka ja kemia</a:t>
            </a:r>
          </a:p>
          <a:p>
            <a:pPr marL="285750" indent="-285750">
              <a:buFont typeface="Arial" panose="020B0604020202020204" pitchFamily="34" charset="0"/>
              <a:buChar char="►"/>
            </a:pPr>
            <a:r>
              <a:rPr lang="fi-FI" sz="1500" dirty="0"/>
              <a:t>Pitkä kieli</a:t>
            </a:r>
          </a:p>
          <a:p>
            <a:pPr marL="285750" indent="-285750">
              <a:buFont typeface="Arial" panose="020B0604020202020204" pitchFamily="34" charset="0"/>
              <a:buChar char="►"/>
            </a:pPr>
            <a:r>
              <a:rPr lang="fi-FI" sz="1500" dirty="0"/>
              <a:t>Muut aineet</a:t>
            </a:r>
          </a:p>
          <a:p>
            <a:endParaRPr lang="fi-FI" sz="1200" dirty="0"/>
          </a:p>
          <a:p>
            <a:r>
              <a:rPr lang="fi-FI" sz="1600" b="1" dirty="0"/>
              <a:t>Taiteiden alalla ennakkotehtävien ja valintakokeiden merkitys on suurempi.</a:t>
            </a:r>
          </a:p>
          <a:p>
            <a:pPr marL="285750" indent="-285750">
              <a:buFont typeface="Arial" panose="020B0604020202020204" pitchFamily="34" charset="0"/>
              <a:buChar char="•"/>
            </a:pPr>
            <a:r>
              <a:rPr lang="fi-FI" sz="1600" dirty="0"/>
              <a:t>Taideaineiden opiskelu ja harrastuneisuus kasvattavat osaamista, jota mitataan valintakokeissa.</a:t>
            </a:r>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4"/>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6"/>
          </p:nvPr>
        </p:nvSpPr>
        <p:spPr/>
        <p:txBody>
          <a:bodyPr/>
          <a:lstStyle/>
          <a:p>
            <a:fld id="{D701140D-C14F-41CA-99FC-0EF83E8DA40A}" type="slidenum">
              <a:rPr lang="fi-FI" smtClean="0"/>
              <a:pPr/>
              <a:t>30</a:t>
            </a:fld>
            <a:endParaRPr lang="fi-FI"/>
          </a:p>
        </p:txBody>
      </p:sp>
    </p:spTree>
    <p:extLst>
      <p:ext uri="{BB962C8B-B14F-4D97-AF65-F5344CB8AC3E}">
        <p14:creationId xmlns:p14="http://schemas.microsoft.com/office/powerpoint/2010/main" val="1476799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DE6AF-3C58-A451-5001-FE72CC255931}"/>
              </a:ext>
            </a:extLst>
          </p:cNvPr>
          <p:cNvSpPr>
            <a:spLocks noGrp="1"/>
          </p:cNvSpPr>
          <p:nvPr>
            <p:ph type="title"/>
          </p:nvPr>
        </p:nvSpPr>
        <p:spPr/>
        <p:txBody>
          <a:bodyPr/>
          <a:lstStyle/>
          <a:p>
            <a:r>
              <a:rPr lang="en-US" dirty="0" err="1"/>
              <a:t>Tietoa</a:t>
            </a:r>
            <a:r>
              <a:rPr lang="en-US" dirty="0"/>
              <a:t> </a:t>
            </a:r>
            <a:r>
              <a:rPr lang="en-US" dirty="0" err="1"/>
              <a:t>hakemisesta</a:t>
            </a:r>
            <a:r>
              <a:rPr lang="en-US" dirty="0"/>
              <a:t> 2027</a:t>
            </a:r>
            <a:endParaRPr lang="fi-FI" sz="2000" dirty="0"/>
          </a:p>
        </p:txBody>
      </p:sp>
      <p:sp>
        <p:nvSpPr>
          <p:cNvPr id="14" name="Text Placeholder 13">
            <a:extLst>
              <a:ext uri="{FF2B5EF4-FFF2-40B4-BE49-F238E27FC236}">
                <a16:creationId xmlns:a16="http://schemas.microsoft.com/office/drawing/2014/main" id="{4F5020DD-3C31-F5AB-5C4E-96D5AB1A02C9}"/>
              </a:ext>
            </a:extLst>
          </p:cNvPr>
          <p:cNvSpPr>
            <a:spLocks noGrp="1"/>
          </p:cNvSpPr>
          <p:nvPr>
            <p:ph type="body" sz="quarter" idx="14"/>
          </p:nvPr>
        </p:nvSpPr>
        <p:spPr/>
        <p:txBody>
          <a:bodyPr/>
          <a:lstStyle/>
          <a:p>
            <a:endParaRPr lang="en-US"/>
          </a:p>
          <a:p>
            <a:r>
              <a:rPr lang="en-US"/>
              <a:t>	Aalto.fi</a:t>
            </a:r>
          </a:p>
          <a:p>
            <a:endParaRPr lang="en-US"/>
          </a:p>
          <a:p>
            <a:r>
              <a:rPr lang="fi-FI" b="1"/>
              <a:t>’Haku kandidaattikoulutuksiin’</a:t>
            </a:r>
          </a:p>
        </p:txBody>
      </p:sp>
      <p:sp>
        <p:nvSpPr>
          <p:cNvPr id="5" name="Date Placeholder 4">
            <a:extLst>
              <a:ext uri="{FF2B5EF4-FFF2-40B4-BE49-F238E27FC236}">
                <a16:creationId xmlns:a16="http://schemas.microsoft.com/office/drawing/2014/main" id="{2B2A2614-6E0F-9309-C983-B292DAEE2C31}"/>
              </a:ext>
            </a:extLst>
          </p:cNvPr>
          <p:cNvSpPr>
            <a:spLocks noGrp="1"/>
          </p:cNvSpPr>
          <p:nvPr>
            <p:ph type="dt" sz="half" idx="15"/>
          </p:nvPr>
        </p:nvSpPr>
        <p:spPr/>
        <p:txBody>
          <a:bodyPr/>
          <a:lstStyle/>
          <a:p>
            <a:fld id="{BFB5FF9F-7366-4D75-BD01-ADF31E2F54E0}" type="datetime1">
              <a:rPr lang="fi-FI" smtClean="0"/>
              <a:t>9.10.2026</a:t>
            </a:fld>
            <a:endParaRPr lang="fi-FI"/>
          </a:p>
        </p:txBody>
      </p:sp>
      <p:sp>
        <p:nvSpPr>
          <p:cNvPr id="6" name="Slide Number Placeholder 5">
            <a:extLst>
              <a:ext uri="{FF2B5EF4-FFF2-40B4-BE49-F238E27FC236}">
                <a16:creationId xmlns:a16="http://schemas.microsoft.com/office/drawing/2014/main" id="{A69CC341-8FE4-69F5-8EF7-3B0D79037535}"/>
              </a:ext>
            </a:extLst>
          </p:cNvPr>
          <p:cNvSpPr>
            <a:spLocks noGrp="1"/>
          </p:cNvSpPr>
          <p:nvPr>
            <p:ph type="sldNum" sz="quarter" idx="17"/>
          </p:nvPr>
        </p:nvSpPr>
        <p:spPr/>
        <p:txBody>
          <a:bodyPr/>
          <a:lstStyle/>
          <a:p>
            <a:fld id="{D701140D-C14F-41CA-99FC-0EF83E8DA40A}" type="slidenum">
              <a:rPr lang="fi-FI" smtClean="0"/>
              <a:pPr/>
              <a:t>31</a:t>
            </a:fld>
            <a:endParaRPr lang="fi-FI"/>
          </a:p>
        </p:txBody>
      </p:sp>
      <p:pic>
        <p:nvPicPr>
          <p:cNvPr id="2" name="Picture Placeholder 11">
            <a:extLst>
              <a:ext uri="{FF2B5EF4-FFF2-40B4-BE49-F238E27FC236}">
                <a16:creationId xmlns:a16="http://schemas.microsoft.com/office/drawing/2014/main" id="{B09C1FAF-AE7F-30F8-5A9E-3BE9B4425B0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6096000" y="0"/>
            <a:ext cx="6096000" cy="3429000"/>
          </a:xfrm>
        </p:spPr>
      </p:pic>
      <p:pic>
        <p:nvPicPr>
          <p:cNvPr id="4" name="Picture 3">
            <a:extLst>
              <a:ext uri="{FF2B5EF4-FFF2-40B4-BE49-F238E27FC236}">
                <a16:creationId xmlns:a16="http://schemas.microsoft.com/office/drawing/2014/main" id="{FF3315A6-0898-F1F9-321A-E140B66F5165}"/>
              </a:ext>
            </a:extLst>
          </p:cNvPr>
          <p:cNvPicPr>
            <a:picLocks noChangeAspect="1"/>
          </p:cNvPicPr>
          <p:nvPr/>
        </p:nvPicPr>
        <p:blipFill>
          <a:blip r:embed="rId4"/>
          <a:stretch>
            <a:fillRect/>
          </a:stretch>
        </p:blipFill>
        <p:spPr>
          <a:xfrm>
            <a:off x="6456040" y="4062586"/>
            <a:ext cx="771525" cy="590550"/>
          </a:xfrm>
          <a:prstGeom prst="rect">
            <a:avLst/>
          </a:prstGeom>
        </p:spPr>
      </p:pic>
      <p:sp>
        <p:nvSpPr>
          <p:cNvPr id="7" name="TextBox 6">
            <a:extLst>
              <a:ext uri="{FF2B5EF4-FFF2-40B4-BE49-F238E27FC236}">
                <a16:creationId xmlns:a16="http://schemas.microsoft.com/office/drawing/2014/main" id="{AD8914D5-8769-0A2A-9D8D-02910E609BE1}"/>
              </a:ext>
            </a:extLst>
          </p:cNvPr>
          <p:cNvSpPr txBox="1"/>
          <p:nvPr/>
        </p:nvSpPr>
        <p:spPr>
          <a:xfrm>
            <a:off x="407987" y="2105561"/>
            <a:ext cx="4536504" cy="1938992"/>
          </a:xfrm>
          <a:prstGeom prst="rect">
            <a:avLst/>
          </a:prstGeom>
          <a:noFill/>
        </p:spPr>
        <p:txBody>
          <a:bodyPr wrap="square" rtlCol="0">
            <a:spAutoFit/>
          </a:bodyPr>
          <a:lstStyle/>
          <a:p>
            <a:pPr marL="342900" indent="-342900">
              <a:buFont typeface="Arial" panose="020B0604020202020204" pitchFamily="34" charset="0"/>
              <a:buChar char="•"/>
            </a:pPr>
            <a:r>
              <a:rPr lang="fi-FI" sz="2000" dirty="0">
                <a:solidFill>
                  <a:schemeClr val="bg1"/>
                </a:solidFill>
              </a:rPr>
              <a:t>aalto.fi</a:t>
            </a:r>
          </a:p>
          <a:p>
            <a:pPr marL="342900" indent="-342900">
              <a:buFont typeface="Arial" panose="020B0604020202020204" pitchFamily="34" charset="0"/>
              <a:buChar char="•"/>
            </a:pPr>
            <a:r>
              <a:rPr lang="fi-FI" sz="2000" dirty="0">
                <a:solidFill>
                  <a:schemeClr val="bg1"/>
                </a:solidFill>
              </a:rPr>
              <a:t>opintopolku.fi</a:t>
            </a:r>
          </a:p>
          <a:p>
            <a:pPr marL="342900" indent="-342900">
              <a:buFont typeface="Arial" panose="020B0604020202020204" pitchFamily="34" charset="0"/>
              <a:buChar char="•"/>
            </a:pPr>
            <a:endParaRPr lang="fi-FI" sz="2000" dirty="0">
              <a:solidFill>
                <a:schemeClr val="bg1"/>
              </a:solidFill>
            </a:endParaRPr>
          </a:p>
          <a:p>
            <a:pPr marL="342900" indent="-342900" algn="l">
              <a:buFont typeface="Arial" panose="020B0604020202020204" pitchFamily="34" charset="0"/>
              <a:buChar char="•"/>
            </a:pPr>
            <a:r>
              <a:rPr lang="fi-FI" sz="2000" dirty="0">
                <a:solidFill>
                  <a:schemeClr val="bg1"/>
                </a:solidFill>
                <a:latin typeface="+mj-lt"/>
              </a:rPr>
              <a:t>dia.fi</a:t>
            </a:r>
          </a:p>
          <a:p>
            <a:pPr marL="342900" indent="-342900" algn="l">
              <a:buFont typeface="Arial" panose="020B0604020202020204" pitchFamily="34" charset="0"/>
              <a:buChar char="•"/>
            </a:pPr>
            <a:r>
              <a:rPr lang="fi-FI" sz="2000" dirty="0">
                <a:solidFill>
                  <a:schemeClr val="bg1"/>
                </a:solidFill>
                <a:latin typeface="+mj-lt"/>
              </a:rPr>
              <a:t>kauppatieteet.fi</a:t>
            </a:r>
          </a:p>
          <a:p>
            <a:pPr marL="342900" indent="-342900" algn="l">
              <a:buFont typeface="Arial" panose="020B0604020202020204" pitchFamily="34" charset="0"/>
              <a:buChar char="•"/>
            </a:pPr>
            <a:r>
              <a:rPr lang="fi-FI" sz="2000" dirty="0">
                <a:solidFill>
                  <a:schemeClr val="bg1"/>
                </a:solidFill>
                <a:latin typeface="+mj-lt"/>
              </a:rPr>
              <a:t>yliopistovalinnat.fi</a:t>
            </a:r>
          </a:p>
        </p:txBody>
      </p:sp>
    </p:spTree>
    <p:extLst>
      <p:ext uri="{BB962C8B-B14F-4D97-AF65-F5344CB8AC3E}">
        <p14:creationId xmlns:p14="http://schemas.microsoft.com/office/powerpoint/2010/main" val="3619429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2DED26-2BB0-18AF-25BB-75DC64F4307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B84E381-631C-DE25-D9A5-ED6C74F65674}"/>
              </a:ext>
            </a:extLst>
          </p:cNvPr>
          <p:cNvSpPr>
            <a:spLocks noGrp="1"/>
          </p:cNvSpPr>
          <p:nvPr>
            <p:ph type="title"/>
          </p:nvPr>
        </p:nvSpPr>
        <p:spPr/>
        <p:txBody>
          <a:bodyPr/>
          <a:lstStyle/>
          <a:p>
            <a:r>
              <a:rPr lang="en-US" err="1"/>
              <a:t>Kysy</a:t>
            </a:r>
            <a:r>
              <a:rPr lang="en-US"/>
              <a:t> </a:t>
            </a:r>
            <a:r>
              <a:rPr lang="en-US" err="1"/>
              <a:t>mitä</a:t>
            </a:r>
            <a:r>
              <a:rPr lang="en-US"/>
              <a:t> </a:t>
            </a:r>
            <a:r>
              <a:rPr lang="en-US" err="1"/>
              <a:t>tahansa</a:t>
            </a:r>
            <a:endParaRPr lang="fi-FI"/>
          </a:p>
        </p:txBody>
      </p:sp>
      <p:sp>
        <p:nvSpPr>
          <p:cNvPr id="3" name="Date Placeholder 2">
            <a:extLst>
              <a:ext uri="{FF2B5EF4-FFF2-40B4-BE49-F238E27FC236}">
                <a16:creationId xmlns:a16="http://schemas.microsoft.com/office/drawing/2014/main" id="{992F7F17-D932-ADE9-6A58-81C8E8B641B6}"/>
              </a:ext>
            </a:extLst>
          </p:cNvPr>
          <p:cNvSpPr>
            <a:spLocks noGrp="1"/>
          </p:cNvSpPr>
          <p:nvPr>
            <p:ph type="dt" sz="half" idx="10"/>
          </p:nvPr>
        </p:nvSpPr>
        <p:spPr/>
        <p:txBody>
          <a:bodyPr/>
          <a:lstStyle/>
          <a:p>
            <a:fld id="{30458DA4-33CA-4F40-84C0-C5D87AF1589C}" type="datetime1">
              <a:rPr lang="fi-FI" smtClean="0"/>
              <a:t>9.10.2026</a:t>
            </a:fld>
            <a:endParaRPr lang="fi-FI"/>
          </a:p>
        </p:txBody>
      </p:sp>
      <p:sp>
        <p:nvSpPr>
          <p:cNvPr id="4" name="Slide Number Placeholder 3">
            <a:extLst>
              <a:ext uri="{FF2B5EF4-FFF2-40B4-BE49-F238E27FC236}">
                <a16:creationId xmlns:a16="http://schemas.microsoft.com/office/drawing/2014/main" id="{9CFEDF2E-0372-AFA6-2848-3046D5CAED19}"/>
              </a:ext>
            </a:extLst>
          </p:cNvPr>
          <p:cNvSpPr>
            <a:spLocks noGrp="1"/>
          </p:cNvSpPr>
          <p:nvPr>
            <p:ph type="sldNum" sz="quarter" idx="12"/>
          </p:nvPr>
        </p:nvSpPr>
        <p:spPr/>
        <p:txBody>
          <a:bodyPr/>
          <a:lstStyle/>
          <a:p>
            <a:fld id="{D701140D-C14F-41CA-99FC-0EF83E8DA40A}" type="slidenum">
              <a:rPr lang="fi-FI" smtClean="0"/>
              <a:t>32</a:t>
            </a:fld>
            <a:endParaRPr lang="fi-FI"/>
          </a:p>
        </p:txBody>
      </p:sp>
      <p:sp>
        <p:nvSpPr>
          <p:cNvPr id="9" name="TextBox 8">
            <a:extLst>
              <a:ext uri="{FF2B5EF4-FFF2-40B4-BE49-F238E27FC236}">
                <a16:creationId xmlns:a16="http://schemas.microsoft.com/office/drawing/2014/main" id="{5392E1C1-CD09-1AC5-C334-6680A6B905F5}"/>
              </a:ext>
            </a:extLst>
          </p:cNvPr>
          <p:cNvSpPr txBox="1"/>
          <p:nvPr/>
        </p:nvSpPr>
        <p:spPr>
          <a:xfrm>
            <a:off x="407987" y="1052736"/>
            <a:ext cx="6480720" cy="1477328"/>
          </a:xfrm>
          <a:prstGeom prst="rect">
            <a:avLst/>
          </a:prstGeom>
          <a:noFill/>
        </p:spPr>
        <p:txBody>
          <a:bodyPr wrap="square" lIns="36000" rIns="36000">
            <a:spAutoFit/>
          </a:bodyPr>
          <a:lstStyle/>
          <a:p>
            <a:r>
              <a:rPr lang="fi-FI" sz="1600" dirty="0"/>
              <a:t>Voit kysyä myös netissä</a:t>
            </a:r>
          </a:p>
          <a:p>
            <a:pPr>
              <a:spcBef>
                <a:spcPts val="600"/>
              </a:spcBef>
            </a:pPr>
            <a:r>
              <a:rPr lang="fi-FI" sz="1600" b="1" dirty="0"/>
              <a:t>Aallon opiskelijoilta:</a:t>
            </a:r>
          </a:p>
          <a:p>
            <a:r>
              <a:rPr lang="fi-FI" sz="1600" dirty="0"/>
              <a:t>aalto.fi/fi/opiskelu-aallossa/juttele-aallon-opiskelijoiden-kanssa</a:t>
            </a:r>
          </a:p>
          <a:p>
            <a:pPr>
              <a:spcBef>
                <a:spcPts val="600"/>
              </a:spcBef>
            </a:pPr>
            <a:r>
              <a:rPr lang="fi-FI" sz="1600" b="1" dirty="0"/>
              <a:t>Aallon hakijapalveluista:</a:t>
            </a:r>
          </a:p>
          <a:p>
            <a:r>
              <a:rPr lang="fi-FI" sz="1600" dirty="0"/>
              <a:t>hakijapalvelut@aalto.fi</a:t>
            </a:r>
          </a:p>
        </p:txBody>
      </p:sp>
    </p:spTree>
    <p:extLst>
      <p:ext uri="{BB962C8B-B14F-4D97-AF65-F5344CB8AC3E}">
        <p14:creationId xmlns:p14="http://schemas.microsoft.com/office/powerpoint/2010/main" val="1959876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D48522-D028-2B4B-F26D-94B712F45DD0}"/>
              </a:ext>
            </a:extLst>
          </p:cNvPr>
          <p:cNvSpPr>
            <a:spLocks noGrp="1"/>
          </p:cNvSpPr>
          <p:nvPr>
            <p:ph type="dt" sz="half" idx="14"/>
          </p:nvPr>
        </p:nvSpPr>
        <p:spPr/>
        <p:txBody>
          <a:bodyPr/>
          <a:lstStyle/>
          <a:p>
            <a:fld id="{65BB742A-F5A3-460E-946B-EE7FA7EA3E57}" type="datetime1">
              <a:rPr lang="fi-FI" smtClean="0"/>
              <a:t>9.10.2026</a:t>
            </a:fld>
            <a:endParaRPr lang="fi-FI"/>
          </a:p>
        </p:txBody>
      </p:sp>
      <p:sp>
        <p:nvSpPr>
          <p:cNvPr id="4" name="Slide Number Placeholder 3">
            <a:extLst>
              <a:ext uri="{FF2B5EF4-FFF2-40B4-BE49-F238E27FC236}">
                <a16:creationId xmlns:a16="http://schemas.microsoft.com/office/drawing/2014/main" id="{58A0D9E8-A20A-1D64-0811-75F149A8CAED}"/>
              </a:ext>
            </a:extLst>
          </p:cNvPr>
          <p:cNvSpPr>
            <a:spLocks noGrp="1"/>
          </p:cNvSpPr>
          <p:nvPr>
            <p:ph type="sldNum" sz="quarter" idx="16"/>
          </p:nvPr>
        </p:nvSpPr>
        <p:spPr/>
        <p:txBody>
          <a:bodyPr/>
          <a:lstStyle/>
          <a:p>
            <a:fld id="{D701140D-C14F-41CA-99FC-0EF83E8DA40A}" type="slidenum">
              <a:rPr lang="fi-FI" smtClean="0"/>
              <a:pPr/>
              <a:t>33</a:t>
            </a:fld>
            <a:endParaRPr lang="fi-FI"/>
          </a:p>
        </p:txBody>
      </p:sp>
    </p:spTree>
    <p:extLst>
      <p:ext uri="{BB962C8B-B14F-4D97-AF65-F5344CB8AC3E}">
        <p14:creationId xmlns:p14="http://schemas.microsoft.com/office/powerpoint/2010/main" val="3345910303"/>
      </p:ext>
    </p:extLst>
  </p:cSld>
  <p:clrMapOvr>
    <a:masterClrMapping/>
  </p:clrMapOvr>
</p:sld>
</file>

<file path=ppt/theme/theme1.xml><?xml version="1.0" encoding="utf-8"?>
<a:theme xmlns:a="http://schemas.openxmlformats.org/drawingml/2006/main" name="Aalto - Title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90F5F026-B396-47EC-BA43-7A6FDF7A8E3B}"/>
    </a:ext>
  </a:extLst>
</a:theme>
</file>

<file path=ppt/theme/theme2.xml><?xml version="1.0" encoding="utf-8"?>
<a:theme xmlns:a="http://schemas.openxmlformats.org/drawingml/2006/main" name="Aalto - Content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FE8C261A-EA10-422E-9816-30B6FE9F850C}"/>
    </a:ext>
  </a:extLst>
</a:theme>
</file>

<file path=ppt/theme/theme3.xml><?xml version="1.0" encoding="utf-8"?>
<a:theme xmlns:a="http://schemas.openxmlformats.org/drawingml/2006/main" name="Aalto - Divider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B7DA9C09-0B3B-472C-9C30-58B61AD90793}"/>
    </a:ext>
  </a:extLst>
</a:theme>
</file>

<file path=ppt/theme/theme4.xml><?xml version="1.0" encoding="utf-8"?>
<a:theme xmlns:a="http://schemas.openxmlformats.org/drawingml/2006/main" name="Aalto - Picture Content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B0479C7A-4114-47FF-84BD-2DB573C41B8C}"/>
    </a:ext>
  </a:extLst>
</a:theme>
</file>

<file path=ppt/theme/theme5.xml><?xml version="1.0" encoding="utf-8"?>
<a:theme xmlns:a="http://schemas.openxmlformats.org/drawingml/2006/main" name="Aalto - Custom Content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41298F2F-0C7D-415B-8676-A55F65E58EEA}"/>
    </a:ext>
  </a:extLst>
</a:theme>
</file>

<file path=ppt/theme/theme6.xml><?xml version="1.0" encoding="utf-8"?>
<a:theme xmlns:a="http://schemas.openxmlformats.org/drawingml/2006/main" name="Aalto - Kiitos Slides">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latin typeface="+mj-lt"/>
          </a:defRPr>
        </a:defPPr>
      </a:lstStyle>
    </a:txDef>
  </a:objectDefaults>
  <a:extraClrSchemeLst/>
  <a:extLst>
    <a:ext uri="{05A4C25C-085E-4340-85A3-A5531E510DB2}">
      <thm15:themeFamily xmlns:thm15="http://schemas.microsoft.com/office/thememl/2012/main" name="aalto.potx" id="{E5661A51-00B6-43DE-BADF-97B251F291A2}" vid="{C028DB02-BF5B-4AF3-B91D-84C2C5798CEA}"/>
    </a:ext>
  </a:extLst>
</a:theme>
</file>

<file path=ppt/theme/theme7.xml><?xml version="1.0" encoding="utf-8"?>
<a:theme xmlns:a="http://schemas.openxmlformats.org/drawingml/2006/main" name="Office Theme">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AALTO university">
      <a:dk1>
        <a:sysClr val="windowText" lastClr="000000"/>
      </a:dk1>
      <a:lt1>
        <a:sysClr val="window" lastClr="FFFFFF"/>
      </a:lt1>
      <a:dk2>
        <a:srgbClr val="B4B4B4"/>
      </a:dk2>
      <a:lt2>
        <a:srgbClr val="E8E8E8"/>
      </a:lt2>
      <a:accent1>
        <a:srgbClr val="F7E159"/>
      </a:accent1>
      <a:accent2>
        <a:srgbClr val="FD6360"/>
      </a:accent2>
      <a:accent3>
        <a:srgbClr val="46A5FF"/>
      </a:accent3>
      <a:accent4>
        <a:srgbClr val="5A5A5A"/>
      </a:accent4>
      <a:accent5>
        <a:srgbClr val="A0A0A0"/>
      </a:accent5>
      <a:accent6>
        <a:srgbClr val="DCDCD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7D8067A49724945B01A3FCDF2E7485D" ma:contentTypeVersion="4" ma:contentTypeDescription="Create a new document." ma:contentTypeScope="" ma:versionID="d8cbf66e851f692858053630a4fd929b">
  <xsd:schema xmlns:xsd="http://www.w3.org/2001/XMLSchema" xmlns:xs="http://www.w3.org/2001/XMLSchema" xmlns:p="http://schemas.microsoft.com/office/2006/metadata/properties" xmlns:ns2="1f75d104-e856-40ea-a1e1-b25d46133343" targetNamespace="http://schemas.microsoft.com/office/2006/metadata/properties" ma:root="true" ma:fieldsID="91c2c2fa05b3920c0388e21b562e0193" ns2:_="">
    <xsd:import namespace="1f75d104-e856-40ea-a1e1-b25d4613334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75d104-e856-40ea-a1e1-b25d461333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50DDE-713E-4810-8376-E89C2FA988B0}">
  <ds:schemaRefs>
    <ds:schemaRef ds:uri="http://schemas.microsoft.com/office/2006/documentManagement/types"/>
    <ds:schemaRef ds:uri="http://purl.org/dc/terms/"/>
    <ds:schemaRef ds:uri="http://purl.org/dc/elements/1.1/"/>
    <ds:schemaRef ds:uri="1f75d104-e856-40ea-a1e1-b25d46133343"/>
    <ds:schemaRef ds:uri="http://schemas.microsoft.com/office/2006/metadata/properties"/>
    <ds:schemaRef ds:uri="http://purl.org/dc/dcmitype/"/>
    <ds:schemaRef ds:uri="http://www.w3.org/XML/1998/namespac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6F557F00-A907-4E0F-A8D8-7407DB4AE9CA}">
  <ds:schemaRefs>
    <ds:schemaRef ds:uri="http://schemas.microsoft.com/sharepoint/v3/contenttype/forms"/>
  </ds:schemaRefs>
</ds:datastoreItem>
</file>

<file path=customXml/itemProps3.xml><?xml version="1.0" encoding="utf-8"?>
<ds:datastoreItem xmlns:ds="http://schemas.openxmlformats.org/officeDocument/2006/customXml" ds:itemID="{15C35650-833E-4A89-9F33-673C7321399C}">
  <ds:schemaRefs>
    <ds:schemaRef ds:uri="1f75d104-e856-40ea-a1e1-b25d461333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aalto</Template>
  <TotalTime>478</TotalTime>
  <Words>4098</Words>
  <Application>Microsoft Office PowerPoint</Application>
  <PresentationFormat>Widescreen</PresentationFormat>
  <Paragraphs>579</Paragraphs>
  <Slides>33</Slides>
  <Notes>24</Notes>
  <HiddenSlides>0</HiddenSlides>
  <MMClips>1</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33</vt:i4>
      </vt:variant>
    </vt:vector>
  </HeadingPairs>
  <TitlesOfParts>
    <vt:vector size="42" baseType="lpstr">
      <vt:lpstr>Arial</vt:lpstr>
      <vt:lpstr>Arial,Sans-Serif</vt:lpstr>
      <vt:lpstr>Calibri</vt:lpstr>
      <vt:lpstr>Aalto - Title Slides</vt:lpstr>
      <vt:lpstr>Aalto - Content Slides</vt:lpstr>
      <vt:lpstr>Aalto - Divider Slides</vt:lpstr>
      <vt:lpstr>Aalto - Picture Content Slides</vt:lpstr>
      <vt:lpstr>Aalto - Custom Content Slides</vt:lpstr>
      <vt:lpstr>Aalto - Kiitos Slides</vt:lpstr>
      <vt:lpstr>Tervetuloa Aalto-yliopistoon</vt:lpstr>
      <vt:lpstr>Etunimi Sukunimi  Pääaine</vt:lpstr>
      <vt:lpstr>Aalto-yliopisto tuo yhteen taiteen, tekniikan ja talouden. </vt:lpstr>
      <vt:lpstr>Opiskelu Aallossa on…</vt:lpstr>
      <vt:lpstr>PowerPoint Presentation</vt:lpstr>
      <vt:lpstr>Miksi valitsin Aallon</vt:lpstr>
      <vt:lpstr>Lukujärjestykseni Aallossa</vt:lpstr>
      <vt:lpstr>Kuvia ajastani Aallossa</vt:lpstr>
      <vt:lpstr>Kuvia projekteistani</vt:lpstr>
      <vt:lpstr>Kauppatieteellinen ala</vt:lpstr>
      <vt:lpstr>Kauppakorkeakoulu</vt:lpstr>
      <vt:lpstr>Kauppatieteiden kandidaattikoulutukset</vt:lpstr>
      <vt:lpstr>Taiteiden ala</vt:lpstr>
      <vt:lpstr>Taiteiden ja suunnittelun korkeakoulu</vt:lpstr>
      <vt:lpstr>Taiteiden alan kandidaattikoulutukset</vt:lpstr>
      <vt:lpstr>Tekniikan ala</vt:lpstr>
      <vt:lpstr>Tekniikan ala</vt:lpstr>
      <vt:lpstr>Tekniikan alan kandidaattikoulutukset</vt:lpstr>
      <vt:lpstr>Opiskelu Aallossa</vt:lpstr>
      <vt:lpstr>Aalto-kampus</vt:lpstr>
      <vt:lpstr>Kansainväliset mahdollisuudet</vt:lpstr>
      <vt:lpstr>Opiskelijaelämä</vt:lpstr>
      <vt:lpstr>Tietoa Aallossa opiskelusta</vt:lpstr>
      <vt:lpstr>Uramahdollisuudet</vt:lpstr>
      <vt:lpstr>Aalto-yliopistosta valmistuneista maistereista…</vt:lpstr>
      <vt:lpstr>Tietoa uramahdollisuuksista ja työllistymisestä</vt:lpstr>
      <vt:lpstr>Hakemisesta</vt:lpstr>
      <vt:lpstr>Tutkinnot</vt:lpstr>
      <vt:lpstr>Hakuajat 2027</vt:lpstr>
      <vt:lpstr>Lukio-opinnot ja opiskelijavalinnat</vt:lpstr>
      <vt:lpstr>Tietoa hakemisesta 2027</vt:lpstr>
      <vt:lpstr>Kysy mitä tahansa</vt:lpstr>
      <vt:lpstr>PowerPoint Presentation</vt:lpstr>
    </vt:vector>
  </TitlesOfParts>
  <Company>Aalto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Huunan-Seppälä Henriikka</dc:creator>
  <cp:lastModifiedBy>Hannus Minna</cp:lastModifiedBy>
  <cp:revision>9</cp:revision>
  <dcterms:created xsi:type="dcterms:W3CDTF">2024-08-19T10:50:33Z</dcterms:created>
  <dcterms:modified xsi:type="dcterms:W3CDTF">2026-10-08T21:17:21Z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0x01010077D8067A49724945B01A3FCDF2E7485D</vt:lpwstr>
  </property>
</Properties>
</file>