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4"/>
    <p:sldMasterId id="2147483753" r:id="rId5"/>
    <p:sldMasterId id="2147483908" r:id="rId6"/>
    <p:sldMasterId id="2147483940" r:id="rId7"/>
    <p:sldMasterId id="2147484002" r:id="rId8"/>
    <p:sldMasterId id="2147483822" r:id="rId9"/>
  </p:sldMasterIdLst>
  <p:notesMasterIdLst>
    <p:notesMasterId r:id="rId43"/>
  </p:notesMasterIdLst>
  <p:handoutMasterIdLst>
    <p:handoutMasterId r:id="rId44"/>
  </p:handoutMasterIdLst>
  <p:sldIdLst>
    <p:sldId id="6134" r:id="rId10"/>
    <p:sldId id="338" r:id="rId11"/>
    <p:sldId id="6113" r:id="rId12"/>
    <p:sldId id="342" r:id="rId13"/>
    <p:sldId id="6099" r:id="rId14"/>
    <p:sldId id="6100" r:id="rId15"/>
    <p:sldId id="6101" r:id="rId16"/>
    <p:sldId id="6137" r:id="rId17"/>
    <p:sldId id="6103" r:id="rId18"/>
    <p:sldId id="6104" r:id="rId19"/>
    <p:sldId id="6110" r:id="rId20"/>
    <p:sldId id="6114" r:id="rId21"/>
    <p:sldId id="6105" r:id="rId22"/>
    <p:sldId id="6111" r:id="rId23"/>
    <p:sldId id="6116" r:id="rId24"/>
    <p:sldId id="6106" r:id="rId25"/>
    <p:sldId id="6112" r:id="rId26"/>
    <p:sldId id="6117" r:id="rId27"/>
    <p:sldId id="6107" r:id="rId28"/>
    <p:sldId id="6118" r:id="rId29"/>
    <p:sldId id="6120" r:id="rId30"/>
    <p:sldId id="6121" r:id="rId31"/>
    <p:sldId id="6124" r:id="rId32"/>
    <p:sldId id="6119" r:id="rId33"/>
    <p:sldId id="6133" r:id="rId34"/>
    <p:sldId id="6127" r:id="rId35"/>
    <p:sldId id="6122" r:id="rId36"/>
    <p:sldId id="6123" r:id="rId37"/>
    <p:sldId id="6135" r:id="rId38"/>
    <p:sldId id="6126" r:id="rId39"/>
    <p:sldId id="6130" r:id="rId40"/>
    <p:sldId id="6129" r:id="rId41"/>
    <p:sldId id="6138" r:id="rId4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EFB"/>
    <a:srgbClr val="FFFFFF"/>
    <a:srgbClr val="FDF6CD"/>
    <a:srgbClr val="FBF2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CEE77B-4AF1-4910-9AEC-76B200E59E5A}" v="15" dt="2026-10-08T21:23:52.8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944" autoAdjust="0"/>
    <p:restoredTop sz="67420" autoAdjust="0"/>
  </p:normalViewPr>
  <p:slideViewPr>
    <p:cSldViewPr showGuides="1">
      <p:cViewPr>
        <p:scale>
          <a:sx n="50" d="100"/>
          <a:sy n="50" d="100"/>
        </p:scale>
        <p:origin x="908" y="24"/>
      </p:cViewPr>
      <p:guideLst>
        <p:guide orient="horz" pos="2160"/>
        <p:guide pos="3840"/>
      </p:guideLst>
    </p:cSldViewPr>
  </p:slideViewPr>
  <p:notesTextViewPr>
    <p:cViewPr>
      <p:scale>
        <a:sx n="100" d="100"/>
        <a:sy n="100" d="100"/>
      </p:scale>
      <p:origin x="0" y="0"/>
    </p:cViewPr>
  </p:notesTextViewPr>
  <p:notesViewPr>
    <p:cSldViewPr showGuides="1">
      <p:cViewPr varScale="1">
        <p:scale>
          <a:sx n="99" d="100"/>
          <a:sy n="99" d="100"/>
        </p:scale>
        <p:origin x="3570"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us Minna" userId="27ecc80d-7bad-4a32-baf8-a8a444f52dfb" providerId="ADAL" clId="{63BAE188-18AB-461C-93C5-C8641374F477}"/>
    <pc:docChg chg="undo custSel addSld delSld modSld">
      <pc:chgData name="Hannus Minna" userId="27ecc80d-7bad-4a32-baf8-a8a444f52dfb" providerId="ADAL" clId="{63BAE188-18AB-461C-93C5-C8641374F477}" dt="2026-10-08T21:23:56.094" v="583" actId="20577"/>
      <pc:docMkLst>
        <pc:docMk/>
      </pc:docMkLst>
      <pc:sldChg chg="modNotesTx">
        <pc:chgData name="Hannus Minna" userId="27ecc80d-7bad-4a32-baf8-a8a444f52dfb" providerId="ADAL" clId="{63BAE188-18AB-461C-93C5-C8641374F477}" dt="2026-10-08T20:39:46.606" v="91" actId="20577"/>
        <pc:sldMkLst>
          <pc:docMk/>
          <pc:sldMk cId="578434292" sldId="6111"/>
        </pc:sldMkLst>
      </pc:sldChg>
      <pc:sldChg chg="addSp delSp modSp mod modNotesTx">
        <pc:chgData name="Hannus Minna" userId="27ecc80d-7bad-4a32-baf8-a8a444f52dfb" providerId="ADAL" clId="{63BAE188-18AB-461C-93C5-C8641374F477}" dt="2026-10-08T20:38:15.228" v="74" actId="20577"/>
        <pc:sldMkLst>
          <pc:docMk/>
          <pc:sldMk cId="3463715636" sldId="6114"/>
        </pc:sldMkLst>
        <pc:spChg chg="mod">
          <ac:chgData name="Hannus Minna" userId="27ecc80d-7bad-4a32-baf8-a8a444f52dfb" providerId="ADAL" clId="{63BAE188-18AB-461C-93C5-C8641374F477}" dt="2026-10-08T20:37:22.882" v="70" actId="6549"/>
          <ac:spMkLst>
            <pc:docMk/>
            <pc:sldMk cId="3463715636" sldId="6114"/>
            <ac:spMk id="4" creationId="{6D9E6043-1083-2865-E4CC-F9F91349CA72}"/>
          </ac:spMkLst>
        </pc:spChg>
        <pc:spChg chg="add del mod">
          <ac:chgData name="Hannus Minna" userId="27ecc80d-7bad-4a32-baf8-a8a444f52dfb" providerId="ADAL" clId="{63BAE188-18AB-461C-93C5-C8641374F477}" dt="2026-10-08T20:32:41.260" v="23" actId="478"/>
          <ac:spMkLst>
            <pc:docMk/>
            <pc:sldMk cId="3463715636" sldId="6114"/>
            <ac:spMk id="7" creationId="{EB5D6DB8-0A6C-C49E-2C5C-850A03B1CD8F}"/>
          </ac:spMkLst>
        </pc:spChg>
      </pc:sldChg>
      <pc:sldChg chg="modSp mod modNotesTx">
        <pc:chgData name="Hannus Minna" userId="27ecc80d-7bad-4a32-baf8-a8a444f52dfb" providerId="ADAL" clId="{63BAE188-18AB-461C-93C5-C8641374F477}" dt="2026-10-08T20:46:27.711" v="373" actId="20577"/>
        <pc:sldMkLst>
          <pc:docMk/>
          <pc:sldMk cId="714844785" sldId="6117"/>
        </pc:sldMkLst>
        <pc:spChg chg="mod">
          <ac:chgData name="Hannus Minna" userId="27ecc80d-7bad-4a32-baf8-a8a444f52dfb" providerId="ADAL" clId="{63BAE188-18AB-461C-93C5-C8641374F477}" dt="2026-10-08T20:42:13.122" v="128" actId="6549"/>
          <ac:spMkLst>
            <pc:docMk/>
            <pc:sldMk cId="714844785" sldId="6117"/>
            <ac:spMk id="4" creationId="{6D9E6043-1083-2865-E4CC-F9F91349CA72}"/>
          </ac:spMkLst>
        </pc:spChg>
      </pc:sldChg>
      <pc:sldChg chg="modNotesTx">
        <pc:chgData name="Hannus Minna" userId="27ecc80d-7bad-4a32-baf8-a8a444f52dfb" providerId="ADAL" clId="{63BAE188-18AB-461C-93C5-C8641374F477}" dt="2026-10-08T20:47:48.095" v="421" actId="20577"/>
        <pc:sldMkLst>
          <pc:docMk/>
          <pc:sldMk cId="1728085235" sldId="6118"/>
        </pc:sldMkLst>
      </pc:sldChg>
      <pc:sldChg chg="modNotesTx">
        <pc:chgData name="Hannus Minna" userId="27ecc80d-7bad-4a32-baf8-a8a444f52dfb" providerId="ADAL" clId="{63BAE188-18AB-461C-93C5-C8641374F477}" dt="2026-10-08T21:07:36.941" v="560" actId="113"/>
        <pc:sldMkLst>
          <pc:docMk/>
          <pc:sldMk cId="1476799604" sldId="6126"/>
        </pc:sldMkLst>
      </pc:sldChg>
      <pc:sldChg chg="modSp mod modNotesTx">
        <pc:chgData name="Hannus Minna" userId="27ecc80d-7bad-4a32-baf8-a8a444f52dfb" providerId="ADAL" clId="{63BAE188-18AB-461C-93C5-C8641374F477}" dt="2026-10-08T21:23:56.094" v="583" actId="20577"/>
        <pc:sldMkLst>
          <pc:docMk/>
          <pc:sldMk cId="3619429878" sldId="6130"/>
        </pc:sldMkLst>
        <pc:spChg chg="mod">
          <ac:chgData name="Hannus Minna" userId="27ecc80d-7bad-4a32-baf8-a8a444f52dfb" providerId="ADAL" clId="{63BAE188-18AB-461C-93C5-C8641374F477}" dt="2026-10-08T21:09:59.764" v="569" actId="6549"/>
          <ac:spMkLst>
            <pc:docMk/>
            <pc:sldMk cId="3619429878" sldId="6130"/>
            <ac:spMk id="3" creationId="{2CADE6AF-3C58-A451-5001-FE72CC255931}"/>
          </ac:spMkLst>
        </pc:spChg>
        <pc:spChg chg="mod">
          <ac:chgData name="Hannus Minna" userId="27ecc80d-7bad-4a32-baf8-a8a444f52dfb" providerId="ADAL" clId="{63BAE188-18AB-461C-93C5-C8641374F477}" dt="2026-10-08T21:23:56.094" v="583" actId="20577"/>
          <ac:spMkLst>
            <pc:docMk/>
            <pc:sldMk cId="3619429878" sldId="6130"/>
            <ac:spMk id="7" creationId="{AD8914D5-8769-0A2A-9D8D-02910E609BE1}"/>
          </ac:spMkLst>
        </pc:spChg>
      </pc:sldChg>
      <pc:sldChg chg="modSp mod modNotesTx">
        <pc:chgData name="Hannus Minna" userId="27ecc80d-7bad-4a32-baf8-a8a444f52dfb" providerId="ADAL" clId="{63BAE188-18AB-461C-93C5-C8641374F477}" dt="2026-10-08T21:15:46.349" v="572" actId="6549"/>
        <pc:sldMkLst>
          <pc:docMk/>
          <pc:sldMk cId="3041289380" sldId="6135"/>
        </pc:sldMkLst>
        <pc:spChg chg="mod">
          <ac:chgData name="Hannus Minna" userId="27ecc80d-7bad-4a32-baf8-a8a444f52dfb" providerId="ADAL" clId="{63BAE188-18AB-461C-93C5-C8641374F477}" dt="2026-10-08T20:50:30.670" v="423" actId="6549"/>
          <ac:spMkLst>
            <pc:docMk/>
            <pc:sldMk cId="3041289380" sldId="6135"/>
            <ac:spMk id="3" creationId="{595929D7-5EBA-C6D5-D982-9B51F01101E6}"/>
          </ac:spMkLst>
        </pc:spChg>
        <pc:spChg chg="mod">
          <ac:chgData name="Hannus Minna" userId="27ecc80d-7bad-4a32-baf8-a8a444f52dfb" providerId="ADAL" clId="{63BAE188-18AB-461C-93C5-C8641374F477}" dt="2026-10-08T20:51:07.875" v="432" actId="20577"/>
          <ac:spMkLst>
            <pc:docMk/>
            <pc:sldMk cId="3041289380" sldId="6135"/>
            <ac:spMk id="4" creationId="{25B8A6E7-C956-D357-978A-4A1E4544D1DE}"/>
          </ac:spMkLst>
        </pc:spChg>
      </pc:sldChg>
      <pc:sldChg chg="addSp delSp new del mod">
        <pc:chgData name="Hannus Minna" userId="27ecc80d-7bad-4a32-baf8-a8a444f52dfb" providerId="ADAL" clId="{63BAE188-18AB-461C-93C5-C8641374F477}" dt="2026-10-08T21:23:50.379" v="579" actId="680"/>
        <pc:sldMkLst>
          <pc:docMk/>
          <pc:sldMk cId="58917804" sldId="6139"/>
        </pc:sldMkLst>
        <pc:spChg chg="add del">
          <ac:chgData name="Hannus Minna" userId="27ecc80d-7bad-4a32-baf8-a8a444f52dfb" providerId="ADAL" clId="{63BAE188-18AB-461C-93C5-C8641374F477}" dt="2026-10-08T21:23:49.315" v="578" actId="22"/>
          <ac:spMkLst>
            <pc:docMk/>
            <pc:sldMk cId="58917804" sldId="6139"/>
            <ac:spMk id="8" creationId="{4343B4A8-539E-FFB8-7029-088D9965935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4B5677-6D61-9DDB-18C5-EBCAA28203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sz="800"/>
          </a:p>
        </p:txBody>
      </p:sp>
      <p:sp>
        <p:nvSpPr>
          <p:cNvPr id="3" name="Date Placeholder 2">
            <a:extLst>
              <a:ext uri="{FF2B5EF4-FFF2-40B4-BE49-F238E27FC236}">
                <a16:creationId xmlns:a16="http://schemas.microsoft.com/office/drawing/2014/main" id="{B35BCFF4-2878-1D71-6624-7763B7DE1D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0F51D7-3634-45F6-A9CF-2D63CD0A5EAF}" type="datetimeFigureOut">
              <a:rPr lang="en-GB" sz="800" smtClean="0"/>
              <a:t>08/10/2026</a:t>
            </a:fld>
            <a:endParaRPr lang="en-GB" sz="800"/>
          </a:p>
        </p:txBody>
      </p:sp>
      <p:sp>
        <p:nvSpPr>
          <p:cNvPr id="4" name="Footer Placeholder 3">
            <a:extLst>
              <a:ext uri="{FF2B5EF4-FFF2-40B4-BE49-F238E27FC236}">
                <a16:creationId xmlns:a16="http://schemas.microsoft.com/office/drawing/2014/main" id="{02AD6701-6398-3522-3C53-55DC5E66D26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sz="800"/>
          </a:p>
        </p:txBody>
      </p:sp>
      <p:sp>
        <p:nvSpPr>
          <p:cNvPr id="5" name="Slide Number Placeholder 4">
            <a:extLst>
              <a:ext uri="{FF2B5EF4-FFF2-40B4-BE49-F238E27FC236}">
                <a16:creationId xmlns:a16="http://schemas.microsoft.com/office/drawing/2014/main" id="{4F80A865-D61F-8A30-C2FD-FF2303FBAF1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D72C6DF-08BF-4B87-8BCC-4ED8CC3899B8}" type="slidenum">
              <a:rPr lang="en-GB" sz="800" smtClean="0"/>
              <a:t>‹#›</a:t>
            </a:fld>
            <a:endParaRPr lang="en-GB" sz="800"/>
          </a:p>
        </p:txBody>
      </p:sp>
    </p:spTree>
    <p:extLst>
      <p:ext uri="{BB962C8B-B14F-4D97-AF65-F5344CB8AC3E}">
        <p14:creationId xmlns:p14="http://schemas.microsoft.com/office/powerpoint/2010/main" val="337212682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8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800"/>
            </a:lvl1pPr>
          </a:lstStyle>
          <a:p>
            <a:fld id="{64A5F74A-CD8A-4953-B106-B5BDE091D867}" type="datetimeFigureOut">
              <a:rPr lang="fi-FI" smtClean="0"/>
              <a:pPr/>
              <a:t>8.10.2026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8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800"/>
            </a:lvl1pPr>
          </a:lstStyle>
          <a:p>
            <a:fld id="{CB868C32-EF99-4F91-9ACD-FA27EAEF0DAD}" type="slidenum">
              <a:rPr lang="fi-FI" smtClean="0"/>
              <a:pPr/>
              <a:t>‹#›</a:t>
            </a:fld>
            <a:endParaRPr lang="fi-FI"/>
          </a:p>
        </p:txBody>
      </p:sp>
    </p:spTree>
    <p:extLst>
      <p:ext uri="{BB962C8B-B14F-4D97-AF65-F5344CB8AC3E}">
        <p14:creationId xmlns:p14="http://schemas.microsoft.com/office/powerpoint/2010/main" val="907443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ayy.fi/"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www.yths.fi/palvelut/suunterveys" TargetMode="External"/><Relationship Id="rId5" Type="http://schemas.openxmlformats.org/officeDocument/2006/relationships/hyperlink" Target="http://www.yths.fi/palvelut/mielenterveys" TargetMode="External"/><Relationship Id="rId4" Type="http://schemas.openxmlformats.org/officeDocument/2006/relationships/hyperlink" Target="http://www.yths.fi/palvelut/yleisterveys"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aalto.fi/fi/node/30286/"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www.aalto.fi/fi/node/105821/"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u="none" baseline="0" dirty="0"/>
              <a:t>Aaltos tre utbildningsområden är konst, ekonomi och teknik. </a:t>
            </a:r>
            <a:endParaRPr lang="sv-se" sz="1200" b="0" baseline="0" dirty="0">
              <a:solidFill>
                <a:srgbClr val="FF0000"/>
              </a:solidFill>
            </a:endParaRPr>
          </a:p>
          <a:p>
            <a:pPr marL="171450" indent="-171450" algn="l" rtl="0">
              <a:buFont typeface="Arial" panose="020B0604020202020204" pitchFamily="34" charset="0"/>
              <a:buChar char="•"/>
            </a:pPr>
            <a:r>
              <a:rPr lang="sv-se" sz="1200" b="0" i="0" u="none" baseline="0" dirty="0"/>
              <a:t>Sex högskolor: </a:t>
            </a:r>
            <a:r>
              <a:rPr lang="sv-se" sz="1200" b="1" i="0" u="none" baseline="0" dirty="0"/>
              <a:t>Högskolan för konst, design och arkitektur, Handelshögskolan </a:t>
            </a:r>
            <a:r>
              <a:rPr lang="sv-se" sz="1200" b="0" i="0" u="none" baseline="0" dirty="0"/>
              <a:t>och de fyra tekniska högskolorna </a:t>
            </a:r>
            <a:r>
              <a:rPr lang="sv-se" sz="1200" b="1" i="0" u="none" baseline="0" dirty="0"/>
              <a:t>Högskolan för ingenjörsvetenskaper, Högskolan för kemiteknik, Högskolan för teknikvetenskaper och Högskolan för elektroteknik.</a:t>
            </a:r>
          </a:p>
        </p:txBody>
      </p:sp>
      <p:sp>
        <p:nvSpPr>
          <p:cNvPr id="4" name="Slide Number Placeholder 3"/>
          <p:cNvSpPr>
            <a:spLocks noGrp="1"/>
          </p:cNvSpPr>
          <p:nvPr>
            <p:ph type="sldNum" sz="quarter" idx="5"/>
          </p:nvPr>
        </p:nvSpPr>
        <p:spPr/>
        <p:txBody>
          <a:bodyPr/>
          <a:lstStyle/>
          <a:p>
            <a:pPr algn="l" rtl="0"/>
            <a:fld id="{CB868C32-EF99-4F91-9ACD-FA27EAEF0DAD}" type="slidenum">
              <a:rPr/>
              <a:pPr/>
              <a:t>3</a:t>
            </a:fld>
            <a:endParaRPr lang="sv-se"/>
          </a:p>
        </p:txBody>
      </p:sp>
    </p:spTree>
    <p:extLst>
      <p:ext uri="{BB962C8B-B14F-4D97-AF65-F5344CB8AC3E}">
        <p14:creationId xmlns:p14="http://schemas.microsoft.com/office/powerpoint/2010/main" val="4024117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a:latin typeface="Arial" charset="0"/>
                <a:ea typeface="Arial" charset="0"/>
                <a:cs typeface="Arial" charset="0"/>
              </a:rPr>
              <a:t>De olika högskolorna och huvudämnena har egna studentföreningar eller gillen som främjar de studerandes intressen och erbjuder mångsidiga fritidsaktiviteter.</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a:t>Konst, ekonomi och teknik: </a:t>
            </a:r>
            <a:r>
              <a:rPr lang="sv-se" sz="1200" b="0" i="0" u="none" baseline="0">
                <a:solidFill>
                  <a:srgbClr val="FF0000"/>
                </a:solidFill>
              </a:rPr>
              <a:t>Detta är en unik kombination av olika områden i den finländska universitetsvärlden på ett och samma campus.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a:latin typeface="Arial"/>
                <a:ea typeface="Arial" charset="0"/>
                <a:cs typeface="Arial"/>
              </a:rPr>
              <a:t>Oavsett område är de som utexaminerats från Aalto uppskattade på arbetsmarknaden och har goda möjligheter att hitta jobb som motsvarar utbildningen.</a:t>
            </a:r>
          </a:p>
        </p:txBody>
      </p:sp>
      <p:sp>
        <p:nvSpPr>
          <p:cNvPr id="4" name="Slide Number Placeholder 3"/>
          <p:cNvSpPr>
            <a:spLocks noGrp="1"/>
          </p:cNvSpPr>
          <p:nvPr>
            <p:ph type="sldNum" sz="quarter" idx="5"/>
          </p:nvPr>
        </p:nvSpPr>
        <p:spPr/>
        <p:txBody>
          <a:bodyPr/>
          <a:lstStyle/>
          <a:p>
            <a:pPr algn="l" rtl="0"/>
            <a:fld id="{CB868C32-EF99-4F91-9ACD-FA27EAEF0DAD}" type="slidenum">
              <a:rPr/>
              <a:pPr/>
              <a:t>4</a:t>
            </a:fld>
            <a:endParaRPr lang="sv-se"/>
          </a:p>
        </p:txBody>
      </p:sp>
    </p:spTree>
    <p:extLst>
      <p:ext uri="{BB962C8B-B14F-4D97-AF65-F5344CB8AC3E}">
        <p14:creationId xmlns:p14="http://schemas.microsoft.com/office/powerpoint/2010/main" val="1068162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990478" rtl="0">
              <a:defRPr/>
            </a:pPr>
            <a:r>
              <a:rPr lang="sv-se" b="0" i="0" u="none" strike="noStrike" baseline="0" dirty="0">
                <a:solidFill>
                  <a:srgbClr val="000000"/>
                </a:solidFill>
                <a:effectLst/>
                <a:latin typeface="Calibri"/>
                <a:ea typeface="Calibri"/>
                <a:cs typeface="Calibri"/>
              </a:rPr>
              <a:t>Bild: I projektet </a:t>
            </a:r>
            <a:r>
              <a:rPr lang="sv-se" b="0" i="0" u="none" strike="noStrike" baseline="0" dirty="0" err="1">
                <a:solidFill>
                  <a:srgbClr val="000000"/>
                </a:solidFill>
                <a:effectLst/>
                <a:latin typeface="Calibri"/>
                <a:ea typeface="Calibri"/>
                <a:cs typeface="Calibri"/>
              </a:rPr>
              <a:t>Sun-powered</a:t>
            </a:r>
            <a:r>
              <a:rPr lang="sv-se" b="0" i="0" u="none" strike="noStrike" baseline="0" dirty="0">
                <a:solidFill>
                  <a:srgbClr val="000000"/>
                </a:solidFill>
                <a:effectLst/>
                <a:latin typeface="Calibri"/>
                <a:ea typeface="Calibri"/>
                <a:cs typeface="Calibri"/>
              </a:rPr>
              <a:t> </a:t>
            </a:r>
            <a:r>
              <a:rPr lang="sv-se" b="0" i="0" u="none" strike="noStrike" baseline="0" dirty="0" err="1">
                <a:solidFill>
                  <a:srgbClr val="000000"/>
                </a:solidFill>
                <a:effectLst/>
                <a:latin typeface="Calibri"/>
                <a:ea typeface="Calibri"/>
                <a:cs typeface="Calibri"/>
              </a:rPr>
              <a:t>textiles</a:t>
            </a:r>
            <a:r>
              <a:rPr lang="sv-se" b="0" i="0" u="none" strike="noStrike" baseline="0" dirty="0">
                <a:solidFill>
                  <a:srgbClr val="000000"/>
                </a:solidFill>
                <a:effectLst/>
                <a:latin typeface="Calibri"/>
                <a:ea typeface="Calibri"/>
                <a:cs typeface="Calibri"/>
              </a:rPr>
              <a:t> designades och utvecklades en textilsamling som kan samla solenergi. Jackan på bilden innehåller en temperatur- och fuktighetssensor som får ström från solceller integrerade i textilen.</a:t>
            </a:r>
          </a:p>
          <a:p>
            <a:pPr algn="l" defTabSz="990478" rtl="0">
              <a:defRPr/>
            </a:pPr>
            <a:endParaRPr lang="sv-se" b="0" i="0" u="none" strike="noStrike" dirty="0">
              <a:solidFill>
                <a:srgbClr val="000000"/>
              </a:solidFill>
              <a:effectLst/>
              <a:latin typeface="Calibri"/>
              <a:cs typeface="Calibri"/>
            </a:endParaRPr>
          </a:p>
          <a:p>
            <a:pPr marL="171450" indent="-171450" algn="l" defTabSz="990478" rtl="0">
              <a:buFont typeface="Arial" panose="020B0604020202020204" pitchFamily="34" charset="0"/>
              <a:buChar char="•"/>
              <a:defRPr/>
            </a:pPr>
            <a:r>
              <a:rPr lang="sv-se" b="0" i="0" u="none" strike="noStrike" baseline="0" dirty="0">
                <a:solidFill>
                  <a:srgbClr val="000000"/>
                </a:solidFill>
                <a:effectLst/>
                <a:latin typeface="Calibri"/>
                <a:ea typeface="Calibri"/>
                <a:cs typeface="Calibri"/>
              </a:rPr>
              <a:t>Radikal kreativitet innebär bland annat att ta till helt nya tillvägagångssätt för att möta världens stora utmaningar. I praktiken innebär detta mod att tänka på nya sätt och att bryta gränser.</a:t>
            </a:r>
            <a:endParaRPr lang="sv-se" b="0" i="0" u="none" strike="noStrike" dirty="0">
              <a:solidFill>
                <a:srgbClr val="000000"/>
              </a:solidFill>
              <a:effectLst/>
              <a:latin typeface="Calibri"/>
              <a:cs typeface="Calibri"/>
            </a:endParaRPr>
          </a:p>
          <a:p>
            <a:pPr marL="171450" indent="-171450" algn="l" defTabSz="990478" rtl="0">
              <a:buFont typeface="Arial" panose="020B0604020202020204" pitchFamily="34" charset="0"/>
              <a:buChar char="•"/>
              <a:defRPr/>
            </a:pPr>
            <a:r>
              <a:rPr lang="sv-se" b="0" i="0" u="none" strike="noStrike" baseline="0" dirty="0">
                <a:solidFill>
                  <a:srgbClr val="000000"/>
                </a:solidFill>
                <a:effectLst/>
                <a:latin typeface="Calibri"/>
                <a:ea typeface="Calibri"/>
                <a:cs typeface="Calibri"/>
              </a:rPr>
              <a:t>Vår verksamhet baserar sig på högklassig forskning, utbildning, genomslagskraft och gemensamma värderingar: ansvar, mod och samarbete.</a:t>
            </a:r>
          </a:p>
          <a:p>
            <a:pPr marL="171450" indent="-171450" algn="l" defTabSz="990478" rtl="0">
              <a:buFont typeface="Arial" panose="020B0604020202020204" pitchFamily="34" charset="0"/>
              <a:buChar char="•"/>
              <a:defRPr/>
            </a:pPr>
            <a:r>
              <a:rPr lang="sv-se" b="0" i="0" u="none" strike="noStrike" baseline="0" dirty="0">
                <a:solidFill>
                  <a:srgbClr val="000000"/>
                </a:solidFill>
                <a:effectLst/>
                <a:latin typeface="Calibri"/>
                <a:ea typeface="Calibri"/>
                <a:cs typeface="Calibri"/>
              </a:rPr>
              <a:t>Vi bemöter globala utmaningar genom att föra samman </a:t>
            </a:r>
            <a:r>
              <a:rPr lang="sv-se"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vetenskap, teknik, konst och ekonomi.</a:t>
            </a:r>
            <a:endParaRPr lang="sv-se" b="0" i="0" u="none" strike="noStrike" dirty="0">
              <a:solidFill>
                <a:srgbClr val="000000"/>
              </a:solidFill>
              <a:effectLst/>
              <a:latin typeface="Calibri"/>
              <a:cs typeface="Calibri"/>
            </a:endParaRPr>
          </a:p>
        </p:txBody>
      </p:sp>
      <p:sp>
        <p:nvSpPr>
          <p:cNvPr id="4" name="Slide Number Placeholder 3"/>
          <p:cNvSpPr>
            <a:spLocks noGrp="1"/>
          </p:cNvSpPr>
          <p:nvPr>
            <p:ph type="sldNum" sz="quarter" idx="5"/>
          </p:nvPr>
        </p:nvSpPr>
        <p:spPr/>
        <p:txBody>
          <a:bodyPr/>
          <a:lstStyle/>
          <a:p>
            <a:pPr algn="l" rtl="0"/>
            <a:fld id="{CB868C32-EF99-4F91-9ACD-FA27EAEF0DAD}" type="slidenum">
              <a:rPr/>
              <a:pPr/>
              <a:t>5</a:t>
            </a:fld>
            <a:endParaRPr lang="sv-se"/>
          </a:p>
        </p:txBody>
      </p:sp>
    </p:spTree>
    <p:extLst>
      <p:ext uri="{BB962C8B-B14F-4D97-AF65-F5344CB8AC3E}">
        <p14:creationId xmlns:p14="http://schemas.microsoft.com/office/powerpoint/2010/main" val="2706154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sv-se" b="1" i="0" u="none" baseline="0" dirty="0"/>
              <a:t>Presentatör: </a:t>
            </a:r>
          </a:p>
          <a:p>
            <a:pPr algn="l" rtl="0"/>
            <a:r>
              <a:rPr lang="sv-se" b="0" i="0" u="none" baseline="0" dirty="0"/>
              <a:t>Berätta här om dina egna erfarenheter:</a:t>
            </a:r>
          </a:p>
          <a:p>
            <a:pPr marL="171450" indent="-171450" algn="l" rtl="0">
              <a:buFont typeface="Arial" panose="020B0604020202020204" pitchFamily="34" charset="0"/>
              <a:buChar char="•"/>
            </a:pPr>
            <a:r>
              <a:rPr lang="sv-se" b="0" i="0" u="none" baseline="0" dirty="0"/>
              <a:t>din berättelse om hur och varför du valde att börja studera vid just Aalto-universitetet</a:t>
            </a:r>
          </a:p>
          <a:p>
            <a:pPr marL="171450" indent="-171450" algn="l" rtl="0">
              <a:buFont typeface="Arial" panose="020B0604020202020204" pitchFamily="34" charset="0"/>
              <a:buChar char="•"/>
            </a:pPr>
            <a:r>
              <a:rPr lang="sv-se" b="0" i="0" u="none" baseline="0" dirty="0"/>
              <a:t>dina studier vid Aalto </a:t>
            </a:r>
          </a:p>
          <a:p>
            <a:pPr marL="171450" indent="-171450" algn="l" rtl="0">
              <a:buFont typeface="Arial" panose="020B0604020202020204" pitchFamily="34" charset="0"/>
              <a:buChar char="•"/>
            </a:pPr>
            <a:r>
              <a:rPr lang="sv-se" b="0" i="0" u="none" baseline="0" dirty="0"/>
              <a:t>dina framtidsplaner</a:t>
            </a:r>
          </a:p>
          <a:p>
            <a:endParaRPr lang="sv-se" dirty="0"/>
          </a:p>
          <a:p>
            <a:pPr algn="l" rtl="0"/>
            <a:r>
              <a:rPr lang="sv-se" b="0" i="0" u="none" baseline="0" dirty="0"/>
              <a:t>Tänk i förväg ut dina svar på följande frågor och använd frågelistan som ram för dina svar. Du kan själv välja ut de mest relevanta ämnena som du vill berätta om. Du behöver inte gå igenom alla frågor i frågelistan.</a:t>
            </a:r>
          </a:p>
          <a:p>
            <a:pPr marL="171450" indent="-171450" algn="l" rtl="0">
              <a:buFont typeface="Arial" panose="020B0604020202020204" pitchFamily="34" charset="0"/>
              <a:buChar char="•"/>
            </a:pPr>
            <a:r>
              <a:rPr lang="sv-se" b="0" i="0" u="none" baseline="0" dirty="0"/>
              <a:t>Vilket utbildningsområde intresserade dig? Vilket ämne intresserade dig mest i gymnasiet?</a:t>
            </a:r>
          </a:p>
          <a:p>
            <a:pPr marL="171450" indent="-171450" algn="l" rtl="0">
              <a:buFont typeface="Arial" panose="020B0604020202020204" pitchFamily="34" charset="0"/>
              <a:buChar char="•"/>
            </a:pPr>
            <a:r>
              <a:rPr lang="sv-se" b="0" i="0" u="none" baseline="0" dirty="0"/>
              <a:t>Var fick du höra om Aalto?</a:t>
            </a:r>
          </a:p>
          <a:p>
            <a:pPr marL="171450" indent="-171450" algn="l" rtl="0">
              <a:buFont typeface="Arial" panose="020B0604020202020204" pitchFamily="34" charset="0"/>
              <a:buChar char="•"/>
            </a:pPr>
            <a:r>
              <a:rPr lang="sv-se" b="0" i="0" u="none" baseline="0" dirty="0"/>
              <a:t>Vad fick dig att välja Aalto? Varför var just Aalto rätt alternativ för dig?</a:t>
            </a:r>
          </a:p>
          <a:p>
            <a:pPr marL="171450" indent="-171450" algn="l" rtl="0">
              <a:buFont typeface="Arial" panose="020B0604020202020204" pitchFamily="34" charset="0"/>
              <a:buChar char="•"/>
            </a:pPr>
            <a:r>
              <a:rPr lang="sv-se" b="0" i="0" u="none" baseline="0" dirty="0"/>
              <a:t>Hur sökte du till Aalto-universitetet? (</a:t>
            </a:r>
            <a:r>
              <a:rPr lang="sv-se" b="0" i="0" u="none" baseline="0" dirty="0" err="1"/>
              <a:t>betygsantagning</a:t>
            </a:r>
            <a:r>
              <a:rPr lang="sv-se" b="0" i="0" u="none" baseline="0" dirty="0"/>
              <a:t>, urvalsprov, förberedelse för urvalsprov/förhandsuppgifter)</a:t>
            </a:r>
          </a:p>
          <a:p>
            <a:pPr marL="171450" indent="-171450" algn="l" rtl="0">
              <a:buFont typeface="Arial" panose="020B0604020202020204" pitchFamily="34" charset="0"/>
              <a:buChar char="•"/>
            </a:pPr>
            <a:r>
              <a:rPr lang="sv-se" b="0" i="0" u="none" baseline="0" dirty="0"/>
              <a:t>Varifrån är du? Hur har du integrerats i studentgemenskapen vid Aalto?</a:t>
            </a:r>
          </a:p>
          <a:p>
            <a:pPr marL="171450" indent="-171450" algn="l" rtl="0">
              <a:buFont typeface="Arial" panose="020B0604020202020204" pitchFamily="34" charset="0"/>
              <a:buChar char="•"/>
            </a:pPr>
            <a:r>
              <a:rPr lang="sv-se" b="0" i="0" u="none" baseline="0" dirty="0"/>
              <a:t>Vad är det bästa med studierna? Vilka höjdpunkter har du upplevt hittills? Vad önskar du dig ännu av dina studier?</a:t>
            </a:r>
          </a:p>
          <a:p>
            <a:pPr marL="171450" indent="-171450" algn="l" rtl="0">
              <a:buFont typeface="Arial" panose="020B0604020202020204" pitchFamily="34" charset="0"/>
              <a:buChar char="•"/>
            </a:pPr>
            <a:r>
              <a:rPr lang="sv-se" b="0" i="0" u="none" baseline="0" dirty="0"/>
              <a:t>Arbetar du vid sidan av studierna?</a:t>
            </a:r>
          </a:p>
          <a:p>
            <a:pPr marL="171450" indent="-171450" algn="l" rtl="0">
              <a:buFont typeface="Arial" panose="020B0604020202020204" pitchFamily="34" charset="0"/>
              <a:buChar char="•"/>
            </a:pPr>
            <a:r>
              <a:rPr lang="sv-se" b="0" i="0" u="none" baseline="0" dirty="0"/>
              <a:t>Vilka framtidsplaner har du?</a:t>
            </a:r>
          </a:p>
          <a:p>
            <a:pPr marL="171450" indent="-171450" algn="l" rtl="0">
              <a:buFont typeface="Arial" panose="020B0604020202020204" pitchFamily="34" charset="0"/>
              <a:buChar char="•"/>
            </a:pPr>
            <a:r>
              <a:rPr lang="sv-se" b="0" i="0" u="none" baseline="0" dirty="0"/>
              <a:t>Vill du berätta något annat om dina studier vid Aalto?</a:t>
            </a:r>
          </a:p>
        </p:txBody>
      </p:sp>
      <p:sp>
        <p:nvSpPr>
          <p:cNvPr id="4" name="Slide Number Placeholder 3"/>
          <p:cNvSpPr>
            <a:spLocks noGrp="1"/>
          </p:cNvSpPr>
          <p:nvPr>
            <p:ph type="sldNum" sz="quarter" idx="5"/>
          </p:nvPr>
        </p:nvSpPr>
        <p:spPr/>
        <p:txBody>
          <a:bodyPr/>
          <a:lstStyle/>
          <a:p>
            <a:pPr algn="l" rtl="0"/>
            <a:fld id="{CB868C32-EF99-4F91-9ACD-FA27EAEF0DAD}" type="slidenum">
              <a:rPr/>
              <a:pPr/>
              <a:t>6</a:t>
            </a:fld>
            <a:endParaRPr lang="sv-se"/>
          </a:p>
        </p:txBody>
      </p:sp>
    </p:spTree>
    <p:extLst>
      <p:ext uri="{BB962C8B-B14F-4D97-AF65-F5344CB8AC3E}">
        <p14:creationId xmlns:p14="http://schemas.microsoft.com/office/powerpoint/2010/main" val="3244498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sv-se" b="1" i="0" u="none" baseline="0" dirty="0"/>
              <a:t>Presentatör: </a:t>
            </a:r>
          </a:p>
          <a:p>
            <a:pPr algn="l" rtl="0"/>
            <a:r>
              <a:rPr lang="sv-se" b="0" i="0" u="none" baseline="0" dirty="0"/>
              <a:t>Ta bort exemplen i denna läsordningsmall och fyll i din egen information. Du kan fylla i med till exempel dina kalenderanteckningar för den aktuella veckan eller hur en typisk vecka ser ut. Fyll i föreläsningar, övningar, tentförberedelser, föreningsliv, möjliga jobb, motionspass, SHVS-besök o.s.v. Berätta också på vilket campus du studerar (Otnäs, S:t Michel) och vilka universitetslokaler du använder (hubbar, lärcenter, bibliotek, grupprum, caféer). Syftet med detta är att ge publiken en realistisk bild av en studerandes vardag och visa att studierna och studielivet inte bara går ut på att sitta på föreläsningar.</a:t>
            </a:r>
          </a:p>
          <a:p>
            <a:endParaRPr lang="sv-se" dirty="0"/>
          </a:p>
          <a:p>
            <a:pPr algn="l" rtl="0"/>
            <a:r>
              <a:rPr lang="sv-se" b="0" i="0" u="none" baseline="0" dirty="0"/>
              <a:t>Berätta här om dina egna erfarenheter:</a:t>
            </a:r>
          </a:p>
          <a:p>
            <a:pPr marL="171450" indent="-171450" algn="l" rtl="0">
              <a:buFont typeface="Arial" panose="020B0604020202020204" pitchFamily="34" charset="0"/>
              <a:buChar char="•"/>
            </a:pPr>
            <a:r>
              <a:rPr lang="sv-se" b="0" i="0" u="none" baseline="0" dirty="0"/>
              <a:t>Vad studerar du? (Vilka studiehelheter har du genomfört och vilka planerar du ännu genomföra?)</a:t>
            </a:r>
          </a:p>
          <a:p>
            <a:pPr marL="171450" indent="-171450" algn="l" rtl="0">
              <a:buFont typeface="Arial" panose="020B0604020202020204" pitchFamily="34" charset="0"/>
              <a:buChar char="•"/>
            </a:pPr>
            <a:r>
              <a:rPr lang="sv-se" b="0" i="0" u="none" baseline="0" dirty="0"/>
              <a:t>Hur ser studievardagen ut (föreläsningar, övningar, tenter o.s.v.)?</a:t>
            </a:r>
          </a:p>
          <a:p>
            <a:pPr marL="171450" indent="-171450" algn="l" rtl="0">
              <a:buFont typeface="Arial" panose="020B0604020202020204" pitchFamily="34" charset="0"/>
              <a:buChar char="•"/>
            </a:pPr>
            <a:r>
              <a:rPr lang="sv-se" b="0" i="0" u="none" baseline="0" dirty="0"/>
              <a:t>Vilka projekt har du varit med i?</a:t>
            </a:r>
          </a:p>
          <a:p>
            <a:endParaRPr lang="sv-se" dirty="0"/>
          </a:p>
          <a:p>
            <a:pPr algn="l" rtl="0"/>
            <a:r>
              <a:rPr lang="sv-se" b="0" i="0" u="none" baseline="0" dirty="0"/>
              <a:t>När det gäller studier inom det konstnärliga området är det också bra att nämna följande:</a:t>
            </a:r>
          </a:p>
          <a:p>
            <a:pPr marL="171450" indent="-171450" algn="l" rtl="0">
              <a:buFont typeface="Arial" panose="020B0604020202020204" pitchFamily="34" charset="0"/>
              <a:buChar char="•"/>
            </a:pPr>
            <a:r>
              <a:rPr lang="sv-se" b="0" i="0" u="none" baseline="0" dirty="0"/>
              <a:t>Ytterst få tenter, mer praktiskt arbete, projekt bedöms vid kritiktillfällen</a:t>
            </a:r>
          </a:p>
          <a:p>
            <a:pPr marL="171450" indent="-171450" algn="l" rtl="0">
              <a:buFont typeface="Arial" panose="020B0604020202020204" pitchFamily="34" charset="0"/>
              <a:buChar char="•"/>
            </a:pPr>
            <a:r>
              <a:rPr lang="sv-se" b="0" i="0" u="none" baseline="0" dirty="0"/>
              <a:t>De flesta kurser har obligatorisk närvaro</a:t>
            </a:r>
          </a:p>
          <a:p>
            <a:pPr marL="171450" indent="-171450" algn="l" rtl="0">
              <a:buFont typeface="Arial" panose="020B0604020202020204" pitchFamily="34" charset="0"/>
              <a:buChar char="•"/>
            </a:pPr>
            <a:r>
              <a:rPr lang="sv-se" b="0" i="0" u="none" baseline="0" dirty="0"/>
              <a:t>Framför allt inom kandidatstudierna är det vanligt att en dag består av studier inom samma kurs kl. 9–17</a:t>
            </a:r>
          </a:p>
        </p:txBody>
      </p:sp>
      <p:sp>
        <p:nvSpPr>
          <p:cNvPr id="4" name="Slide Number Placeholder 3"/>
          <p:cNvSpPr>
            <a:spLocks noGrp="1"/>
          </p:cNvSpPr>
          <p:nvPr>
            <p:ph type="sldNum" sz="quarter" idx="5"/>
          </p:nvPr>
        </p:nvSpPr>
        <p:spPr/>
        <p:txBody>
          <a:bodyPr/>
          <a:lstStyle/>
          <a:p>
            <a:pPr algn="l" rtl="0"/>
            <a:fld id="{CB868C32-EF99-4F91-9ACD-FA27EAEF0DAD}" type="slidenum">
              <a:rPr/>
              <a:pPr/>
              <a:t>7</a:t>
            </a:fld>
            <a:endParaRPr lang="sv-se"/>
          </a:p>
        </p:txBody>
      </p:sp>
    </p:spTree>
    <p:extLst>
      <p:ext uri="{BB962C8B-B14F-4D97-AF65-F5344CB8AC3E}">
        <p14:creationId xmlns:p14="http://schemas.microsoft.com/office/powerpoint/2010/main" val="1901424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i="0" u="none" baseline="0"/>
              <a:t>Presentatör: </a:t>
            </a:r>
          </a:p>
          <a:p>
            <a:pPr algn="l" rtl="0"/>
            <a:r>
              <a:rPr lang="sv-se" b="0" i="0" u="none" baseline="0"/>
              <a:t>Byt ut bilderna till egna bilder. </a:t>
            </a:r>
          </a:p>
          <a:p>
            <a:pPr algn="l" rtl="0"/>
            <a:r>
              <a:rPr lang="sv-se" b="0" i="0" u="none" baseline="0"/>
              <a:t>Berätta fritt om dina studier + projekt där du deltagit + dina utbytesstudier + dina fritidsaktiviteter + ditt engagemang i ämnesföreningen</a:t>
            </a:r>
          </a:p>
        </p:txBody>
      </p:sp>
      <p:sp>
        <p:nvSpPr>
          <p:cNvPr id="4" name="Slide Number Placeholder 3"/>
          <p:cNvSpPr>
            <a:spLocks noGrp="1"/>
          </p:cNvSpPr>
          <p:nvPr>
            <p:ph type="sldNum" sz="quarter" idx="5"/>
          </p:nvPr>
        </p:nvSpPr>
        <p:spPr/>
        <p:txBody>
          <a:bodyPr/>
          <a:lstStyle/>
          <a:p>
            <a:pPr algn="l" rtl="0"/>
            <a:fld id="{CB868C32-EF99-4F91-9ACD-FA27EAEF0DAD}" type="slidenum">
              <a:rPr/>
              <a:pPr/>
              <a:t>8</a:t>
            </a:fld>
            <a:endParaRPr lang="sv-se"/>
          </a:p>
        </p:txBody>
      </p:sp>
    </p:spTree>
    <p:extLst>
      <p:ext uri="{BB962C8B-B14F-4D97-AF65-F5344CB8AC3E}">
        <p14:creationId xmlns:p14="http://schemas.microsoft.com/office/powerpoint/2010/main" val="4227856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i="0" u="none" baseline="0"/>
              <a:t>Presentatör: </a:t>
            </a:r>
          </a:p>
          <a:p>
            <a:pPr algn="l" rtl="0"/>
            <a:r>
              <a:rPr lang="sv-se" b="0" i="0" u="none" baseline="0"/>
              <a:t>Byt ut bilderna till egna bilder. Bilderna kan vara från något av dina studieprojekt och från vilket område som helst (teknik, ekonomi, konst)! Om du inte har lämpliga bilder att lägga in, ta bort sidan.</a:t>
            </a:r>
          </a:p>
          <a:p>
            <a:pPr algn="l" rtl="0"/>
            <a:r>
              <a:rPr lang="sv-se" b="0" i="0" u="none" baseline="0"/>
              <a:t>Berätta fritt om de studieprojekt som du har deltagit i.</a:t>
            </a:r>
          </a:p>
        </p:txBody>
      </p:sp>
      <p:sp>
        <p:nvSpPr>
          <p:cNvPr id="4" name="Slide Number Placeholder 3"/>
          <p:cNvSpPr>
            <a:spLocks noGrp="1"/>
          </p:cNvSpPr>
          <p:nvPr>
            <p:ph type="sldNum" sz="quarter" idx="5"/>
          </p:nvPr>
        </p:nvSpPr>
        <p:spPr/>
        <p:txBody>
          <a:bodyPr/>
          <a:lstStyle/>
          <a:p>
            <a:pPr algn="l" rtl="0"/>
            <a:fld id="{CB868C32-EF99-4F91-9ACD-FA27EAEF0DAD}" type="slidenum">
              <a:rPr/>
              <a:pPr/>
              <a:t>9</a:t>
            </a:fld>
            <a:endParaRPr lang="sv-se"/>
          </a:p>
        </p:txBody>
      </p:sp>
    </p:spTree>
    <p:extLst>
      <p:ext uri="{BB962C8B-B14F-4D97-AF65-F5344CB8AC3E}">
        <p14:creationId xmlns:p14="http://schemas.microsoft.com/office/powerpoint/2010/main" val="285344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a:buFont typeface="Arial" panose="020B0604020202020204" pitchFamily="34" charset="0"/>
              <a:buChar char="•"/>
            </a:pPr>
            <a:r>
              <a:rPr lang="sv-se" b="0" i="0" u="none" baseline="0" dirty="0"/>
              <a:t>En eftertraktad examen som öppnar många dörrar till samhällsutveckling ur ett affärsperspektiv.</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0" u="none" baseline="0" dirty="0"/>
              <a:t>Du kan kombinera studier i teknik, konst och design med studier i ekonomi.​</a:t>
            </a:r>
          </a:p>
          <a:p>
            <a:pPr marL="171450" indent="-171450" algn="l" rtl="0">
              <a:buFont typeface="Arial" panose="020B0604020202020204" pitchFamily="34" charset="0"/>
              <a:buChar char="•"/>
            </a:pPr>
            <a:r>
              <a:rPr lang="sv-se" b="0" i="0" u="none" baseline="0" dirty="0"/>
              <a:t>På våra kanaler i sociala medier hittar du intressant innehåll och inspirerande berättelser om studier, studielivet och våra alumner.​</a:t>
            </a:r>
          </a:p>
          <a:p>
            <a:pPr marL="171450" indent="-171450" algn="l" rtl="0">
              <a:buFont typeface="Arial" panose="020B0604020202020204" pitchFamily="34" charset="0"/>
              <a:buChar char="•"/>
            </a:pPr>
            <a:r>
              <a:rPr lang="sv-se" b="0" i="0" u="none" baseline="0" dirty="0"/>
              <a:t>Du kan följa studielivet särskilt på Handelshögskolans </a:t>
            </a:r>
            <a:r>
              <a:rPr lang="sv-se" b="0" i="0" u="none" baseline="0" dirty="0" err="1"/>
              <a:t>Instagram</a:t>
            </a:r>
            <a:r>
              <a:rPr lang="sv-se" b="0" i="0" u="none" baseline="0" dirty="0"/>
              <a:t>, där studerande från olika program gör </a:t>
            </a:r>
            <a:r>
              <a:rPr lang="sv-se" b="0" i="0" u="none" baseline="0" dirty="0" err="1"/>
              <a:t>takeovers</a:t>
            </a:r>
            <a:r>
              <a:rPr lang="sv-se" b="0" i="0" u="none" baseline="0" dirty="0"/>
              <a:t> som anknyter till aktuella teman.</a:t>
            </a:r>
          </a:p>
          <a:p>
            <a:endParaRPr lang="sv-se" dirty="0"/>
          </a:p>
          <a:p>
            <a:pPr algn="l" rtl="0"/>
            <a:r>
              <a:rPr lang="sv-se" b="0" i="0" u="none" baseline="0" dirty="0"/>
              <a:t>Studierna i ekonomi är</a:t>
            </a:r>
          </a:p>
          <a:p>
            <a:pPr marL="171450" indent="-171450" algn="l" rtl="0">
              <a:buFont typeface="Arial" panose="020B0604020202020204" pitchFamily="34" charset="0"/>
              <a:buChar char="•"/>
            </a:pPr>
            <a:r>
              <a:rPr lang="sv-se" b="1" i="0" u="none" baseline="0" dirty="0"/>
              <a:t>självständiga och flexibla. </a:t>
            </a:r>
            <a:br>
              <a:rPr lang="sv-se" dirty="0"/>
            </a:br>
            <a:r>
              <a:rPr lang="sv-se" b="0" i="0" u="none" baseline="0" dirty="0"/>
              <a:t>Kurserna består av föreläsningar, grupparbeten och i vissa fall även räkneövningar och sluttentamina. Alla kan studera på sitt eget sätt.​</a:t>
            </a:r>
          </a:p>
          <a:p>
            <a:pPr marL="171450" indent="-171450" algn="l" rtl="0">
              <a:buFont typeface="Arial" panose="020B0604020202020204" pitchFamily="34" charset="0"/>
              <a:buChar char="•"/>
            </a:pPr>
            <a:r>
              <a:rPr lang="sv-se" b="1" i="0" u="none" baseline="0" dirty="0"/>
              <a:t>fokuserade på problemlösning. </a:t>
            </a:r>
            <a:br>
              <a:rPr lang="sv-se" dirty="0"/>
            </a:br>
            <a:r>
              <a:rPr lang="sv-se" b="0" i="0" u="none" baseline="0" dirty="0"/>
              <a:t>Kurserna lägger fokus på att behandla och lösa verkliga problem inom företagsvärlden och i samhället på en global nivå. </a:t>
            </a:r>
          </a:p>
          <a:p>
            <a:pPr marL="171450" indent="-171450" algn="l" rtl="0">
              <a:buFont typeface="Arial" panose="020B0604020202020204" pitchFamily="34" charset="0"/>
              <a:buChar char="•"/>
            </a:pPr>
            <a:r>
              <a:rPr lang="sv-se" b="1" i="0" u="none" baseline="0" dirty="0"/>
              <a:t>inriktade på gemenskap.</a:t>
            </a:r>
            <a:r>
              <a:rPr lang="sv-se" b="0" i="0" u="none" baseline="0" dirty="0"/>
              <a:t> </a:t>
            </a:r>
            <a:br>
              <a:rPr lang="sv-se" dirty="0"/>
            </a:br>
            <a:r>
              <a:rPr lang="sv-se" b="0" i="0" u="none" baseline="0" dirty="0"/>
              <a:t>Handelshögskolans egen studentförening, KY, bevakar de studerandes intressen och erbjuder ett mångsidigt utbud av fritidsaktiviteter. Den starka gruppkänslan och uppmuntran syns inte bara i föreläsningssalarna utan även i fritidsaktiviteterna. </a:t>
            </a:r>
          </a:p>
          <a:p>
            <a:pPr marL="171450" indent="-171450" algn="l" rtl="0">
              <a:buFont typeface="Arial" panose="020B0604020202020204" pitchFamily="34" charset="0"/>
              <a:buChar char="•"/>
            </a:pPr>
            <a:r>
              <a:rPr lang="sv-se" b="1" i="0" u="none" baseline="0" dirty="0"/>
              <a:t>inriktade på sakkunskap. </a:t>
            </a:r>
            <a:br>
              <a:rPr lang="sv-se" dirty="0"/>
            </a:br>
            <a:r>
              <a:rPr lang="sv-se" b="0" i="0" u="none" baseline="0" dirty="0"/>
              <a:t>Du får verktygen för att arbeta som expert och ledare. De som utexaminerats från Handelshögskolan är uppskattade på arbetsmarknaden och har goda möjligheter att hitta jobb som motsvarar utbildningen.</a:t>
            </a:r>
          </a:p>
        </p:txBody>
      </p:sp>
      <p:sp>
        <p:nvSpPr>
          <p:cNvPr id="4" name="Slide Number Placeholder 3"/>
          <p:cNvSpPr>
            <a:spLocks noGrp="1"/>
          </p:cNvSpPr>
          <p:nvPr>
            <p:ph type="sldNum" sz="quarter" idx="5"/>
          </p:nvPr>
        </p:nvSpPr>
        <p:spPr/>
        <p:txBody>
          <a:bodyPr/>
          <a:lstStyle/>
          <a:p>
            <a:pPr algn="l" rtl="0"/>
            <a:fld id="{CB868C32-EF99-4F91-9ACD-FA27EAEF0DAD}" type="slidenum">
              <a:rPr/>
              <a:pPr/>
              <a:t>11</a:t>
            </a:fld>
            <a:endParaRPr lang="sv-se"/>
          </a:p>
        </p:txBody>
      </p:sp>
    </p:spTree>
    <p:extLst>
      <p:ext uri="{BB962C8B-B14F-4D97-AF65-F5344CB8AC3E}">
        <p14:creationId xmlns:p14="http://schemas.microsoft.com/office/powerpoint/2010/main" val="3587304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sv-se" b="0" i="0" u="none" baseline="0" dirty="0"/>
              <a:t>Huvudämne: Väljs i slutet av det första året. Nya huvudämnet ”</a:t>
            </a:r>
            <a:r>
              <a:rPr lang="sv-se" b="0" i="0" u="none" baseline="0" dirty="0" err="1"/>
              <a:t>Vastuu</a:t>
            </a:r>
            <a:r>
              <a:rPr lang="sv-se" b="0" i="0" u="none" baseline="0" dirty="0"/>
              <a:t> ja </a:t>
            </a:r>
            <a:r>
              <a:rPr lang="sv-se" b="0" i="0" u="none" baseline="0" dirty="0" err="1"/>
              <a:t>vaikuttavuus</a:t>
            </a:r>
            <a:r>
              <a:rPr lang="sv-se" b="0" i="0" u="none" baseline="0" dirty="0"/>
              <a:t>” började året 2026.</a:t>
            </a:r>
          </a:p>
          <a:p>
            <a:pPr algn="l" rtl="0"/>
            <a:r>
              <a:rPr lang="sv-se" b="0" i="0" u="none" baseline="0" dirty="0"/>
              <a:t>Gemensamma grundstudier det första året. Efter grundstudierna får du specialisera och fördjupa dig inom ett huvudämne.​</a:t>
            </a:r>
          </a:p>
          <a:p>
            <a:endParaRPr lang="sv-se" dirty="0"/>
          </a:p>
        </p:txBody>
      </p:sp>
      <p:sp>
        <p:nvSpPr>
          <p:cNvPr id="4" name="Slide Number Placeholder 3"/>
          <p:cNvSpPr>
            <a:spLocks noGrp="1"/>
          </p:cNvSpPr>
          <p:nvPr>
            <p:ph type="sldNum" sz="quarter" idx="5"/>
          </p:nvPr>
        </p:nvSpPr>
        <p:spPr/>
        <p:txBody>
          <a:bodyPr/>
          <a:lstStyle/>
          <a:p>
            <a:pPr algn="l" rtl="0"/>
            <a:fld id="{CB868C32-EF99-4F91-9ACD-FA27EAEF0DAD}" type="slidenum">
              <a:rPr/>
              <a:pPr/>
              <a:t>12</a:t>
            </a:fld>
            <a:endParaRPr lang="sv-se"/>
          </a:p>
        </p:txBody>
      </p:sp>
    </p:spTree>
    <p:extLst>
      <p:ext uri="{BB962C8B-B14F-4D97-AF65-F5344CB8AC3E}">
        <p14:creationId xmlns:p14="http://schemas.microsoft.com/office/powerpoint/2010/main" val="400446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a:buFont typeface="Arial" panose="020B0604020202020204" pitchFamily="34" charset="0"/>
              <a:buChar char="•"/>
            </a:pPr>
            <a:r>
              <a:rPr lang="sv-se" b="0" i="0" u="none" baseline="0" dirty="0"/>
              <a:t>Högskolan är ledande i Finland och Norden inom design, mode, spel, digitala medier, arkitektur, film, </a:t>
            </a:r>
            <a:r>
              <a:rPr lang="sv-se" b="0" i="0" u="none" baseline="0" dirty="0" err="1"/>
              <a:t>konstpedagogik</a:t>
            </a:r>
            <a:r>
              <a:rPr lang="sv-se" b="0" i="0" u="none" baseline="0" dirty="0"/>
              <a:t> och konst. </a:t>
            </a:r>
          </a:p>
          <a:p>
            <a:pPr marL="171450" indent="-171450" algn="l" rtl="0">
              <a:buFont typeface="Arial" panose="020B0604020202020204" pitchFamily="34" charset="0"/>
              <a:buChar char="•"/>
            </a:pPr>
            <a:r>
              <a:rPr lang="sv-se" b="0" i="0" u="none" baseline="0" dirty="0"/>
              <a:t>Högskolan har utsetts till den nionde bästa högskolan i världen (inom konst och design) i rankningen QS World University 2026.</a:t>
            </a:r>
          </a:p>
          <a:p>
            <a:pPr marL="171450" indent="-171450" algn="l" rtl="0">
              <a:buFont typeface="Arial" panose="020B0604020202020204" pitchFamily="34" charset="0"/>
              <a:buChar char="•"/>
            </a:pPr>
            <a:r>
              <a:rPr lang="sv-se" b="0" i="0" u="none" baseline="0" dirty="0"/>
              <a:t>Vi utbildar världsmedborgare som kan ta sig an samhälleliga utmaningar med hjälp av fantasi, samarbete och nytänkande.</a:t>
            </a:r>
          </a:p>
          <a:p>
            <a:pPr marL="171450" indent="-171450" algn="l" rtl="0">
              <a:buFont typeface="Arial" panose="020B0604020202020204" pitchFamily="34" charset="0"/>
              <a:buChar char="•"/>
            </a:pPr>
            <a:r>
              <a:rPr lang="sv-se" b="0" i="0" u="none" baseline="0" dirty="0"/>
              <a:t>Fem år efter examen är 95 % av de utexaminerade i arbetslivet eller arbetar som företagare (enligt karriäruppföljningen 2023, där utexaminerade från 2018 deltog).</a:t>
            </a:r>
          </a:p>
          <a:p>
            <a:pPr marL="171450" indent="-171450" algn="l" rtl="0">
              <a:buFont typeface="Arial" panose="020B0604020202020204" pitchFamily="34" charset="0"/>
              <a:buChar char="•"/>
            </a:pPr>
            <a:endParaRPr lang="sv-se" dirty="0"/>
          </a:p>
          <a:p>
            <a:pPr algn="l" rtl="0"/>
            <a:r>
              <a:rPr lang="sv-se" b="0" i="0" u="none" baseline="0" dirty="0"/>
              <a:t>Studierna i konst är:</a:t>
            </a:r>
          </a:p>
          <a:p>
            <a:pPr marL="171450" indent="-171450" algn="l" rtl="0">
              <a:buFont typeface="Arial" panose="020B0604020202020204" pitchFamily="34" charset="0"/>
              <a:buChar char="•"/>
            </a:pPr>
            <a:r>
              <a:rPr lang="sv-se" b="1" i="0" u="none" baseline="0" dirty="0"/>
              <a:t>utveckling </a:t>
            </a:r>
            <a:r>
              <a:rPr lang="sv-se" b="1" i="0" u="none" baseline="0" dirty="0" err="1"/>
              <a:t>tillsammmans</a:t>
            </a:r>
            <a:r>
              <a:rPr lang="sv-se" b="0" i="0" u="none" baseline="0" dirty="0"/>
              <a:t> </a:t>
            </a:r>
            <a:br>
              <a:rPr lang="sv-se" b="1" dirty="0"/>
            </a:br>
            <a:r>
              <a:rPr lang="sv-se" b="0" i="0" u="none" baseline="0" dirty="0"/>
              <a:t>De små grupperna möjliggör en god sammanhållning, gemensamt lärande och individuell respons. Gemensamma responstillfällen (kritik) i stället för tentamina.</a:t>
            </a:r>
          </a:p>
          <a:p>
            <a:pPr marL="171450" indent="-171450" algn="l" rtl="0">
              <a:buFont typeface="Arial" panose="020B0604020202020204" pitchFamily="34" charset="0"/>
              <a:buChar char="•"/>
            </a:pPr>
            <a:r>
              <a:rPr lang="sv-se" b="1" i="0" u="none" baseline="0" dirty="0"/>
              <a:t>praktiskt inriktade.</a:t>
            </a:r>
            <a:r>
              <a:rPr lang="sv-se" b="0" i="0" u="none" baseline="0" dirty="0"/>
              <a:t> </a:t>
            </a:r>
            <a:br>
              <a:rPr lang="sv-se" b="1" dirty="0"/>
            </a:br>
            <a:r>
              <a:rPr lang="sv-se" b="0" i="0" u="none" baseline="0" dirty="0"/>
              <a:t>Projekten innebär praktiskt arbete och kräver närvaro. Vi arbetar i allt från undervisningssalar till verkstäder och studior.</a:t>
            </a:r>
          </a:p>
          <a:p>
            <a:pPr marL="171450" indent="-171450" algn="l" rtl="0">
              <a:buFont typeface="Arial" panose="020B0604020202020204" pitchFamily="34" charset="0"/>
              <a:buChar char="•"/>
            </a:pPr>
            <a:r>
              <a:rPr lang="sv-se" b="1" i="0" u="none" baseline="0" dirty="0"/>
              <a:t>tillämpliga. </a:t>
            </a:r>
            <a:br>
              <a:rPr lang="sv-se" b="1" dirty="0"/>
            </a:br>
            <a:r>
              <a:rPr lang="sv-se" b="0" i="0" u="none" baseline="0" dirty="0"/>
              <a:t>I studierna ingår mycket samarbete med aktörer och företag inom branschen.</a:t>
            </a:r>
          </a:p>
          <a:p>
            <a:pPr marL="171450" indent="-171450" algn="l" rtl="0">
              <a:buFont typeface="Arial" panose="020B0604020202020204" pitchFamily="34" charset="0"/>
              <a:buChar char="•"/>
            </a:pPr>
            <a:r>
              <a:rPr lang="sv-se" b="1" i="0" u="none" baseline="0" dirty="0"/>
              <a:t>mångvetenskapliga. </a:t>
            </a:r>
            <a:br>
              <a:rPr lang="sv-se" b="1" dirty="0"/>
            </a:br>
            <a:r>
              <a:rPr lang="sv-se" b="0" i="0" u="none" baseline="0" dirty="0"/>
              <a:t>Du kan kombinera ekonomi, konst och teknik för att skapa en helhet som passar dig.</a:t>
            </a:r>
          </a:p>
        </p:txBody>
      </p:sp>
      <p:sp>
        <p:nvSpPr>
          <p:cNvPr id="4" name="Slide Number Placeholder 3"/>
          <p:cNvSpPr>
            <a:spLocks noGrp="1"/>
          </p:cNvSpPr>
          <p:nvPr>
            <p:ph type="sldNum" sz="quarter" idx="5"/>
          </p:nvPr>
        </p:nvSpPr>
        <p:spPr/>
        <p:txBody>
          <a:bodyPr/>
          <a:lstStyle/>
          <a:p>
            <a:pPr algn="l" rtl="0"/>
            <a:fld id="{CB868C32-EF99-4F91-9ACD-FA27EAEF0DAD}" type="slidenum">
              <a:rPr/>
              <a:pPr/>
              <a:t>14</a:t>
            </a:fld>
            <a:endParaRPr lang="sv-se"/>
          </a:p>
        </p:txBody>
      </p:sp>
    </p:spTree>
    <p:extLst>
      <p:ext uri="{BB962C8B-B14F-4D97-AF65-F5344CB8AC3E}">
        <p14:creationId xmlns:p14="http://schemas.microsoft.com/office/powerpoint/2010/main" val="4251272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b="0" i="0" u="none" baseline="0"/>
              <a:t>Utbildningarna i arkitektur och landskapsarkitektur hör till det tekniska området, även om de ingår i utbildningsutbudet vid Högskolan för konst, design och arkitektur. </a:t>
            </a:r>
          </a:p>
          <a:p>
            <a:pPr marL="0" marR="0" lvl="0" indent="0" algn="l" defTabSz="685800" rtl="0" eaLnBrk="1" fontAlgn="auto" latinLnBrk="0" hangingPunct="1">
              <a:lnSpc>
                <a:spcPct val="100000"/>
              </a:lnSpc>
              <a:spcBef>
                <a:spcPts val="0"/>
              </a:spcBef>
              <a:spcAft>
                <a:spcPts val="0"/>
              </a:spcAft>
              <a:buClrTx/>
              <a:buSzTx/>
              <a:buFontTx/>
              <a:buNone/>
              <a:tabLst/>
              <a:defRPr/>
            </a:pPr>
            <a:endParaRPr lang="sv-se" dirty="0"/>
          </a:p>
        </p:txBody>
      </p:sp>
      <p:sp>
        <p:nvSpPr>
          <p:cNvPr id="4" name="Slide Number Placeholder 3"/>
          <p:cNvSpPr>
            <a:spLocks noGrp="1"/>
          </p:cNvSpPr>
          <p:nvPr>
            <p:ph type="sldNum" sz="quarter" idx="5"/>
          </p:nvPr>
        </p:nvSpPr>
        <p:spPr/>
        <p:txBody>
          <a:bodyPr/>
          <a:lstStyle/>
          <a:p>
            <a:pPr algn="l" rtl="0"/>
            <a:fld id="{CB868C32-EF99-4F91-9ACD-FA27EAEF0DAD}" type="slidenum">
              <a:rPr/>
              <a:pPr/>
              <a:t>15</a:t>
            </a:fld>
            <a:endParaRPr lang="sv-se"/>
          </a:p>
        </p:txBody>
      </p:sp>
    </p:spTree>
    <p:extLst>
      <p:ext uri="{BB962C8B-B14F-4D97-AF65-F5344CB8AC3E}">
        <p14:creationId xmlns:p14="http://schemas.microsoft.com/office/powerpoint/2010/main" val="4286430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a:buFont typeface="Arial" panose="020B0604020202020204" pitchFamily="34" charset="0"/>
              <a:buChar char="•"/>
            </a:pPr>
            <a:r>
              <a:rPr lang="sv-se" b="0" i="0" u="none" baseline="0" dirty="0"/>
              <a:t>Studier inom det tekniska området ger möjligheter till många olika arbetsuppgifter i framtiden. Du får skapa lösningar för att motverka klimatförändringen, främja människors välbefinnande med hjälp av teknologi och planera mer hållbara städer, miljöer och maskiner.</a:t>
            </a:r>
          </a:p>
          <a:p>
            <a:pPr marL="171450" indent="-171450" algn="l" rtl="0">
              <a:buFont typeface="Arial" panose="020B0604020202020204" pitchFamily="34" charset="0"/>
              <a:buChar char="•"/>
            </a:pPr>
            <a:r>
              <a:rPr lang="sv-se" b="0" i="0" u="none" baseline="0" dirty="0"/>
              <a:t>Studier inom det tekniska området ger en bred grund inom aktuella områden, såsom maskininlärning, robotik, industriautomation, välfärdsteknologi, bioprodukter, miljö- och energiteknik samt mobilteknologi. </a:t>
            </a:r>
          </a:p>
          <a:p>
            <a:pPr marL="171450" indent="-171450" algn="l" rtl="0">
              <a:buFont typeface="Arial" panose="020B0604020202020204" pitchFamily="34" charset="0"/>
              <a:buChar char="•"/>
            </a:pPr>
            <a:r>
              <a:rPr lang="sv-se" b="0" i="0" u="none" baseline="0" dirty="0"/>
              <a:t>Den som utexamineras inom det tekniska området vid Aalto-universitetet har goda chanser att hitta arbete som motsvarar utbildningen. Många får arbetserfarenhet inom det egna området redan under studietiden. </a:t>
            </a:r>
          </a:p>
          <a:p>
            <a:pPr marL="171450" indent="-171450" algn="l" rtl="0">
              <a:buFont typeface="Arial" panose="020B0604020202020204" pitchFamily="34" charset="0"/>
              <a:buChar char="•"/>
            </a:pPr>
            <a:r>
              <a:rPr lang="sv-se" b="0" i="0" u="none" baseline="0" dirty="0"/>
              <a:t>Bekanta dig med studentlivet och de studerandes berättelser:</a:t>
            </a:r>
          </a:p>
          <a:p>
            <a:pPr marL="628650" lvl="1" indent="-171450" algn="l" rtl="0">
              <a:buFont typeface="Arial" panose="020B0604020202020204" pitchFamily="34" charset="0"/>
              <a:buChar char="•"/>
            </a:pPr>
            <a:r>
              <a:rPr lang="sv-se" b="0" i="0" u="none" baseline="0" dirty="0"/>
              <a:t>Högskolan för ingenjörsvetenskaper:	@aalto.eng</a:t>
            </a:r>
          </a:p>
          <a:p>
            <a:pPr marL="628650" lvl="1" indent="-171450" algn="l" rtl="0">
              <a:buFont typeface="Arial" panose="020B0604020202020204" pitchFamily="34" charset="0"/>
              <a:buChar char="•"/>
            </a:pPr>
            <a:r>
              <a:rPr lang="sv-se" b="0" i="0" u="none" baseline="0" dirty="0"/>
              <a:t>Högskolan för kemiteknik:	@aaltochem</a:t>
            </a:r>
          </a:p>
          <a:p>
            <a:pPr marL="628650" lvl="1" indent="-171450" algn="l" rtl="0">
              <a:buFont typeface="Arial" panose="020B0604020202020204" pitchFamily="34" charset="0"/>
              <a:buChar char="•"/>
            </a:pPr>
            <a:r>
              <a:rPr lang="sv-se" b="0" i="0" u="none" baseline="0" dirty="0"/>
              <a:t>Högskolan för elektroteknik:	@aaltoelec</a:t>
            </a:r>
          </a:p>
          <a:p>
            <a:pPr marL="628650" lvl="1" indent="-171450" algn="l" rtl="0">
              <a:buFont typeface="Arial" panose="020B0604020202020204" pitchFamily="34" charset="0"/>
              <a:buChar char="•"/>
            </a:pPr>
            <a:r>
              <a:rPr lang="sv-se" b="0" i="0" u="none" baseline="0" dirty="0"/>
              <a:t>Högskolan för teknikvetenskaper: 	aalto.fi/fi/</a:t>
            </a:r>
            <a:r>
              <a:rPr lang="sv-se" b="0" i="0" u="none" baseline="0" dirty="0" err="1"/>
              <a:t>opiskelu-aallossa</a:t>
            </a:r>
            <a:r>
              <a:rPr lang="sv-se" b="0" i="0" u="none" baseline="0" dirty="0"/>
              <a:t>/tutustu-perustieteiden-korkeakoulun-tekniikan-opiskeluvaihtoehtoihin#5-tutustu-opiskelijoidemme-ja-alumniemme-tarinoihin-</a:t>
            </a:r>
          </a:p>
          <a:p>
            <a:pPr marL="628650" lvl="1" indent="-171450" algn="l" rtl="0">
              <a:buFont typeface="Arial" panose="020B0604020202020204" pitchFamily="34" charset="0"/>
              <a:buChar char="•"/>
            </a:pPr>
            <a:endParaRPr lang="sv-se" dirty="0"/>
          </a:p>
          <a:p>
            <a:pPr algn="l" rtl="0"/>
            <a:r>
              <a:rPr lang="sv-se" b="0" i="0" u="none" baseline="0" dirty="0"/>
              <a:t>Studierna i teknik är</a:t>
            </a:r>
          </a:p>
          <a:p>
            <a:pPr marL="171450" indent="-171450" algn="l" rtl="0">
              <a:buFont typeface="Arial" panose="020B0604020202020204" pitchFamily="34" charset="0"/>
              <a:buChar char="•"/>
            </a:pPr>
            <a:r>
              <a:rPr lang="sv-se" b="1" i="0" u="none" baseline="0" dirty="0"/>
              <a:t>flexibla och mångsidiga.</a:t>
            </a:r>
            <a:r>
              <a:rPr lang="sv-se" b="0" i="0" u="none" baseline="0" dirty="0"/>
              <a:t> </a:t>
            </a:r>
            <a:br>
              <a:rPr lang="sv-se" dirty="0"/>
            </a:br>
            <a:r>
              <a:rPr lang="sv-se" b="0" i="0" u="none" baseline="0" dirty="0"/>
              <a:t>Kursernas upplägg varierar från självständiga föreläsningar och räkneövningar till mer samarbetsinriktade laboratorieuppgifter och grupparbeten.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i="0" u="none" baseline="0" dirty="0"/>
              <a:t>baserade på högklassig infrastruktur.</a:t>
            </a:r>
            <a:r>
              <a:rPr lang="sv-se" b="0" i="0" u="none" baseline="0" dirty="0"/>
              <a:t> </a:t>
            </a:r>
            <a:br>
              <a:rPr lang="sv-se" dirty="0"/>
            </a:br>
            <a:r>
              <a:rPr lang="sv-se" b="0" i="0" u="none" baseline="0" dirty="0"/>
              <a:t>Studerande har tillgång till toppmoderna verkstäder, laboratorier och lärmiljöer.</a:t>
            </a:r>
            <a:endParaRPr lang="sv-se" dirty="0"/>
          </a:p>
          <a:p>
            <a:pPr marL="171450" indent="-171450" algn="l" rtl="0">
              <a:buFont typeface="Arial" panose="020B0604020202020204" pitchFamily="34" charset="0"/>
              <a:buChar char="•"/>
            </a:pPr>
            <a:r>
              <a:rPr lang="sv-se" b="1" i="0" u="none" baseline="0" dirty="0"/>
              <a:t>inriktade på gemenskap.</a:t>
            </a:r>
            <a:r>
              <a:rPr lang="sv-se" b="0" i="0" u="none" baseline="0" dirty="0"/>
              <a:t> </a:t>
            </a:r>
            <a:br>
              <a:rPr lang="sv-se" dirty="0"/>
            </a:br>
            <a:r>
              <a:rPr lang="sv-se" sz="1200" b="0"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Gillen inom teknik erbjuder möjlighet att </a:t>
            </a:r>
            <a:r>
              <a:rPr lang="sv-se" sz="1200" b="0" i="0" u="none" baseline="0" dirty="0" err="1">
                <a:solidFill>
                  <a:srgbClr val="000000"/>
                </a:solidFill>
                <a:latin typeface="Calibri" panose="020F0502020204030204" pitchFamily="34" charset="0"/>
                <a:ea typeface="Calibri" panose="020F0502020204030204" pitchFamily="34" charset="0"/>
                <a:cs typeface="Calibri" panose="020F0502020204030204" pitchFamily="34" charset="0"/>
              </a:rPr>
              <a:t>nätverka</a:t>
            </a:r>
            <a:r>
              <a:rPr lang="sv-se" sz="1200" b="0"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 delta i fritidsaktiviteter och bli en del av Aalto-gemenskapen.</a:t>
            </a:r>
            <a:r>
              <a:rPr lang="sv-se" b="0" i="0" u="none" baseline="0" dirty="0"/>
              <a:t> </a:t>
            </a:r>
          </a:p>
          <a:p>
            <a:pPr marL="171450" indent="-171450" algn="l" rtl="0">
              <a:buFont typeface="Arial" panose="020B0604020202020204" pitchFamily="34" charset="0"/>
              <a:buChar char="•"/>
            </a:pPr>
            <a:r>
              <a:rPr lang="sv-se" b="1" i="0" u="none" baseline="0" dirty="0"/>
              <a:t>inriktade på sakkunskap. </a:t>
            </a:r>
            <a:r>
              <a:rPr lang="sv-se" b="0" i="0" u="none" baseline="0" dirty="0"/>
              <a:t>Studierna ger dig färdigheter för krävande uppdrag som expert och ledare inom industrin eller forskningen eller som företagare.</a:t>
            </a:r>
          </a:p>
        </p:txBody>
      </p:sp>
      <p:sp>
        <p:nvSpPr>
          <p:cNvPr id="4" name="Slide Number Placeholder 3"/>
          <p:cNvSpPr>
            <a:spLocks noGrp="1"/>
          </p:cNvSpPr>
          <p:nvPr>
            <p:ph type="sldNum" sz="quarter" idx="5"/>
          </p:nvPr>
        </p:nvSpPr>
        <p:spPr/>
        <p:txBody>
          <a:bodyPr/>
          <a:lstStyle/>
          <a:p>
            <a:pPr algn="l" rtl="0"/>
            <a:fld id="{CB868C32-EF99-4F91-9ACD-FA27EAEF0DAD}" type="slidenum">
              <a:rPr/>
              <a:pPr/>
              <a:t>17</a:t>
            </a:fld>
            <a:endParaRPr lang="sv-se"/>
          </a:p>
        </p:txBody>
      </p:sp>
    </p:spTree>
    <p:extLst>
      <p:ext uri="{BB962C8B-B14F-4D97-AF65-F5344CB8AC3E}">
        <p14:creationId xmlns:p14="http://schemas.microsoft.com/office/powerpoint/2010/main" val="3468667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sv-se" b="0" i="0" u="none" baseline="0" dirty="0"/>
              <a:t>Grundstudier under det första året. Efter grundstudierna får du specialisera och fördjupa dig inom ett huvudämne.​</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u="none" baseline="0" dirty="0"/>
              <a:t>I det tekniska området ingår också ansökningsalternativen för arkitektur vid Högskolan för konst, design och arkitektur.</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err="1"/>
              <a:t>Namnet</a:t>
            </a:r>
            <a:r>
              <a:rPr lang="fi-FI" sz="1200" dirty="0"/>
              <a:t> </a:t>
            </a:r>
            <a:r>
              <a:rPr lang="fi-FI" sz="1200" dirty="0" err="1"/>
              <a:t>på</a:t>
            </a:r>
            <a:r>
              <a:rPr lang="fi-FI" sz="1200" dirty="0"/>
              <a:t> </a:t>
            </a:r>
            <a:r>
              <a:rPr lang="fi-FI" sz="1200" dirty="0" err="1"/>
              <a:t>programmet</a:t>
            </a:r>
            <a:r>
              <a:rPr lang="fi-FI" sz="1200" dirty="0"/>
              <a:t> </a:t>
            </a:r>
            <a:r>
              <a:rPr lang="fi-FI" sz="1200" dirty="0" err="1"/>
              <a:t>Computational</a:t>
            </a:r>
            <a:r>
              <a:rPr lang="fi-FI" sz="1200" dirty="0"/>
              <a:t> Engineering </a:t>
            </a:r>
            <a:r>
              <a:rPr lang="fi-FI" sz="1200" dirty="0" err="1"/>
              <a:t>har</a:t>
            </a:r>
            <a:r>
              <a:rPr lang="fi-FI" sz="1200" dirty="0"/>
              <a:t> </a:t>
            </a:r>
            <a:r>
              <a:rPr lang="fi-FI" sz="1200" dirty="0" err="1"/>
              <a:t>ändrats</a:t>
            </a:r>
            <a:r>
              <a:rPr lang="fi-FI" sz="1200" dirty="0"/>
              <a:t> för 2027 </a:t>
            </a:r>
            <a:r>
              <a:rPr lang="fi-FI" sz="1200" dirty="0" err="1"/>
              <a:t>ansökan</a:t>
            </a:r>
            <a:r>
              <a:rPr lang="fi-FI" sz="1200" dirty="0"/>
              <a:t>; </a:t>
            </a:r>
            <a:r>
              <a:rPr lang="fi-FI" sz="1200" dirty="0" err="1"/>
              <a:t>programmets</a:t>
            </a:r>
            <a:r>
              <a:rPr lang="fi-FI" sz="1200" dirty="0"/>
              <a:t> </a:t>
            </a:r>
            <a:r>
              <a:rPr lang="fi-FI" sz="1200" dirty="0" err="1"/>
              <a:t>nya</a:t>
            </a:r>
            <a:r>
              <a:rPr lang="fi-FI" sz="1200" dirty="0"/>
              <a:t> </a:t>
            </a:r>
            <a:r>
              <a:rPr lang="fi-FI" sz="1200" dirty="0" err="1"/>
              <a:t>namn</a:t>
            </a:r>
            <a:r>
              <a:rPr lang="fi-FI" sz="1200" dirty="0"/>
              <a:t> </a:t>
            </a:r>
            <a:r>
              <a:rPr lang="fi-FI" sz="1200" dirty="0" err="1"/>
              <a:t>är</a:t>
            </a:r>
            <a:r>
              <a:rPr lang="fi-FI" sz="1200" dirty="0"/>
              <a:t> </a:t>
            </a:r>
            <a:r>
              <a:rPr lang="fi-FI" sz="1200" dirty="0" err="1"/>
              <a:t>Mechanical</a:t>
            </a:r>
            <a:r>
              <a:rPr lang="fi-FI" sz="1200" dirty="0"/>
              <a:t> and </a:t>
            </a:r>
            <a:r>
              <a:rPr lang="fi-FI" sz="1200" dirty="0" err="1"/>
              <a:t>Civil</a:t>
            </a:r>
            <a:r>
              <a:rPr lang="fi-FI" sz="1200" dirty="0"/>
              <a:t> Engineering.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Slide Number Placeholder 3"/>
          <p:cNvSpPr>
            <a:spLocks noGrp="1"/>
          </p:cNvSpPr>
          <p:nvPr>
            <p:ph type="sldNum" sz="quarter" idx="5"/>
          </p:nvPr>
        </p:nvSpPr>
        <p:spPr/>
        <p:txBody>
          <a:bodyPr/>
          <a:lstStyle/>
          <a:p>
            <a:pPr algn="l" rtl="0"/>
            <a:fld id="{CB868C32-EF99-4F91-9ACD-FA27EAEF0DAD}" type="slidenum">
              <a:rPr/>
              <a:pPr/>
              <a:t>18</a:t>
            </a:fld>
            <a:endParaRPr lang="sv-se"/>
          </a:p>
        </p:txBody>
      </p:sp>
    </p:spTree>
    <p:extLst>
      <p:ext uri="{BB962C8B-B14F-4D97-AF65-F5344CB8AC3E}">
        <p14:creationId xmlns:p14="http://schemas.microsoft.com/office/powerpoint/2010/main" val="2606787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19</a:t>
            </a:fld>
            <a:endParaRPr lang="fi-FI"/>
          </a:p>
        </p:txBody>
      </p:sp>
    </p:spTree>
    <p:extLst>
      <p:ext uri="{BB962C8B-B14F-4D97-AF65-F5344CB8AC3E}">
        <p14:creationId xmlns:p14="http://schemas.microsoft.com/office/powerpoint/2010/main" val="2204645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a:buFont typeface="Arial" panose="020B0604020202020204" pitchFamily="34" charset="0"/>
              <a:buChar char="•"/>
            </a:pPr>
            <a:r>
              <a:rPr lang="sv-se" b="0" i="0" u="none" baseline="0" dirty="0"/>
              <a:t>Campus i Otnäs. </a:t>
            </a:r>
          </a:p>
          <a:p>
            <a:pPr marL="171450" indent="-171450" algn="l" rtl="0">
              <a:buFont typeface="Arial" panose="020B0604020202020204" pitchFamily="34" charset="0"/>
              <a:buChar char="•"/>
            </a:pPr>
            <a:r>
              <a:rPr lang="sv-se" b="0" i="0" u="none" baseline="0" dirty="0"/>
              <a:t>Mötesplats för Aalto-gemenskapen på campus: Aaltos största styrka är </a:t>
            </a:r>
            <a:r>
              <a:rPr lang="sv-se" b="0" i="0" u="none" baseline="0" dirty="0" err="1"/>
              <a:t>aaltoiterna</a:t>
            </a:r>
            <a:r>
              <a:rPr lang="sv-se" b="0" i="0" u="none" baseline="0" dirty="0"/>
              <a:t>. Under studietiden etableras värdefulla kontakter och nätverk.</a:t>
            </a:r>
          </a:p>
          <a:p>
            <a:pPr marL="171450" indent="-171450" algn="l" rtl="0">
              <a:buFont typeface="Arial" panose="020B0604020202020204" pitchFamily="34" charset="0"/>
              <a:buChar char="•"/>
            </a:pPr>
            <a:r>
              <a:rPr lang="sv-se" b="0" i="0" u="none" baseline="0" dirty="0"/>
              <a:t>Infrastrukturen på campus: Aalto-universitetets infrastruktur erbjuder utmärkta förutsättningar för både toppforskning och lärande.</a:t>
            </a:r>
          </a:p>
        </p:txBody>
      </p:sp>
      <p:sp>
        <p:nvSpPr>
          <p:cNvPr id="4" name="Slide Number Placeholder 3"/>
          <p:cNvSpPr>
            <a:spLocks noGrp="1"/>
          </p:cNvSpPr>
          <p:nvPr>
            <p:ph type="sldNum" sz="quarter" idx="5"/>
          </p:nvPr>
        </p:nvSpPr>
        <p:spPr/>
        <p:txBody>
          <a:bodyPr/>
          <a:lstStyle/>
          <a:p>
            <a:pPr algn="l" rtl="0"/>
            <a:fld id="{CB868C32-EF99-4F91-9ACD-FA27EAEF0DAD}" type="slidenum">
              <a:rPr/>
              <a:pPr/>
              <a:t>20</a:t>
            </a:fld>
            <a:endParaRPr lang="sv-se"/>
          </a:p>
        </p:txBody>
      </p:sp>
    </p:spTree>
    <p:extLst>
      <p:ext uri="{BB962C8B-B14F-4D97-AF65-F5344CB8AC3E}">
        <p14:creationId xmlns:p14="http://schemas.microsoft.com/office/powerpoint/2010/main" val="2175763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sv-se" b="1" i="0" u="none" baseline="0" dirty="0"/>
              <a:t>Presentatör: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u="none" baseline="0" dirty="0"/>
              <a:t>Här kan du berätta om dina erfarenheter.</a:t>
            </a:r>
          </a:p>
          <a:p>
            <a:pPr marL="171450" indent="-171450" algn="l" rtl="0">
              <a:buFont typeface="Arial" panose="020B0604020202020204" pitchFamily="34" charset="0"/>
              <a:buChar char="•"/>
            </a:pPr>
            <a:r>
              <a:rPr lang="sv-se" b="0" i="0" u="none" baseline="0" dirty="0"/>
              <a:t>Har du varit på utbyte eller planerar du åka på utbyte? Vart åkte du på utbyte och hur upplevde du utbytesstudierna?</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i="0" u="none" baseline="0" dirty="0"/>
              <a:t>Utbytesstudier</a:t>
            </a:r>
          </a:p>
          <a:p>
            <a:pPr marL="171450" indent="-171450" algn="l" rtl="0">
              <a:buFont typeface="Arial" panose="020B0604020202020204" pitchFamily="34" charset="0"/>
              <a:buChar char="•"/>
            </a:pPr>
            <a:r>
              <a:rPr lang="sv-se" b="0" i="0" u="none" baseline="0" dirty="0"/>
              <a:t>Utbytets längd är 3–6 månader. Utbytesstudierna tillgodoräknas i examen.</a:t>
            </a:r>
          </a:p>
          <a:p>
            <a:pPr marL="171450" indent="-171450" algn="l" rtl="0">
              <a:buFont typeface="Arial" panose="020B0604020202020204" pitchFamily="34" charset="0"/>
              <a:buChar char="•"/>
            </a:pPr>
            <a:r>
              <a:rPr lang="sv-se" b="0" i="0" u="none" baseline="0" dirty="0"/>
              <a:t>Ungefär 130 partneruniversitet runt om i världen: t.ex. Australien, Brasilien, Chile, Hongkong, Italien, Irland, Japan, Kanada, Mexiko, Frankrike, Tyskland, Singapore, Schweiz, USA.</a:t>
            </a:r>
          </a:p>
          <a:p>
            <a:endParaRPr lang="sv-se" dirty="0"/>
          </a:p>
          <a:p>
            <a:pPr algn="l" rtl="0"/>
            <a:r>
              <a:rPr lang="sv-se" b="1" i="0" u="none" baseline="0" dirty="0"/>
              <a:t>Internationellt</a:t>
            </a:r>
          </a:p>
          <a:p>
            <a:pPr marL="171450" indent="-171450" algn="l" rtl="0">
              <a:buFont typeface="Arial" panose="020B0604020202020204" pitchFamily="34" charset="0"/>
              <a:buChar char="•"/>
            </a:pPr>
            <a:r>
              <a:rPr lang="sv-se" b="0" i="0" u="none" baseline="0" dirty="0"/>
              <a:t>Aalto har ett stort internationellt partnernätverk och samarbetar med över 400 universitet. </a:t>
            </a:r>
          </a:p>
          <a:p>
            <a:pPr marL="171450" indent="-171450" algn="l" rtl="0">
              <a:buFont typeface="Arial" panose="020B0604020202020204" pitchFamily="34" charset="0"/>
              <a:buChar char="•"/>
            </a:pPr>
            <a:r>
              <a:rPr lang="sv-se" b="0" i="0" u="none" baseline="0" dirty="0"/>
              <a:t>Utbudet på olika internationella utbytes-, praktik- och projektmöjligheter är mycket omfattande. </a:t>
            </a:r>
          </a:p>
          <a:p>
            <a:endParaRPr lang="sv-se" dirty="0"/>
          </a:p>
          <a:p>
            <a:pPr algn="l" rtl="0"/>
            <a:r>
              <a:rPr lang="sv-se" b="1" i="0" u="none" baseline="0" dirty="0"/>
              <a:t>Dubbelexamen</a:t>
            </a:r>
          </a:p>
          <a:p>
            <a:pPr marL="171450" indent="-171450" algn="l" rtl="0">
              <a:buFont typeface="Arial" panose="020B0604020202020204" pitchFamily="34" charset="0"/>
              <a:buChar char="•"/>
            </a:pPr>
            <a:r>
              <a:rPr lang="sv-se" b="0" i="0" u="none" baseline="0" dirty="0"/>
              <a:t>I ett program för dubbelexamen studerar du ett år vid ett universitet och det andra året vid ett annat universitet.</a:t>
            </a:r>
          </a:p>
          <a:p>
            <a:pPr marL="171450" indent="-171450" algn="l" rtl="0">
              <a:buFont typeface="Arial" panose="020B0604020202020204" pitchFamily="34" charset="0"/>
              <a:buChar char="•"/>
            </a:pPr>
            <a:r>
              <a:rPr lang="sv-se" b="0" i="0" u="none" baseline="0" dirty="0"/>
              <a:t>Genom programmet får du två examina, internationell erfarenhet och eventuellt extra ekonomiskt stöd.</a:t>
            </a:r>
          </a:p>
          <a:p>
            <a:pPr marL="171450" indent="-171450" algn="l" rtl="0">
              <a:buFont typeface="Arial" panose="020B0604020202020204" pitchFamily="34" charset="0"/>
              <a:buChar char="•"/>
            </a:pPr>
            <a:r>
              <a:rPr lang="sv-se" b="0" i="0" u="none" baseline="0" dirty="0"/>
              <a:t>Vi har många magisterprogram som erbjuds genom internationellt samarbete och utexaminering från både Aalto och ett annat europeiskt toppuniversitet.</a:t>
            </a:r>
          </a:p>
        </p:txBody>
      </p:sp>
      <p:sp>
        <p:nvSpPr>
          <p:cNvPr id="4" name="Slide Number Placeholder 3"/>
          <p:cNvSpPr>
            <a:spLocks noGrp="1"/>
          </p:cNvSpPr>
          <p:nvPr>
            <p:ph type="sldNum" sz="quarter" idx="5"/>
          </p:nvPr>
        </p:nvSpPr>
        <p:spPr/>
        <p:txBody>
          <a:bodyPr/>
          <a:lstStyle/>
          <a:p>
            <a:pPr algn="l" rtl="0"/>
            <a:fld id="{CB868C32-EF99-4F91-9ACD-FA27EAEF0DAD}" type="slidenum">
              <a:rPr/>
              <a:pPr/>
              <a:t>21</a:t>
            </a:fld>
            <a:endParaRPr lang="sv-se"/>
          </a:p>
        </p:txBody>
      </p:sp>
    </p:spTree>
    <p:extLst>
      <p:ext uri="{BB962C8B-B14F-4D97-AF65-F5344CB8AC3E}">
        <p14:creationId xmlns:p14="http://schemas.microsoft.com/office/powerpoint/2010/main" val="38272144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sv-se" b="1" i="0" u="none" baseline="0" dirty="0"/>
              <a:t>Presentatör:</a:t>
            </a:r>
          </a:p>
          <a:p>
            <a:pPr marL="0" indent="0" algn="l" rtl="0">
              <a:buFont typeface="Arial" panose="020B0604020202020204" pitchFamily="34" charset="0"/>
              <a:buNone/>
            </a:pPr>
            <a:r>
              <a:rPr lang="sv-se" sz="1200" b="0" i="0" u="none" kern="1200" baseline="0" dirty="0">
                <a:solidFill>
                  <a:schemeClr val="tx1"/>
                </a:solidFill>
                <a:latin typeface="+mn-lt"/>
                <a:ea typeface="+mn-ea"/>
                <a:cs typeface="+mn-cs"/>
              </a:rPr>
              <a:t>Här kan du berätta om dina erfarenheter av föreningslivet och vardagen utanför föreläsningssalarna: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cs typeface="Calibri"/>
              </a:rPr>
              <a:t>Vilka aktiviteter har du deltagit i? (</a:t>
            </a:r>
            <a:r>
              <a:rPr lang="sv-se" sz="1200" b="0" i="0" u="none" kern="1200" baseline="0" dirty="0">
                <a:solidFill>
                  <a:schemeClr val="tx1"/>
                </a:solidFill>
                <a:latin typeface="+mn-lt"/>
                <a:ea typeface="+mn-ea"/>
                <a:cs typeface="+mn-cs"/>
              </a:rPr>
              <a:t>studentkårs-/förenings-/gillesverksamhet)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cs typeface="Calibri" panose="020F0502020204030204"/>
              </a:rPr>
              <a:t>Vad har varit höjdpunkten i verksamheten för studerande?</a:t>
            </a:r>
            <a:endParaRPr lang="sv-se" sz="1200"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kern="1200" baseline="0" dirty="0">
                <a:solidFill>
                  <a:schemeClr val="tx1"/>
                </a:solidFill>
                <a:latin typeface="+mn-lt"/>
                <a:ea typeface="+mn-ea"/>
                <a:cs typeface="+mn-cs"/>
              </a:rPr>
              <a:t>Hur stöder föreningsverksamheten dina sociala relationer?</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kern="1200" baseline="0" dirty="0">
                <a:solidFill>
                  <a:schemeClr val="tx1"/>
                </a:solidFill>
                <a:latin typeface="+mn-lt"/>
                <a:ea typeface="+mn-ea"/>
                <a:cs typeface="+mn-cs"/>
              </a:rPr>
              <a:t>Hur stöder föreningsverksamheten dig yrkesmässigt: har du fått arbetserfarenhet eller deltagit i till exempel företagsbesök via föreningsverksamheten?</a:t>
            </a:r>
          </a:p>
          <a:p>
            <a:endParaRPr lang="sv-se" dirty="0"/>
          </a:p>
          <a:p>
            <a:pPr algn="l" rtl="0"/>
            <a:r>
              <a:rPr lang="sv-se" b="1" i="0" u="none" baseline="0" dirty="0"/>
              <a:t>AUS och studentorganisationer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kern="1200" baseline="0" dirty="0">
                <a:solidFill>
                  <a:schemeClr val="tx1"/>
                </a:solidFill>
                <a:latin typeface="+mn-lt"/>
                <a:ea typeface="+mn-ea"/>
                <a:cs typeface="+mn-cs"/>
              </a:rPr>
              <a:t>I AUS ingår ungefär 14 000 studerande inom konst, ekonomi och teknik vid Aalto-universitetet.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t>AUS erbjuder bl.a. intressebevakning, evenemang, studentbostäder och tillgång till tjänster som erbjuds av SHVS och </a:t>
            </a:r>
            <a:r>
              <a:rPr lang="sv-se" sz="1200" b="0" i="0" u="none" baseline="0" dirty="0" err="1"/>
              <a:t>UniSport</a:t>
            </a:r>
            <a:r>
              <a:rPr lang="sv-se" sz="1200" b="0" i="0" u="none" baseline="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t>De olika föreningarna inom AUS erbjuder aktiviteter och evenemang året runt. Mer information: </a:t>
            </a:r>
            <a:r>
              <a:rPr lang="sv-se" sz="1200" b="0" i="0" u="none" baseline="0" dirty="0">
                <a:hlinkClick r:id="rId3">
                  <a:extLst>
                    <a:ext uri="{A12FA001-AC4F-418D-AE19-62706E023703}">
                      <ahyp:hlinkClr xmlns:ahyp="http://schemas.microsoft.com/office/drawing/2018/hyperlinkcolor" val="tx"/>
                    </a:ext>
                  </a:extLst>
                </a:hlinkClick>
              </a:rPr>
              <a:t>ayy.fi/</a:t>
            </a:r>
            <a:r>
              <a:rPr lang="sv-se" sz="1200" b="0" i="0" u="none" baseline="0" dirty="0" err="1">
                <a:hlinkClick r:id="rId3">
                  <a:extLst>
                    <a:ext uri="{A12FA001-AC4F-418D-AE19-62706E023703}">
                      <ahyp:hlinkClr xmlns:ahyp="http://schemas.microsoft.com/office/drawing/2018/hyperlinkcolor" val="tx"/>
                    </a:ext>
                  </a:extLst>
                </a:hlinkClick>
              </a:rPr>
              <a:t>sv</a:t>
            </a:r>
            <a:endParaRPr lang="sv-se"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kern="1200" baseline="0" dirty="0">
                <a:solidFill>
                  <a:schemeClr val="tx1"/>
                </a:solidFill>
                <a:latin typeface="+mn-lt"/>
                <a:ea typeface="+mn-ea"/>
                <a:cs typeface="+mn-cs"/>
              </a:rPr>
              <a:t>Studentorganisationer inom de olika områdena: KY = </a:t>
            </a:r>
            <a:r>
              <a:rPr lang="sv-se" sz="1200" b="0" i="0" u="none" baseline="0" dirty="0"/>
              <a:t>Aalto-yliopiston </a:t>
            </a:r>
            <a:r>
              <a:rPr lang="sv-se" sz="1200" b="0" i="0" u="none" baseline="0" dirty="0" err="1"/>
              <a:t>kauppatieteiden</a:t>
            </a:r>
            <a:r>
              <a:rPr lang="sv-se" sz="1200" b="0" i="0" u="none" baseline="0" dirty="0"/>
              <a:t> </a:t>
            </a:r>
            <a:r>
              <a:rPr lang="sv-se" sz="1200" b="0" i="0" u="none" baseline="0" dirty="0" err="1"/>
              <a:t>ylioppilaat</a:t>
            </a:r>
            <a:r>
              <a:rPr lang="sv-se" sz="1200" b="0" i="0" u="none" baseline="0" dirty="0"/>
              <a:t>, </a:t>
            </a:r>
            <a:r>
              <a:rPr lang="sv-se" sz="1200" b="0" i="0" u="none" kern="1200" baseline="0" dirty="0">
                <a:solidFill>
                  <a:schemeClr val="tx1"/>
                </a:solidFill>
                <a:latin typeface="+mn-lt"/>
                <a:ea typeface="+mn-ea"/>
                <a:cs typeface="+mn-cs"/>
              </a:rPr>
              <a:t>TOKYO = Föreningen för Aalto-universitetets konst- och designstudenter samt Teknologsektionen.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kern="1200" baseline="0" dirty="0">
                <a:solidFill>
                  <a:schemeClr val="tx1"/>
                </a:solidFill>
                <a:latin typeface="+mn-lt"/>
                <a:ea typeface="+mn-ea"/>
                <a:cs typeface="+mn-cs"/>
              </a:rPr>
              <a:t>Ämnesföreningar och gillen: </a:t>
            </a:r>
            <a:r>
              <a:rPr lang="sv-se" sz="2000" b="0" i="0" u="none" baseline="0" dirty="0"/>
              <a:t>huvudämnena har egna ämnesföreningar, där du kan lära känna andra studerande inom samma huvudämne utanför kurserna.</a:t>
            </a:r>
            <a:endParaRPr lang="sv-se" sz="1200" kern="120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altLang="en-US" sz="1200" b="1" noProof="0" dirty="0">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i="0" u="none" baseline="0" dirty="0">
                <a:latin typeface="Arial" charset="0"/>
                <a:ea typeface="Arial" charset="0"/>
                <a:cs typeface="Arial" charset="0"/>
              </a:rPr>
              <a:t>Studentförmåner</a:t>
            </a:r>
            <a:endParaRPr lang="sv-se" sz="1200" b="1" u="sng" kern="1200" noProof="0" dirty="0">
              <a:solidFill>
                <a:schemeClr val="tx1"/>
              </a:solidFill>
              <a:latin typeface="+mn-lt"/>
              <a:ea typeface="+mn-ea"/>
              <a:cs typeface="+mn-cs"/>
            </a:endParaRPr>
          </a:p>
          <a:p>
            <a:pPr marL="171450" lvl="0" indent="-171450" algn="l" defTabSz="914400" rtl="0">
              <a:buFont typeface="Arial" panose="020B0604020202020204" pitchFamily="34" charset="0"/>
              <a:buChar char="•"/>
              <a:defRPr/>
            </a:pPr>
            <a:r>
              <a:rPr lang="sv-se" sz="1200" b="1" i="0" u="none" kern="1200" baseline="0" dirty="0">
                <a:solidFill>
                  <a:schemeClr val="tx1"/>
                </a:solidFill>
                <a:latin typeface="+mn-lt"/>
                <a:ea typeface="+mn-ea"/>
                <a:cs typeface="+mn-cs"/>
              </a:rPr>
              <a:t>Intressebevakning:</a:t>
            </a:r>
            <a:r>
              <a:rPr lang="sv-se" sz="1200" b="0" i="0" u="none" kern="1200" baseline="0" dirty="0">
                <a:solidFill>
                  <a:schemeClr val="tx1"/>
                </a:solidFill>
                <a:effectLst/>
                <a:latin typeface="+mn-lt"/>
                <a:ea typeface="+mn-ea"/>
                <a:cs typeface="+mn-cs"/>
              </a:rPr>
              <a:t> Aalto-universitetets studentkår (AUS) bevakar de studerandes intressen i anknytning till utbildning och studerandes vardag (välbefinnande, hälsa, uppehälle, boende och motion).</a:t>
            </a:r>
            <a:r>
              <a:rPr lang="sv-se" sz="1200" b="0" i="0" u="none" baseline="0" dirty="0"/>
              <a:t> </a:t>
            </a:r>
            <a:endParaRPr lang="sv-se" sz="1200" b="1" i="0" u="none" kern="1200" baseline="0" noProof="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u="none" kern="1200" baseline="0" dirty="0">
                <a:solidFill>
                  <a:schemeClr val="tx1"/>
                </a:solidFill>
                <a:latin typeface="+mn-lt"/>
                <a:ea typeface="+mn-ea"/>
                <a:cs typeface="+mn-cs"/>
              </a:rPr>
              <a:t>Boende: </a:t>
            </a:r>
            <a:r>
              <a:rPr lang="sv-se" sz="1200" b="0" i="0" u="none" kern="1200" baseline="0" dirty="0">
                <a:solidFill>
                  <a:schemeClr val="tx1"/>
                </a:solidFill>
                <a:latin typeface="+mn-lt"/>
                <a:ea typeface="+mn-ea"/>
                <a:cs typeface="+mn-cs"/>
              </a:rPr>
              <a:t>AUS har ungefär 2 500 bostäder som hyrs ut till ett förmånligt pris till studerande som är medlemmar i studentkåren. De flesta bostäder ligger i Otnäs. Mer information: https://www.aalto.fi/sv/tjanster/studentboende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u="none" kern="1200" baseline="0" dirty="0">
                <a:solidFill>
                  <a:schemeClr val="tx1"/>
                </a:solidFill>
                <a:latin typeface="+mn-lt"/>
                <a:ea typeface="+mn-ea"/>
                <a:cs typeface="+mn-cs"/>
              </a:rPr>
              <a:t>Hälsovård: </a:t>
            </a:r>
            <a:r>
              <a:rPr lang="sv-se" b="0" i="0" u="none" baseline="0" dirty="0"/>
              <a:t>Studenternas hälsovårdsstiftelse (SHVS) </a:t>
            </a:r>
            <a:r>
              <a:rPr lang="sv-se" sz="900" b="0" i="0" u="none" kern="1200" baseline="0" dirty="0">
                <a:solidFill>
                  <a:schemeClr val="tx1"/>
                </a:solidFill>
                <a:latin typeface="+mn-lt"/>
                <a:ea typeface="+mn-ea"/>
                <a:cs typeface="+mn-cs"/>
              </a:rPr>
              <a:t>erbjuder </a:t>
            </a:r>
            <a:r>
              <a:rPr lang="sv-se" sz="900" b="0" i="0" u="none" kern="1200" baseline="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tjänster för allmän hälsa</a:t>
            </a:r>
            <a:r>
              <a:rPr lang="sv-se" sz="900" b="0" i="0" u="none" kern="1200" baseline="0" dirty="0">
                <a:solidFill>
                  <a:schemeClr val="tx1"/>
                </a:solidFill>
                <a:latin typeface="+mn-lt"/>
                <a:ea typeface="+mn-ea"/>
                <a:cs typeface="+mn-cs"/>
              </a:rPr>
              <a:t>, </a:t>
            </a:r>
            <a:r>
              <a:rPr lang="sv-se" sz="900" b="0" i="0" u="none" kern="1200" baseline="0" dirty="0">
                <a:solidFill>
                  <a:schemeClr val="tx1"/>
                </a:solidFill>
                <a:latin typeface="+mn-lt"/>
                <a:ea typeface="+mn-ea"/>
                <a:cs typeface="+mn-cs"/>
                <a:hlinkClick r:id="rId5">
                  <a:extLst>
                    <a:ext uri="{A12FA001-AC4F-418D-AE19-62706E023703}">
                      <ahyp:hlinkClr xmlns:ahyp="http://schemas.microsoft.com/office/drawing/2018/hyperlinkcolor" val="tx"/>
                    </a:ext>
                  </a:extLst>
                </a:hlinkClick>
              </a:rPr>
              <a:t>psykisk hälsa</a:t>
            </a:r>
            <a:r>
              <a:rPr lang="sv-se" sz="900" b="0" i="0" u="none" kern="1200" baseline="0" dirty="0">
                <a:solidFill>
                  <a:schemeClr val="tx1"/>
                </a:solidFill>
                <a:latin typeface="+mn-lt"/>
                <a:ea typeface="+mn-ea"/>
                <a:cs typeface="+mn-cs"/>
              </a:rPr>
              <a:t> och </a:t>
            </a:r>
            <a:r>
              <a:rPr lang="sv-se" sz="900" b="0" i="0" u="none" kern="1200" baseline="0" dirty="0">
                <a:solidFill>
                  <a:schemeClr val="tx1"/>
                </a:solidFill>
                <a:latin typeface="+mn-lt"/>
                <a:ea typeface="+mn-ea"/>
                <a:cs typeface="+mn-cs"/>
                <a:hlinkClick r:id="rId6">
                  <a:extLst>
                    <a:ext uri="{A12FA001-AC4F-418D-AE19-62706E023703}">
                      <ahyp:hlinkClr xmlns:ahyp="http://schemas.microsoft.com/office/drawing/2018/hyperlinkcolor" val="tx"/>
                    </a:ext>
                  </a:extLst>
                </a:hlinkClick>
              </a:rPr>
              <a:t>munhälsa</a:t>
            </a:r>
            <a:r>
              <a:rPr lang="sv-se" sz="900" b="0" i="0" u="none" kern="1200" baseline="0" dirty="0">
                <a:solidFill>
                  <a:schemeClr val="tx1"/>
                </a:solidFill>
                <a:latin typeface="+mn-lt"/>
                <a:ea typeface="+mn-ea"/>
                <a:cs typeface="+mn-cs"/>
              </a:rPr>
              <a:t> </a:t>
            </a:r>
            <a:r>
              <a:rPr lang="sv-se" b="0" i="0" u="none" baseline="0" dirty="0"/>
              <a:t>för universitetsstuderande. SHVS har ett verksamhetsställe i Otnäs.</a:t>
            </a:r>
            <a:endParaRPr lang="sv-se" sz="1200" b="1" u="none"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u="none" kern="1200" baseline="0" dirty="0">
                <a:solidFill>
                  <a:schemeClr val="tx1"/>
                </a:solidFill>
                <a:latin typeface="+mn-lt"/>
                <a:ea typeface="+mn-ea"/>
                <a:cs typeface="+mn-cs"/>
              </a:rPr>
              <a:t>Motionstjänster: </a:t>
            </a:r>
            <a:r>
              <a:rPr lang="sv-se" b="0" i="0" u="none" baseline="0" dirty="0" err="1"/>
              <a:t>UniSport</a:t>
            </a:r>
            <a:r>
              <a:rPr lang="sv-se" b="0" i="0" u="none" baseline="0" dirty="0"/>
              <a:t> erbjuder motionscenter för universitetsstuderande och -personal på sex campusområden i Esbo och Helsingfors. Ett av dessa är i Otnäs. I utbudet ingår en stor mängd motionsformer och lokaler för individuell träning och lagsport. Studerande kan köpa ett träningskort till </a:t>
            </a:r>
            <a:r>
              <a:rPr lang="sv-se" b="0" i="0" u="none" baseline="0" dirty="0" err="1"/>
              <a:t>UniSport</a:t>
            </a:r>
            <a:r>
              <a:rPr lang="sv-se" b="0" i="0" u="none" baseline="0" dirty="0"/>
              <a:t> till ett förmånligt pris. Mer information: https://www.unisport.fi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i="0" u="none" baseline="0" dirty="0"/>
              <a:t>Studierabatt: </a:t>
            </a:r>
            <a:r>
              <a:rPr lang="sv-se" b="0" i="0" u="none" baseline="0" dirty="0"/>
              <a:t>Rabatt på lunch, kollektivtrafik, gym, affärer, muséer och mycket mer.</a:t>
            </a:r>
          </a:p>
          <a:p>
            <a:endParaRPr lang="sv-se" dirty="0"/>
          </a:p>
        </p:txBody>
      </p:sp>
      <p:sp>
        <p:nvSpPr>
          <p:cNvPr id="4" name="Slide Number Placeholder 3"/>
          <p:cNvSpPr>
            <a:spLocks noGrp="1"/>
          </p:cNvSpPr>
          <p:nvPr>
            <p:ph type="sldNum" sz="quarter" idx="5"/>
          </p:nvPr>
        </p:nvSpPr>
        <p:spPr/>
        <p:txBody>
          <a:bodyPr/>
          <a:lstStyle/>
          <a:p>
            <a:pPr algn="l" rtl="0"/>
            <a:fld id="{CB868C32-EF99-4F91-9ACD-FA27EAEF0DAD}" type="slidenum">
              <a:rPr/>
              <a:pPr/>
              <a:t>22</a:t>
            </a:fld>
            <a:endParaRPr lang="sv-se"/>
          </a:p>
        </p:txBody>
      </p:sp>
    </p:spTree>
    <p:extLst>
      <p:ext uri="{BB962C8B-B14F-4D97-AF65-F5344CB8AC3E}">
        <p14:creationId xmlns:p14="http://schemas.microsoft.com/office/powerpoint/2010/main" val="3834129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sv-se" b="0" i="0" u="none" baseline="0"/>
              <a:t>Du hittar den aktuella sidan genom att skriva in och söka "Studentlivet vid Aalto” på aalto.fi/sv.</a:t>
            </a:r>
          </a:p>
        </p:txBody>
      </p:sp>
      <p:sp>
        <p:nvSpPr>
          <p:cNvPr id="4" name="Slide Number Placeholder 3"/>
          <p:cNvSpPr>
            <a:spLocks noGrp="1"/>
          </p:cNvSpPr>
          <p:nvPr>
            <p:ph type="sldNum" sz="quarter" idx="5"/>
          </p:nvPr>
        </p:nvSpPr>
        <p:spPr/>
        <p:txBody>
          <a:bodyPr/>
          <a:lstStyle/>
          <a:p>
            <a:pPr algn="l" rtl="0"/>
            <a:fld id="{CB868C32-EF99-4F91-9ACD-FA27EAEF0DAD}" type="slidenum">
              <a:rPr/>
              <a:pPr/>
              <a:t>23</a:t>
            </a:fld>
            <a:endParaRPr lang="sv-se"/>
          </a:p>
        </p:txBody>
      </p:sp>
    </p:spTree>
    <p:extLst>
      <p:ext uri="{BB962C8B-B14F-4D97-AF65-F5344CB8AC3E}">
        <p14:creationId xmlns:p14="http://schemas.microsoft.com/office/powerpoint/2010/main" val="1424483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i="0" u="none" baseline="0" dirty="0"/>
              <a:t>Presentatör: </a:t>
            </a:r>
            <a:endParaRPr lang="sv-se" sz="1200" kern="1200" noProof="0" dirty="0">
              <a:solidFill>
                <a:schemeClr val="tx1"/>
              </a:solidFill>
              <a:latin typeface="+mn-lt"/>
              <a:ea typeface="+mn-ea"/>
              <a:cs typeface="+mn-cs"/>
            </a:endParaRPr>
          </a:p>
          <a:p>
            <a:pPr algn="l" rtl="0"/>
            <a:r>
              <a:rPr lang="sv-se" sz="1200" b="0" i="0" u="none" kern="1200" baseline="0" dirty="0">
                <a:solidFill>
                  <a:schemeClr val="tx1"/>
                </a:solidFill>
                <a:latin typeface="+mn-lt"/>
                <a:ea typeface="+mn-ea"/>
                <a:cs typeface="+mn-cs"/>
              </a:rPr>
              <a:t>Här kan du berätta om dina egna erfarenheter och framtidsplaner:</a:t>
            </a:r>
            <a:endParaRPr lang="sv-se"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0" u="none" baseline="0" dirty="0"/>
              <a:t>Vilka karriärplaner har du? Vad vill du göra efter Aalto?</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0" u="none" baseline="0" dirty="0"/>
              <a:t>Vad skulle du vilja jobba med? Hurdan karriär skulle du vilja ha?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0" u="none" baseline="0" dirty="0"/>
              <a:t>Vill du arbeta i Finland eller kanske någon annanstans?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0" u="none" baseline="0" dirty="0"/>
              <a:t>Hur upplever du att dina studier vid Aalto hjälper dig att uppnå dessa mål? (studierna, nätverken, mångvetenskapligheten)</a:t>
            </a:r>
          </a:p>
          <a:p>
            <a:endParaRPr lang="sv-se" dirty="0"/>
          </a:p>
          <a:p>
            <a:pPr marL="285750" lvl="1" indent="-285750" algn="l" rtl="0">
              <a:lnSpc>
                <a:spcPct val="100000"/>
              </a:lnSpc>
              <a:spcBef>
                <a:spcPts val="400"/>
              </a:spcBef>
            </a:pPr>
            <a:r>
              <a:rPr lang="sv-se" sz="1200" b="1" i="0" u="none" baseline="0" dirty="0"/>
              <a:t>Toppkarriär</a:t>
            </a:r>
          </a:p>
          <a:p>
            <a:pPr marL="285750" lvl="1" indent="-285750" algn="l" rtl="0">
              <a:lnSpc>
                <a:spcPct val="100000"/>
              </a:lnSpc>
              <a:spcBef>
                <a:spcPts val="400"/>
              </a:spcBef>
              <a:buFont typeface="Arial" panose="020B0604020202020204" pitchFamily="34" charset="0"/>
              <a:buChar char="•"/>
            </a:pPr>
            <a:r>
              <a:rPr lang="sv-se" sz="1100" b="0" i="0" u="none" baseline="0" dirty="0"/>
              <a:t>Du får de bästa förutsättningarna att få ett jobb som motsvarar din utbildning, och där du kan skapa framtidens produkter, tjänster och innovationer. </a:t>
            </a:r>
          </a:p>
          <a:p>
            <a:pPr marL="285750" lvl="1" indent="-285750" algn="l" rtl="0">
              <a:lnSpc>
                <a:spcPct val="100000"/>
              </a:lnSpc>
              <a:spcBef>
                <a:spcPts val="400"/>
              </a:spcBef>
              <a:buFont typeface="Arial" panose="020B0604020202020204" pitchFamily="34" charset="0"/>
              <a:buChar char="•"/>
            </a:pPr>
            <a:r>
              <a:rPr lang="sv-se" sz="1100" b="0" i="0" u="none" baseline="0" dirty="0"/>
              <a:t>Du får en unik position att utveckla samhället och lösa globala utmaningar. </a:t>
            </a:r>
          </a:p>
          <a:p>
            <a:pPr marL="0" lvl="1" indent="0" algn="l" rtl="0">
              <a:lnSpc>
                <a:spcPct val="100000"/>
              </a:lnSpc>
              <a:spcBef>
                <a:spcPts val="400"/>
              </a:spcBef>
              <a:buFont typeface="Arial" panose="020B0604020202020204" pitchFamily="34" charset="0"/>
              <a:buNone/>
            </a:pPr>
            <a:endParaRPr lang="sv-se" sz="1100" dirty="0"/>
          </a:p>
          <a:p>
            <a:pPr marL="285750" lvl="1" indent="-285750" algn="l" rtl="0">
              <a:lnSpc>
                <a:spcPct val="100000"/>
              </a:lnSpc>
              <a:spcBef>
                <a:spcPts val="400"/>
              </a:spcBef>
            </a:pPr>
            <a:r>
              <a:rPr lang="sv-se" sz="1000" b="1" i="0" u="none" baseline="0" dirty="0"/>
              <a:t>Företagssamarbete</a:t>
            </a:r>
            <a:endParaRPr lang="sv-se" sz="1000" b="1" dirty="0"/>
          </a:p>
          <a:p>
            <a:pPr marL="285750" lvl="1" indent="-285750" algn="l" rtl="0">
              <a:lnSpc>
                <a:spcPct val="100000"/>
              </a:lnSpc>
              <a:spcBef>
                <a:spcPts val="400"/>
              </a:spcBef>
              <a:buFont typeface="Arial" panose="020B0604020202020204" pitchFamily="34" charset="0"/>
              <a:buChar char="•"/>
            </a:pPr>
            <a:r>
              <a:rPr lang="sv-se" sz="900" b="0" i="0" u="none" baseline="0" dirty="0"/>
              <a:t>Du får delta i intressanta praktiska projekt tillsammans med representanter från företagsvärlden under dina studier. Du bildar också nätverk genom sommarjobb, arbetspraktik, företagsbesök och lärdomsprov.</a:t>
            </a:r>
          </a:p>
          <a:p>
            <a:endParaRPr lang="sv-se" dirty="0"/>
          </a:p>
          <a:p>
            <a:pPr algn="l" rtl="0"/>
            <a:r>
              <a:rPr lang="sv-se" b="1" i="0" u="none" baseline="0" dirty="0"/>
              <a:t>Arbetspraktik</a:t>
            </a:r>
          </a:p>
          <a:p>
            <a:pPr marL="285750" indent="-285750" algn="l" rtl="0">
              <a:lnSpc>
                <a:spcPct val="100000"/>
              </a:lnSpc>
              <a:buFont typeface="Arial,Sans-Serif"/>
              <a:buChar char="•"/>
            </a:pPr>
            <a:r>
              <a:rPr lang="sv-se" sz="900" b="0" i="0" u="none" baseline="0" dirty="0">
                <a:latin typeface="Arial"/>
                <a:ea typeface="Arial"/>
                <a:cs typeface="Arial"/>
              </a:rPr>
              <a:t>Det är viktigt att skaffa sig arbetserfarenhet i hemlandet eller utomlands redan under studietiden. </a:t>
            </a:r>
          </a:p>
          <a:p>
            <a:pPr marL="285750" indent="-285750" algn="l" rtl="0">
              <a:lnSpc>
                <a:spcPct val="100000"/>
              </a:lnSpc>
              <a:buFont typeface="Arial,Sans-Serif"/>
              <a:buChar char="•"/>
            </a:pPr>
            <a:r>
              <a:rPr lang="sv-se" sz="900" b="0" i="0" u="none" baseline="0" dirty="0">
                <a:latin typeface="Arial"/>
                <a:ea typeface="Arial"/>
                <a:cs typeface="Arial"/>
              </a:rPr>
              <a:t>Genom arbetserfarenhet förbättrar du dina möjligheter att starta den karriär du önskar efter utexamineringen. </a:t>
            </a:r>
          </a:p>
          <a:p>
            <a:pPr marL="285750" indent="-285750" algn="l" rtl="0">
              <a:lnSpc>
                <a:spcPct val="100000"/>
              </a:lnSpc>
              <a:buFont typeface="Arial,Sans-Serif"/>
              <a:buChar char="•"/>
            </a:pPr>
            <a:r>
              <a:rPr lang="sv-se" sz="900" b="0" i="0" u="none" baseline="0" dirty="0">
                <a:latin typeface="Arial"/>
                <a:ea typeface="Arial"/>
                <a:cs typeface="Arial"/>
              </a:rPr>
              <a:t>De flesta utbildningsprogram erbjuder en möjlighet att inkludera praktik i examen.</a:t>
            </a:r>
          </a:p>
          <a:p>
            <a:pPr marL="285750" indent="-285750" algn="l" rtl="0">
              <a:lnSpc>
                <a:spcPct val="100000"/>
              </a:lnSpc>
              <a:buFont typeface="Arial,Sans-Serif"/>
              <a:buChar char="•"/>
            </a:pPr>
            <a:r>
              <a:rPr lang="sv-se" sz="900" b="0" i="0" u="none" baseline="0" dirty="0">
                <a:latin typeface="Arial"/>
                <a:ea typeface="Arial"/>
                <a:cs typeface="Arial"/>
              </a:rPr>
              <a:t>Aalto erbjuder praktikstöd och stipendier för praktik.</a:t>
            </a:r>
          </a:p>
          <a:p>
            <a:pPr marL="285750" indent="-285750" algn="l" rtl="0">
              <a:lnSpc>
                <a:spcPct val="100000"/>
              </a:lnSpc>
              <a:buFont typeface="Arial,Sans-Serif"/>
              <a:buChar char="•"/>
            </a:pPr>
            <a:endParaRPr lang="sv-se" sz="900" b="0" dirty="0">
              <a:latin typeface="Arial"/>
              <a:cs typeface="Arial"/>
            </a:endParaRPr>
          </a:p>
          <a:p>
            <a:pPr marL="285750" lvl="1" indent="-285750" algn="l" rtl="0">
              <a:lnSpc>
                <a:spcPct val="100000"/>
              </a:lnSpc>
              <a:spcBef>
                <a:spcPts val="400"/>
              </a:spcBef>
            </a:pPr>
            <a:r>
              <a:rPr lang="sv-se" sz="1200" b="1" i="0" u="none" baseline="0" dirty="0">
                <a:latin typeface="Arial" charset="0"/>
                <a:ea typeface="Arial" charset="0"/>
                <a:cs typeface="Arial" charset="0"/>
              </a:rPr>
              <a:t>Aalto-gemenskapen</a:t>
            </a:r>
          </a:p>
          <a:p>
            <a:pPr marL="285750" lvl="2" indent="-285750" algn="l" defTabSz="914400" rtl="0" eaLnBrk="1" latinLnBrk="0" hangingPunct="1">
              <a:lnSpc>
                <a:spcPct val="100000"/>
              </a:lnSpc>
              <a:spcBef>
                <a:spcPts val="400"/>
              </a:spcBef>
              <a:buFont typeface="Arial,Sans-Serif"/>
              <a:buChar char="•"/>
            </a:pPr>
            <a:r>
              <a:rPr lang="sv-se" sz="900" b="0" i="0" u="none" kern="1200" baseline="0" dirty="0">
                <a:solidFill>
                  <a:schemeClr val="tx1"/>
                </a:solidFill>
                <a:latin typeface="Arial"/>
                <a:ea typeface="+mn-ea"/>
                <a:cs typeface="Arial"/>
              </a:rPr>
              <a:t>Under studietiden får du kontakter och nätverk för framtiden.</a:t>
            </a:r>
            <a:endParaRPr lang="sv-se" sz="900" b="0" kern="1200" dirty="0">
              <a:solidFill>
                <a:schemeClr val="tx1"/>
              </a:solidFill>
              <a:latin typeface="Arial"/>
              <a:ea typeface="+mn-ea"/>
              <a:cs typeface="Arial"/>
            </a:endParaRPr>
          </a:p>
          <a:p>
            <a:endParaRPr lang="sv-se" dirty="0"/>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b="1" i="0" u="none" kern="1200" baseline="0" dirty="0">
                <a:solidFill>
                  <a:schemeClr val="tx1"/>
                </a:solidFill>
                <a:latin typeface="+mn-lt"/>
                <a:ea typeface="+mn-ea"/>
                <a:cs typeface="+mn-cs"/>
              </a:rPr>
              <a:t>Startup-kulturen</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b="0" i="0" u="none" baseline="0" dirty="0"/>
              <a:t>Du får delta i äkta startup-verksamhet tillsammans med andra studerande. </a:t>
            </a:r>
            <a:r>
              <a:rPr lang="sv-se" sz="900" b="0" i="0" u="none" baseline="0" dirty="0">
                <a:latin typeface="Arial"/>
                <a:ea typeface="Arial" charset="0"/>
                <a:cs typeface="Arial"/>
              </a:rPr>
              <a:t>Vid Aalto-universitetet grundas årligen 70–100 nya företag.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b="0" i="0" u="none" kern="1200" baseline="0" dirty="0">
                <a:solidFill>
                  <a:schemeClr val="tx1"/>
                </a:solidFill>
                <a:latin typeface="+mn-lt"/>
                <a:ea typeface="+mn-ea"/>
                <a:cs typeface="+mn-cs"/>
              </a:rPr>
              <a:t>Bl.a. Startup Sauna, Aalto </a:t>
            </a:r>
            <a:r>
              <a:rPr lang="sv-se" sz="900" b="0" i="0" u="none" kern="1200" baseline="0" dirty="0" err="1">
                <a:solidFill>
                  <a:schemeClr val="tx1"/>
                </a:solidFill>
                <a:latin typeface="+mn-lt"/>
                <a:ea typeface="+mn-ea"/>
                <a:cs typeface="+mn-cs"/>
              </a:rPr>
              <a:t>Entrepreneur</a:t>
            </a:r>
            <a:r>
              <a:rPr lang="sv-se" sz="900" b="0" i="0" u="none" kern="1200" baseline="0" dirty="0">
                <a:solidFill>
                  <a:schemeClr val="tx1"/>
                </a:solidFill>
                <a:latin typeface="+mn-lt"/>
                <a:ea typeface="+mn-ea"/>
                <a:cs typeface="+mn-cs"/>
              </a:rPr>
              <a:t> </a:t>
            </a:r>
            <a:r>
              <a:rPr lang="sv-se" sz="900" b="0" i="0" u="none" kern="1200" baseline="0" dirty="0" err="1">
                <a:solidFill>
                  <a:schemeClr val="tx1"/>
                </a:solidFill>
                <a:latin typeface="+mn-lt"/>
                <a:ea typeface="+mn-ea"/>
                <a:cs typeface="+mn-cs"/>
              </a:rPr>
              <a:t>Society</a:t>
            </a:r>
            <a:r>
              <a:rPr lang="sv-se" sz="900" b="0" i="0" u="none" kern="1200" baseline="0" dirty="0">
                <a:solidFill>
                  <a:schemeClr val="tx1"/>
                </a:solidFill>
                <a:latin typeface="+mn-lt"/>
                <a:ea typeface="+mn-ea"/>
                <a:cs typeface="+mn-cs"/>
              </a:rPr>
              <a:t> (</a:t>
            </a:r>
            <a:r>
              <a:rPr lang="sv-se" sz="900" b="0" i="0" u="none" kern="1200" baseline="0" dirty="0" err="1">
                <a:solidFill>
                  <a:schemeClr val="tx1"/>
                </a:solidFill>
                <a:latin typeface="+mn-lt"/>
                <a:ea typeface="+mn-ea"/>
                <a:cs typeface="+mn-cs"/>
              </a:rPr>
              <a:t>AaltoES</a:t>
            </a:r>
            <a:r>
              <a:rPr lang="sv-se" sz="900" b="0" i="0" u="none" kern="1200" baseline="0" dirty="0">
                <a:solidFill>
                  <a:schemeClr val="tx1"/>
                </a:solidFill>
                <a:latin typeface="+mn-lt"/>
                <a:ea typeface="+mn-ea"/>
                <a:cs typeface="+mn-cs"/>
              </a:rPr>
              <a:t>) och de internationellt uppmärksammade </a:t>
            </a:r>
            <a:r>
              <a:rPr lang="sv-se" sz="900" b="0" i="0" u="none" kern="1200" baseline="0" dirty="0" err="1">
                <a:solidFill>
                  <a:schemeClr val="tx1"/>
                </a:solidFill>
                <a:latin typeface="+mn-lt"/>
                <a:ea typeface="+mn-ea"/>
                <a:cs typeface="+mn-cs"/>
              </a:rPr>
              <a:t>Slush</a:t>
            </a:r>
            <a:r>
              <a:rPr lang="sv-se" sz="900" b="0" i="0" u="none" kern="1200" baseline="0" dirty="0">
                <a:solidFill>
                  <a:schemeClr val="tx1"/>
                </a:solidFill>
                <a:latin typeface="+mn-lt"/>
                <a:ea typeface="+mn-ea"/>
                <a:cs typeface="+mn-cs"/>
              </a:rPr>
              <a:t> och Summer of </a:t>
            </a:r>
            <a:r>
              <a:rPr lang="sv-se" sz="900" b="0" i="0" u="none" kern="1200" baseline="0" dirty="0" err="1">
                <a:solidFill>
                  <a:schemeClr val="tx1"/>
                </a:solidFill>
                <a:latin typeface="+mn-lt"/>
                <a:ea typeface="+mn-ea"/>
                <a:cs typeface="+mn-cs"/>
              </a:rPr>
              <a:t>Startups</a:t>
            </a:r>
            <a:r>
              <a:rPr lang="sv-se" sz="900" b="0" i="0" u="none" kern="1200" baseline="0" dirty="0">
                <a:solidFill>
                  <a:schemeClr val="tx1"/>
                </a:solidFill>
                <a:latin typeface="+mn-lt"/>
                <a:ea typeface="+mn-ea"/>
                <a:cs typeface="+mn-cs"/>
              </a:rPr>
              <a:t> har kommit till vid Aalto. </a:t>
            </a:r>
            <a:endParaRPr lang="sv-se" sz="900" dirty="0"/>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altLang="en-US" sz="900" kern="1200" noProof="0" dirty="0">
              <a:solidFill>
                <a:schemeClr val="tx1"/>
              </a:solidFill>
              <a:latin typeface="+mn-lt"/>
              <a:ea typeface="+mn-ea"/>
              <a:cs typeface="+mn-cs"/>
            </a:endParaRPr>
          </a:p>
          <a:p>
            <a:pPr marL="0" lvl="1" indent="0" algn="l" rtl="0">
              <a:lnSpc>
                <a:spcPct val="100000"/>
              </a:lnSpc>
              <a:spcBef>
                <a:spcPts val="400"/>
              </a:spcBef>
              <a:buFont typeface="Arial" panose="020B0604020202020204" pitchFamily="34" charset="0"/>
              <a:buNone/>
            </a:pPr>
            <a:r>
              <a:rPr lang="sv-se" sz="1200" b="1" i="0" u="none" baseline="0" dirty="0"/>
              <a:t>Rekryteringsevenemang och karriärtjänster</a:t>
            </a:r>
          </a:p>
          <a:p>
            <a:pPr marL="171450" lvl="1" indent="-171450" algn="l" rtl="0">
              <a:lnSpc>
                <a:spcPct val="100000"/>
              </a:lnSpc>
              <a:spcBef>
                <a:spcPts val="400"/>
              </a:spcBef>
              <a:buFont typeface="Arial" panose="020B0604020202020204" pitchFamily="34" charset="0"/>
              <a:buChar char="•"/>
            </a:pPr>
            <a:r>
              <a:rPr lang="sv-se" sz="1100" b="0" i="0" u="none" baseline="0" dirty="0"/>
              <a:t>De årliga evenemangen Aalto Talent Expo och Summer Job Day för samman arbetsgivare och studerande.</a:t>
            </a:r>
          </a:p>
          <a:p>
            <a:pPr marL="171450" lvl="1" indent="-171450" algn="l" rtl="0">
              <a:lnSpc>
                <a:spcPct val="100000"/>
              </a:lnSpc>
              <a:spcBef>
                <a:spcPts val="400"/>
              </a:spcBef>
              <a:buFont typeface="Arial" panose="020B0604020202020204" pitchFamily="34" charset="0"/>
              <a:buChar char="•"/>
            </a:pPr>
            <a:r>
              <a:rPr lang="sv-se" sz="1100" b="0" i="0" u="none" kern="1200" baseline="0" dirty="0">
                <a:solidFill>
                  <a:schemeClr val="tx1"/>
                </a:solidFill>
                <a:latin typeface="+mn-lt"/>
                <a:ea typeface="+mn-ea"/>
                <a:cs typeface="+mn-cs"/>
              </a:rPr>
              <a:t>Aalto-universitetets karriärtjänster (</a:t>
            </a:r>
            <a:r>
              <a:rPr lang="sv-se" sz="1100" b="0" i="0" u="none" kern="1200" baseline="0" dirty="0" err="1">
                <a:solidFill>
                  <a:schemeClr val="tx1"/>
                </a:solidFill>
                <a:latin typeface="+mn-lt"/>
                <a:ea typeface="+mn-ea"/>
                <a:cs typeface="+mn-cs"/>
              </a:rPr>
              <a:t>Career</a:t>
            </a:r>
            <a:r>
              <a:rPr lang="sv-se" sz="1100" b="0" i="0" u="none" kern="1200" baseline="0" dirty="0">
                <a:solidFill>
                  <a:schemeClr val="tx1"/>
                </a:solidFill>
                <a:latin typeface="+mn-lt"/>
                <a:ea typeface="+mn-ea"/>
                <a:cs typeface="+mn-cs"/>
              </a:rPr>
              <a:t> Design Lab) hjälper de studerande att kartlägga sina arbetslivsfärdigheter, erbjuder kanaler för jobbsökning och ordnar rekryteringsmässor. </a:t>
            </a:r>
            <a:endParaRPr lang="sv-se" altLang="en-US" sz="1100" b="0" i="0" u="none" kern="1200" baseline="0" noProof="0" dirty="0">
              <a:solidFill>
                <a:schemeClr val="tx1"/>
              </a:solidFill>
              <a:latin typeface="+mn-lt"/>
              <a:ea typeface="+mn-ea"/>
              <a:cs typeface="+mn-cs"/>
            </a:endParaRPr>
          </a:p>
          <a:p>
            <a:pPr marL="171450" lvl="1" indent="-171450" algn="l" rtl="0">
              <a:lnSpc>
                <a:spcPct val="100000"/>
              </a:lnSpc>
              <a:spcBef>
                <a:spcPts val="400"/>
              </a:spcBef>
              <a:buFont typeface="Arial" panose="020B0604020202020204" pitchFamily="34" charset="0"/>
              <a:buChar char="•"/>
            </a:pPr>
            <a:r>
              <a:rPr lang="sv-se" sz="1100" b="0" i="0" u="none" baseline="0" dirty="0" err="1"/>
              <a:t>Career</a:t>
            </a:r>
            <a:r>
              <a:rPr lang="sv-se" sz="1100" b="0" i="0" u="none" baseline="0" dirty="0"/>
              <a:t> Design Lab erbjuder karriärrelaterade tjänster och verktyg både under och efter studierna.</a:t>
            </a:r>
            <a:endParaRPr lang="sv-se" dirty="0"/>
          </a:p>
          <a:p>
            <a:endParaRPr lang="sv-se" dirty="0"/>
          </a:p>
        </p:txBody>
      </p:sp>
      <p:sp>
        <p:nvSpPr>
          <p:cNvPr id="4" name="Slide Number Placeholder 3"/>
          <p:cNvSpPr>
            <a:spLocks noGrp="1"/>
          </p:cNvSpPr>
          <p:nvPr>
            <p:ph type="sldNum" sz="quarter" idx="5"/>
          </p:nvPr>
        </p:nvSpPr>
        <p:spPr/>
        <p:txBody>
          <a:bodyPr/>
          <a:lstStyle/>
          <a:p>
            <a:pPr algn="l" rtl="0"/>
            <a:fld id="{CB868C32-EF99-4F91-9ACD-FA27EAEF0DAD}" type="slidenum">
              <a:rPr/>
              <a:pPr/>
              <a:t>24</a:t>
            </a:fld>
            <a:endParaRPr lang="sv-se"/>
          </a:p>
        </p:txBody>
      </p:sp>
    </p:spTree>
    <p:extLst>
      <p:ext uri="{BB962C8B-B14F-4D97-AF65-F5344CB8AC3E}">
        <p14:creationId xmlns:p14="http://schemas.microsoft.com/office/powerpoint/2010/main" val="1229615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a:buFont typeface="Arial" panose="020B0604020202020204" pitchFamily="34" charset="0"/>
              <a:buChar char="•"/>
            </a:pPr>
            <a:r>
              <a:rPr lang="sv-se" b="0" i="0" u="none" baseline="0" dirty="0"/>
              <a:t>Av de alumner som avlade sin magisterexamen vid Aalto-universitetet för fem år sedan var 91 procent nöjda med sin examen ur ett karriärperspektiv. </a:t>
            </a:r>
          </a:p>
          <a:p>
            <a:pPr marL="171450" indent="-171450" algn="l" rtl="0">
              <a:buFont typeface="Arial" panose="020B0604020202020204" pitchFamily="34" charset="0"/>
              <a:buChar char="•"/>
            </a:pPr>
            <a:r>
              <a:rPr lang="sv-se" b="0" i="0" u="none" baseline="0" dirty="0"/>
              <a:t>Av de som svarade uppger 84 procent att de har nytta av sina kunskaper och färdigheter i sitt nuvarande arbete och 92 procent skulle rekommendera sin utbildning till andra. </a:t>
            </a:r>
          </a:p>
          <a:p>
            <a:pPr marL="171450" indent="-171450" algn="l" rtl="0">
              <a:buFont typeface="Arial" panose="020B0604020202020204" pitchFamily="34" charset="0"/>
              <a:buChar char="•"/>
            </a:pPr>
            <a:r>
              <a:rPr lang="sv-se" b="0" i="0" u="none" baseline="0" dirty="0"/>
              <a:t>92 procent av de som avlagt en magisterexamen vid Aalto-universitetet instämmer i påståendet att "arbetsgivare värdesätter deras examen." </a:t>
            </a:r>
          </a:p>
          <a:p>
            <a:pPr marL="171450" indent="-171450" algn="l" rtl="0">
              <a:buFont typeface="Arial" panose="020B0604020202020204" pitchFamily="34" charset="0"/>
              <a:buChar char="•"/>
            </a:pPr>
            <a:r>
              <a:rPr lang="sv-se" sz="1200" b="0" i="0" u="none" baseline="0" dirty="0"/>
              <a:t>Sysselsättningsgraden är 95–99 % inom alla utbildningsområden.</a:t>
            </a:r>
            <a:r>
              <a:rPr lang="sv-se" b="0" i="0" u="none" baseline="0" dirty="0"/>
              <a:t>*</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u="none" baseline="0" dirty="0"/>
              <a:t>*Karriäruppföljningsenkäten 2023 för de som avlade en magisterexamen 2018 (https://www.aalto.fi/sv/samarbete/utexaminerade-studenter-fran-aalto-universitetet-i-arbetslivet)</a:t>
            </a:r>
          </a:p>
          <a:p>
            <a:endParaRPr lang="sv-se" dirty="0"/>
          </a:p>
        </p:txBody>
      </p:sp>
      <p:sp>
        <p:nvSpPr>
          <p:cNvPr id="4" name="Slide Number Placeholder 3"/>
          <p:cNvSpPr>
            <a:spLocks noGrp="1"/>
          </p:cNvSpPr>
          <p:nvPr>
            <p:ph type="sldNum" sz="quarter" idx="5"/>
          </p:nvPr>
        </p:nvSpPr>
        <p:spPr/>
        <p:txBody>
          <a:bodyPr/>
          <a:lstStyle/>
          <a:p>
            <a:pPr algn="l" rtl="0"/>
            <a:fld id="{CB868C32-EF99-4F91-9ACD-FA27EAEF0DAD}" type="slidenum">
              <a:rPr/>
              <a:pPr/>
              <a:t>25</a:t>
            </a:fld>
            <a:endParaRPr lang="sv-se"/>
          </a:p>
        </p:txBody>
      </p:sp>
    </p:spTree>
    <p:extLst>
      <p:ext uri="{BB962C8B-B14F-4D97-AF65-F5344CB8AC3E}">
        <p14:creationId xmlns:p14="http://schemas.microsoft.com/office/powerpoint/2010/main" val="2815387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b="0" i="0" u="none" baseline="0" dirty="0"/>
              <a:t>Du hittar den aktuella sidan genom att söka ’Utexaminerade från Aalto-universitetet i arbetslivet’ på aalto.fi/sv.</a:t>
            </a:r>
          </a:p>
          <a:p>
            <a:pPr marL="0" marR="0" lvl="0" indent="0" algn="l" defTabSz="6858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685800" rtl="0" eaLnBrk="1" fontAlgn="auto" latinLnBrk="0" hangingPunct="1">
              <a:lnSpc>
                <a:spcPct val="100000"/>
              </a:lnSpc>
              <a:spcBef>
                <a:spcPts val="0"/>
              </a:spcBef>
              <a:spcAft>
                <a:spcPts val="0"/>
              </a:spcAft>
              <a:buClrTx/>
              <a:buSzTx/>
              <a:buFontTx/>
              <a:buNone/>
              <a:tabLst/>
              <a:defRPr/>
            </a:pPr>
            <a:r>
              <a:rPr lang="sv-se" b="0" i="0" u="none" baseline="0" dirty="0"/>
              <a:t>Mer information om sysselsättningen bland utexaminerade från de olika högskolorna (länkar finns på ovan nämnda webbsida): </a:t>
            </a:r>
          </a:p>
          <a:p>
            <a:pPr marL="0" marR="0" lvl="0" indent="0" algn="l" defTabSz="685800" rtl="0" eaLnBrk="1" fontAlgn="auto" latinLnBrk="0" hangingPunct="1">
              <a:lnSpc>
                <a:spcPct val="100000"/>
              </a:lnSpc>
              <a:spcBef>
                <a:spcPts val="0"/>
              </a:spcBef>
              <a:spcAft>
                <a:spcPts val="0"/>
              </a:spcAft>
              <a:buClrTx/>
              <a:buSzTx/>
              <a:buFontTx/>
              <a:buNone/>
              <a:tabLst/>
              <a:defRPr/>
            </a:pPr>
            <a:r>
              <a:rPr lang="sv-se" b="0" i="0" u="none" baseline="0" dirty="0"/>
              <a:t>https://www.aalto.fi/fi/kauppakorkeakoulu/kauppakorkeakoulusta-valmistuneet-tyoelamassa</a:t>
            </a:r>
          </a:p>
          <a:p>
            <a:pPr marL="0" marR="0" lvl="0" indent="0" algn="l" defTabSz="685800" rtl="0" eaLnBrk="1" fontAlgn="auto" latinLnBrk="0" hangingPunct="1">
              <a:lnSpc>
                <a:spcPct val="100000"/>
              </a:lnSpc>
              <a:spcBef>
                <a:spcPts val="0"/>
              </a:spcBef>
              <a:spcAft>
                <a:spcPts val="0"/>
              </a:spcAft>
              <a:buClrTx/>
              <a:buSzTx/>
              <a:buFontTx/>
              <a:buNone/>
              <a:tabLst/>
              <a:defRPr/>
            </a:pPr>
            <a:r>
              <a:rPr lang="sv-se" sz="1200" b="0" i="0" u="none" baseline="0" dirty="0">
                <a:cs typeface="Calibri"/>
              </a:rPr>
              <a:t>https://www.aalto.fi/sv/hogskolan-for-konst-design-och-arkitektur/sysselsattningen-bland-utexaminerade-fran-hogskolan-for-konst-design-och-arkitektur</a:t>
            </a:r>
          </a:p>
          <a:p>
            <a:pPr marL="0" marR="0" lvl="0" indent="0" algn="l" defTabSz="685800" rtl="0" eaLnBrk="1" fontAlgn="auto" latinLnBrk="0" hangingPunct="1">
              <a:lnSpc>
                <a:spcPct val="100000"/>
              </a:lnSpc>
              <a:spcBef>
                <a:spcPts val="0"/>
              </a:spcBef>
              <a:spcAft>
                <a:spcPts val="0"/>
              </a:spcAft>
              <a:buClrTx/>
              <a:buSzTx/>
              <a:buFontTx/>
              <a:buNone/>
              <a:tabLst/>
              <a:defRPr/>
            </a:pPr>
            <a:r>
              <a:rPr lang="sv-se" b="0" i="0" u="none" baseline="0" dirty="0"/>
              <a:t>https://www.aalto.fi/sv/hogskolan-for-teknikvetenskaper/sysselsattningen-bland-utexaminerade-fran-hogskolan-for-teknikvetenskaper</a:t>
            </a:r>
          </a:p>
          <a:p>
            <a:pPr marL="0" marR="0" lvl="0" indent="0" algn="l" defTabSz="685800" rtl="0" eaLnBrk="1" fontAlgn="auto" latinLnBrk="0" hangingPunct="1">
              <a:lnSpc>
                <a:spcPct val="100000"/>
              </a:lnSpc>
              <a:spcBef>
                <a:spcPts val="0"/>
              </a:spcBef>
              <a:spcAft>
                <a:spcPts val="0"/>
              </a:spcAft>
              <a:buClrTx/>
              <a:buSzTx/>
              <a:buFontTx/>
              <a:buNone/>
              <a:tabLst/>
              <a:defRPr/>
            </a:pPr>
            <a:r>
              <a:rPr lang="sv-se" b="0" i="0" u="none" baseline="0" dirty="0"/>
              <a:t>https://www.aalto.fi/sv/hogskolan-for-kemiteknik/sysselsattningen-bland-utexaminerade-fran-hogskolan-for-kemiteknik</a:t>
            </a:r>
          </a:p>
          <a:p>
            <a:pPr marL="0" marR="0" lvl="0" indent="0" algn="l" defTabSz="685800" rtl="0" eaLnBrk="1" fontAlgn="auto" latinLnBrk="0" hangingPunct="1">
              <a:lnSpc>
                <a:spcPct val="100000"/>
              </a:lnSpc>
              <a:spcBef>
                <a:spcPts val="0"/>
              </a:spcBef>
              <a:spcAft>
                <a:spcPts val="0"/>
              </a:spcAft>
              <a:buClrTx/>
              <a:buSzTx/>
              <a:buFontTx/>
              <a:buNone/>
              <a:tabLst/>
              <a:defRPr/>
            </a:pPr>
            <a:r>
              <a:rPr lang="sv-se" b="0" i="0" u="none" baseline="0" dirty="0"/>
              <a:t>https://www.aalto.fi/sv/hogskolan-for-elektroteknik/sysselsattningen-bland-utexaminerade-fran-hogskolan-for-elektroteknik</a:t>
            </a:r>
          </a:p>
          <a:p>
            <a:pPr marL="0" marR="0" lvl="0" indent="0" algn="l" defTabSz="685800" rtl="0" eaLnBrk="1" fontAlgn="auto" latinLnBrk="0" hangingPunct="1">
              <a:lnSpc>
                <a:spcPct val="100000"/>
              </a:lnSpc>
              <a:spcBef>
                <a:spcPts val="0"/>
              </a:spcBef>
              <a:spcAft>
                <a:spcPts val="0"/>
              </a:spcAft>
              <a:buClrTx/>
              <a:buSzTx/>
              <a:buFontTx/>
              <a:buNone/>
              <a:tabLst/>
              <a:defRPr/>
            </a:pPr>
            <a:r>
              <a:rPr lang="sv-se" b="0" i="0" u="none" baseline="0" dirty="0"/>
              <a:t>https://www.aalto.fi/sv/hogskolan-for-ingenjorsvetenskaper/sysselsattningen-bland-utexaminerade-fran-hogskolan-for-ingenjorsvetenskaper</a:t>
            </a:r>
          </a:p>
          <a:p>
            <a:endParaRPr lang="sv-se" dirty="0"/>
          </a:p>
        </p:txBody>
      </p:sp>
      <p:sp>
        <p:nvSpPr>
          <p:cNvPr id="4" name="Slide Number Placeholder 3"/>
          <p:cNvSpPr>
            <a:spLocks noGrp="1"/>
          </p:cNvSpPr>
          <p:nvPr>
            <p:ph type="sldNum" sz="quarter" idx="5"/>
          </p:nvPr>
        </p:nvSpPr>
        <p:spPr/>
        <p:txBody>
          <a:bodyPr/>
          <a:lstStyle/>
          <a:p>
            <a:pPr algn="l" rtl="0"/>
            <a:fld id="{CB868C32-EF99-4F91-9ACD-FA27EAEF0DAD}" type="slidenum">
              <a:rPr/>
              <a:pPr/>
              <a:t>26</a:t>
            </a:fld>
            <a:endParaRPr lang="sv-se"/>
          </a:p>
        </p:txBody>
      </p:sp>
    </p:spTree>
    <p:extLst>
      <p:ext uri="{BB962C8B-B14F-4D97-AF65-F5344CB8AC3E}">
        <p14:creationId xmlns:p14="http://schemas.microsoft.com/office/powerpoint/2010/main" val="3317401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900" b="1" i="0" u="none" baseline="0" dirty="0"/>
              <a:t>Kandidatstudier</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b="0" i="0" u="none" baseline="0" dirty="0"/>
              <a:t>I kandidatstudierna ingår ett biämne: den studerande kan efter eget intresse välja en biämneshelhet vid Aalto eller vid något annat universitet. I examen ingår även fritt valbara studier.</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b="0" i="0" u="none" baseline="0" dirty="0"/>
              <a:t>Kandidat- och magisterstudierna utgör sammanlagt 300 sp (5 år)</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b="0" i="0" u="none" baseline="0" dirty="0"/>
              <a:t>1 studiepoäng motsvarar ungefär 27 timmars arbete.</a:t>
            </a:r>
          </a:p>
          <a:p>
            <a:pPr marL="0" marR="0" lvl="0" indent="0" algn="l" defTabSz="685800" rtl="0" eaLnBrk="1" fontAlgn="auto" latinLnBrk="0" hangingPunct="1">
              <a:lnSpc>
                <a:spcPct val="100000"/>
              </a:lnSpc>
              <a:spcBef>
                <a:spcPts val="0"/>
              </a:spcBef>
              <a:spcAft>
                <a:spcPts val="0"/>
              </a:spcAft>
              <a:buClrTx/>
              <a:buSzTx/>
              <a:buFontTx/>
              <a:buNone/>
              <a:tabLst/>
              <a:defRPr/>
            </a:pPr>
            <a:endParaRPr lang="sv-se" sz="900" b="1" dirty="0"/>
          </a:p>
          <a:p>
            <a:pPr marL="0" marR="0" lvl="0" indent="0" algn="l" defTabSz="685800" rtl="0" eaLnBrk="1" fontAlgn="auto" latinLnBrk="0" hangingPunct="1">
              <a:lnSpc>
                <a:spcPct val="100000"/>
              </a:lnSpc>
              <a:spcBef>
                <a:spcPts val="0"/>
              </a:spcBef>
              <a:spcAft>
                <a:spcPts val="0"/>
              </a:spcAft>
              <a:buClrTx/>
              <a:buSzTx/>
              <a:buFontTx/>
              <a:buNone/>
              <a:tabLst/>
              <a:defRPr/>
            </a:pPr>
            <a:r>
              <a:rPr lang="sv-se" sz="900" b="1" i="0" u="none" baseline="0" dirty="0"/>
              <a:t>Magisterstudier</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b="0" i="0" u="none" baseline="0" dirty="0"/>
              <a:t>Efter att ha genomfört kandidatstudierna vid Aalto kan du fortsätta inom ett specifikt/specifika magisterprogram.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b="0" i="0" u="none" baseline="0" dirty="0"/>
              <a:t>Det finns också en separat antagning till magisterprogram, där du kan söka till en magisterutbildning på basis av en lägre högskoleexamen.</a:t>
            </a:r>
          </a:p>
          <a:p>
            <a:pPr marL="628650" marR="0" lvl="1"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b="0" i="0" u="none" baseline="0" dirty="0"/>
              <a:t>Den som har avlagt en lägre högskoleexamen vid en yrkeshögskola eller ett universitet kan söka till magisterprogrammen.</a:t>
            </a:r>
          </a:p>
          <a:p>
            <a:pPr marL="628650" marR="0" lvl="1"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b="0" i="0" u="none" baseline="0" dirty="0"/>
              <a:t>Studerande vid Aalto som avlagt kandidatexamen kan också söka till de olika magisterprogrammen.</a:t>
            </a:r>
          </a:p>
          <a:p>
            <a:pPr marL="628650" marR="0" lvl="1"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900" b="0" i="0" u="none" baseline="0" dirty="0"/>
              <a:t>Bedömningskriterier: beroende på program t.ex. tidigare studieframgång, motivationsbrev, portfolio, intervjuer. Inga urvalsprov. </a:t>
            </a:r>
          </a:p>
          <a:p>
            <a:endParaRPr lang="sv-se" dirty="0"/>
          </a:p>
          <a:p>
            <a:pPr marL="0" indent="0" algn="l" rtl="0">
              <a:buFont typeface="Arial" panose="020B0604020202020204" pitchFamily="34" charset="0"/>
              <a:buNone/>
            </a:pPr>
            <a:r>
              <a:rPr lang="sv-se" sz="1400" b="1" i="0" u="none" baseline="0" dirty="0">
                <a:latin typeface="Arial" charset="0"/>
                <a:ea typeface="Arial" charset="0"/>
                <a:cs typeface="Arial" charset="0"/>
              </a:rPr>
              <a:t>Doktorandstudier</a:t>
            </a:r>
          </a:p>
          <a:p>
            <a:pPr marL="285750" indent="-285750" algn="l" rtl="0">
              <a:buFont typeface="Arial" panose="020B0604020202020204" pitchFamily="34" charset="0"/>
              <a:buChar char="•"/>
            </a:pPr>
            <a:r>
              <a:rPr lang="sv-se" sz="1400" b="0" i="0" u="none" baseline="0" dirty="0">
                <a:latin typeface="Arial" charset="0"/>
                <a:ea typeface="Arial" charset="0"/>
                <a:cs typeface="Arial" charset="0"/>
              </a:rPr>
              <a:t>Aalto-universitetets sex högskolor har var sitt doktorandprogram.</a:t>
            </a:r>
          </a:p>
          <a:p>
            <a:pPr marL="285750" lvl="1" indent="-285750" algn="l" rtl="0">
              <a:buFont typeface="Arial" panose="020B0604020202020204" pitchFamily="34" charset="0"/>
              <a:buChar char="•"/>
            </a:pPr>
            <a:r>
              <a:rPr lang="sv-se" sz="1400" b="0" i="0" u="none" baseline="0" dirty="0">
                <a:latin typeface="Arial" charset="0"/>
                <a:ea typeface="Arial" charset="0"/>
                <a:cs typeface="Arial" charset="0"/>
              </a:rPr>
              <a:t>Doktorandstudier på heltid (4 år), doktorandstudier på deltid (4–8 år).</a:t>
            </a:r>
          </a:p>
        </p:txBody>
      </p:sp>
      <p:sp>
        <p:nvSpPr>
          <p:cNvPr id="4" name="Slide Number Placeholder 3"/>
          <p:cNvSpPr>
            <a:spLocks noGrp="1"/>
          </p:cNvSpPr>
          <p:nvPr>
            <p:ph type="sldNum" sz="quarter" idx="5"/>
          </p:nvPr>
        </p:nvSpPr>
        <p:spPr/>
        <p:txBody>
          <a:bodyPr/>
          <a:lstStyle/>
          <a:p>
            <a:pPr algn="l" rtl="0"/>
            <a:fld id="{CB868C32-EF99-4F91-9ACD-FA27EAEF0DAD}" type="slidenum">
              <a:rPr/>
              <a:pPr/>
              <a:t>28</a:t>
            </a:fld>
            <a:endParaRPr lang="sv-se"/>
          </a:p>
        </p:txBody>
      </p:sp>
    </p:spTree>
    <p:extLst>
      <p:ext uri="{BB962C8B-B14F-4D97-AF65-F5344CB8AC3E}">
        <p14:creationId xmlns:p14="http://schemas.microsoft.com/office/powerpoint/2010/main" val="36884123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u="none" baseline="0" dirty="0"/>
              <a:t>Dessutom:</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u="none" baseline="0" dirty="0"/>
              <a:t>Ansökan till magisterutbildning vid Aalto-universitetet </a:t>
            </a:r>
            <a:br>
              <a:rPr lang="sv-se" sz="1200" dirty="0"/>
            </a:br>
            <a:r>
              <a:rPr lang="fi-FI" sz="1200" dirty="0"/>
              <a:t>7.12.2026–5.1.2027</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b="1" dirty="0" err="1"/>
              <a:t>Ansökan</a:t>
            </a:r>
            <a:r>
              <a:rPr lang="fi-FI" b="1" dirty="0"/>
              <a:t> </a:t>
            </a:r>
            <a:r>
              <a:rPr lang="fi-FI" b="1" dirty="0" err="1"/>
              <a:t>till</a:t>
            </a:r>
            <a:r>
              <a:rPr lang="fi-FI" b="1" dirty="0"/>
              <a:t> Aalto-</a:t>
            </a:r>
            <a:r>
              <a:rPr lang="fi-FI" b="1" dirty="0" err="1"/>
              <a:t>universitetet</a:t>
            </a:r>
            <a:r>
              <a:rPr lang="fi-FI" b="1" dirty="0"/>
              <a:t> via </a:t>
            </a:r>
            <a:r>
              <a:rPr lang="fi-FI" b="1" dirty="0" err="1"/>
              <a:t>den</a:t>
            </a:r>
            <a:r>
              <a:rPr lang="fi-FI" b="1" dirty="0"/>
              <a:t> </a:t>
            </a:r>
            <a:r>
              <a:rPr lang="fi-FI" b="1" dirty="0" err="1"/>
              <a:t>öppna</a:t>
            </a:r>
            <a:r>
              <a:rPr lang="fi-FI" b="1" dirty="0"/>
              <a:t> </a:t>
            </a:r>
            <a:r>
              <a:rPr lang="fi-FI" b="1" dirty="0" err="1"/>
              <a:t>universitetsleden</a:t>
            </a:r>
            <a:r>
              <a:rPr lang="fi-FI" b="1" i="0" u="none" baseline="0" dirty="0"/>
              <a:t>, </a:t>
            </a:r>
            <a:r>
              <a:rPr lang="sv-se" b="1" i="0" u="none" baseline="0" dirty="0"/>
              <a:t>2027</a:t>
            </a:r>
          </a:p>
          <a:p>
            <a:pPr marL="0" marR="0" lvl="0" indent="0" algn="l" defTabSz="914400" rtl="0" eaLnBrk="1" fontAlgn="auto" latinLnBrk="0" hangingPunct="1">
              <a:lnSpc>
                <a:spcPct val="100000"/>
              </a:lnSpc>
              <a:spcBef>
                <a:spcPts val="0"/>
              </a:spcBef>
              <a:spcAft>
                <a:spcPts val="0"/>
              </a:spcAft>
              <a:buClrTx/>
              <a:buSzTx/>
              <a:buFontTx/>
              <a:buNone/>
              <a:tabLst/>
              <a:defRPr/>
            </a:pPr>
            <a:r>
              <a:rPr lang="fi-FI" b="0" dirty="0" err="1"/>
              <a:t>Hösten</a:t>
            </a:r>
            <a:r>
              <a:rPr lang="fi-FI" b="0" dirty="0"/>
              <a:t> 2026: 31.8-10.9.2026</a:t>
            </a:r>
          </a:p>
          <a:p>
            <a:r>
              <a:rPr lang="fi-FI" dirty="0" err="1"/>
              <a:t>Våren</a:t>
            </a:r>
            <a:r>
              <a:rPr lang="fi-FI" dirty="0"/>
              <a:t> 2027: 9-23.3.2027</a:t>
            </a:r>
          </a:p>
          <a:p>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i="1" dirty="0"/>
              <a:t>I </a:t>
            </a:r>
            <a:r>
              <a:rPr lang="fi-FI" i="1" dirty="0" err="1"/>
              <a:t>ansökan</a:t>
            </a:r>
            <a:r>
              <a:rPr lang="fi-FI" i="1" dirty="0"/>
              <a:t> via </a:t>
            </a:r>
            <a:r>
              <a:rPr lang="fi-FI" i="1" dirty="0" err="1"/>
              <a:t>öppna</a:t>
            </a:r>
            <a:r>
              <a:rPr lang="fi-FI" i="1" dirty="0"/>
              <a:t> </a:t>
            </a:r>
            <a:r>
              <a:rPr lang="fi-FI" i="1" dirty="0" err="1"/>
              <a:t>universitetsleden</a:t>
            </a:r>
            <a:r>
              <a:rPr lang="fi-FI" i="1" dirty="0"/>
              <a:t> </a:t>
            </a:r>
            <a:r>
              <a:rPr lang="fi-FI" i="1" dirty="0" err="1"/>
              <a:t>är</a:t>
            </a:r>
            <a:r>
              <a:rPr lang="fi-FI" i="1" dirty="0"/>
              <a:t> </a:t>
            </a:r>
            <a:r>
              <a:rPr lang="fi-FI" i="1" dirty="0" err="1"/>
              <a:t>det</a:t>
            </a:r>
            <a:r>
              <a:rPr lang="fi-FI" i="1" dirty="0"/>
              <a:t> </a:t>
            </a:r>
            <a:r>
              <a:rPr lang="fi-FI" i="1" dirty="0" err="1"/>
              <a:t>endast</a:t>
            </a:r>
            <a:r>
              <a:rPr lang="fi-FI" i="1" dirty="0"/>
              <a:t> </a:t>
            </a:r>
            <a:r>
              <a:rPr lang="fi-FI" i="1" dirty="0" err="1"/>
              <a:t>möjligt</a:t>
            </a:r>
            <a:r>
              <a:rPr lang="fi-FI" i="1" dirty="0"/>
              <a:t> </a:t>
            </a:r>
            <a:r>
              <a:rPr lang="fi-FI" i="1" dirty="0" err="1"/>
              <a:t>att</a:t>
            </a:r>
            <a:r>
              <a:rPr lang="fi-FI" i="1" dirty="0"/>
              <a:t> </a:t>
            </a:r>
            <a:r>
              <a:rPr lang="fi-FI" i="1" dirty="0" err="1"/>
              <a:t>söka</a:t>
            </a:r>
            <a:r>
              <a:rPr lang="fi-FI" i="1" dirty="0"/>
              <a:t> </a:t>
            </a:r>
            <a:r>
              <a:rPr lang="fi-FI" i="1" dirty="0" err="1"/>
              <a:t>på</a:t>
            </a:r>
            <a:r>
              <a:rPr lang="fi-FI" i="1" dirty="0"/>
              <a:t> </a:t>
            </a:r>
            <a:r>
              <a:rPr lang="fi-FI" i="1" dirty="0" err="1"/>
              <a:t>basis</a:t>
            </a:r>
            <a:r>
              <a:rPr lang="fi-FI" i="1" dirty="0"/>
              <a:t> av </a:t>
            </a:r>
            <a:r>
              <a:rPr lang="fi-FI" i="1" dirty="0" err="1"/>
              <a:t>ledstudier</a:t>
            </a:r>
            <a:r>
              <a:rPr lang="fi-FI" i="1" dirty="0"/>
              <a:t> </a:t>
            </a:r>
            <a:r>
              <a:rPr lang="fi-FI" i="1" dirty="0" err="1"/>
              <a:t>inom</a:t>
            </a:r>
            <a:r>
              <a:rPr lang="fi-FI" i="1" dirty="0"/>
              <a:t> </a:t>
            </a:r>
            <a:r>
              <a:rPr lang="fi-FI" i="1" dirty="0" err="1"/>
              <a:t>det</a:t>
            </a:r>
            <a:r>
              <a:rPr lang="fi-FI" i="1" dirty="0"/>
              <a:t> </a:t>
            </a:r>
            <a:r>
              <a:rPr lang="fi-FI" i="1" dirty="0" err="1"/>
              <a:t>ekonomiska</a:t>
            </a:r>
            <a:r>
              <a:rPr lang="fi-FI" i="1" dirty="0"/>
              <a:t> </a:t>
            </a:r>
            <a:r>
              <a:rPr lang="fi-FI" i="1" dirty="0" err="1"/>
              <a:t>eller</a:t>
            </a:r>
            <a:r>
              <a:rPr lang="fi-FI" i="1" dirty="0"/>
              <a:t> </a:t>
            </a:r>
            <a:r>
              <a:rPr lang="fi-FI" i="1" dirty="0" err="1"/>
              <a:t>tekniska</a:t>
            </a:r>
            <a:r>
              <a:rPr lang="fi-FI" i="1" dirty="0"/>
              <a:t> </a:t>
            </a:r>
            <a:r>
              <a:rPr lang="fi-FI" i="1" dirty="0" err="1"/>
              <a:t>området</a:t>
            </a:r>
            <a:r>
              <a:rPr lang="fi-FI" i="1" dirty="0"/>
              <a:t> </a:t>
            </a:r>
            <a:r>
              <a:rPr lang="fi-FI" i="1" dirty="0" err="1"/>
              <a:t>vid</a:t>
            </a:r>
            <a:r>
              <a:rPr lang="fi-FI" i="1" dirty="0"/>
              <a:t> Aalto-</a:t>
            </a:r>
            <a:r>
              <a:rPr lang="fi-FI" i="1" dirty="0" err="1"/>
              <a:t>universitetets</a:t>
            </a:r>
            <a:r>
              <a:rPr lang="fi-FI" i="1" dirty="0"/>
              <a:t> </a:t>
            </a:r>
            <a:r>
              <a:rPr lang="fi-FI" i="1" dirty="0" err="1"/>
              <a:t>öppna</a:t>
            </a:r>
            <a:r>
              <a:rPr lang="fi-FI" i="1" dirty="0"/>
              <a:t> </a:t>
            </a:r>
            <a:r>
              <a:rPr lang="fi-FI" i="1" dirty="0" err="1"/>
              <a:t>universitet</a:t>
            </a:r>
            <a:r>
              <a:rPr lang="fi-FI" i="1" dirty="0"/>
              <a:t>. Du </a:t>
            </a:r>
            <a:r>
              <a:rPr lang="fi-FI" i="1" dirty="0" err="1"/>
              <a:t>kan</a:t>
            </a:r>
            <a:r>
              <a:rPr lang="fi-FI" i="1" dirty="0"/>
              <a:t> </a:t>
            </a:r>
            <a:r>
              <a:rPr lang="fi-FI" i="1" dirty="0" err="1"/>
              <a:t>söka</a:t>
            </a:r>
            <a:r>
              <a:rPr lang="fi-FI" i="1" dirty="0"/>
              <a:t> </a:t>
            </a:r>
            <a:r>
              <a:rPr lang="fi-FI" i="1" dirty="0" err="1"/>
              <a:t>till</a:t>
            </a:r>
            <a:r>
              <a:rPr lang="fi-FI" i="1" dirty="0"/>
              <a:t> </a:t>
            </a:r>
            <a:r>
              <a:rPr lang="fi-FI" i="1" dirty="0" err="1"/>
              <a:t>utbildningar</a:t>
            </a:r>
            <a:r>
              <a:rPr lang="fi-FI" i="1" dirty="0"/>
              <a:t> </a:t>
            </a:r>
            <a:r>
              <a:rPr lang="fi-FI" i="1" dirty="0" err="1"/>
              <a:t>inom</a:t>
            </a:r>
            <a:r>
              <a:rPr lang="fi-FI" i="1" dirty="0"/>
              <a:t> </a:t>
            </a:r>
            <a:r>
              <a:rPr lang="fi-FI" i="1" dirty="0" err="1"/>
              <a:t>det</a:t>
            </a:r>
            <a:r>
              <a:rPr lang="fi-FI" i="1" dirty="0"/>
              <a:t> </a:t>
            </a:r>
            <a:r>
              <a:rPr lang="fi-FI" i="1" dirty="0" err="1"/>
              <a:t>tekniska</a:t>
            </a:r>
            <a:r>
              <a:rPr lang="fi-FI" i="1" dirty="0"/>
              <a:t> </a:t>
            </a:r>
            <a:r>
              <a:rPr lang="fi-FI" i="1" dirty="0" err="1"/>
              <a:t>området</a:t>
            </a:r>
            <a:r>
              <a:rPr lang="fi-FI" i="1" dirty="0"/>
              <a:t> i </a:t>
            </a:r>
            <a:r>
              <a:rPr lang="fi-FI" i="1" dirty="0" err="1"/>
              <a:t>vårens</a:t>
            </a:r>
            <a:r>
              <a:rPr lang="fi-FI" i="1" dirty="0"/>
              <a:t> </a:t>
            </a:r>
            <a:r>
              <a:rPr lang="fi-FI" i="1" dirty="0" err="1"/>
              <a:t>eller</a:t>
            </a:r>
            <a:r>
              <a:rPr lang="fi-FI" i="1" dirty="0"/>
              <a:t> </a:t>
            </a:r>
            <a:r>
              <a:rPr lang="fi-FI" i="1" dirty="0" err="1"/>
              <a:t>höstens</a:t>
            </a:r>
            <a:r>
              <a:rPr lang="fi-FI" i="1" dirty="0"/>
              <a:t> </a:t>
            </a:r>
            <a:r>
              <a:rPr lang="fi-FI" i="1" dirty="0" err="1"/>
              <a:t>ansökan</a:t>
            </a:r>
            <a:r>
              <a:rPr lang="fi-FI" i="1" dirty="0"/>
              <a:t>. Du </a:t>
            </a:r>
            <a:r>
              <a:rPr lang="fi-FI" i="1" dirty="0" err="1"/>
              <a:t>kan</a:t>
            </a:r>
            <a:r>
              <a:rPr lang="fi-FI" i="1" dirty="0"/>
              <a:t> </a:t>
            </a:r>
            <a:r>
              <a:rPr lang="fi-FI" i="1" dirty="0" err="1"/>
              <a:t>söka</a:t>
            </a:r>
            <a:r>
              <a:rPr lang="fi-FI" i="1" dirty="0"/>
              <a:t> </a:t>
            </a:r>
            <a:r>
              <a:rPr lang="fi-FI" i="1" dirty="0" err="1"/>
              <a:t>till</a:t>
            </a:r>
            <a:r>
              <a:rPr lang="fi-FI" i="1" dirty="0"/>
              <a:t> </a:t>
            </a:r>
            <a:r>
              <a:rPr lang="fi-FI" i="1" dirty="0" err="1"/>
              <a:t>det</a:t>
            </a:r>
            <a:r>
              <a:rPr lang="fi-FI" i="1" dirty="0"/>
              <a:t> </a:t>
            </a:r>
            <a:r>
              <a:rPr lang="fi-FI" i="1" dirty="0" err="1"/>
              <a:t>ekonomiska</a:t>
            </a:r>
            <a:r>
              <a:rPr lang="fi-FI" i="1" dirty="0"/>
              <a:t> </a:t>
            </a:r>
            <a:r>
              <a:rPr lang="fi-FI" i="1" dirty="0" err="1"/>
              <a:t>området</a:t>
            </a:r>
            <a:r>
              <a:rPr lang="fi-FI" i="1" dirty="0"/>
              <a:t> </a:t>
            </a:r>
            <a:r>
              <a:rPr lang="fi-FI" i="1" dirty="0" err="1"/>
              <a:t>endast</a:t>
            </a:r>
            <a:r>
              <a:rPr lang="fi-FI" i="1" dirty="0"/>
              <a:t> i </a:t>
            </a:r>
            <a:r>
              <a:rPr lang="fi-FI" i="1" dirty="0" err="1"/>
              <a:t>vårens</a:t>
            </a:r>
            <a:r>
              <a:rPr lang="fi-FI" i="1" dirty="0"/>
              <a:t> </a:t>
            </a:r>
            <a:r>
              <a:rPr lang="fi-FI" i="1" dirty="0" err="1"/>
              <a:t>ansökan</a:t>
            </a:r>
            <a:r>
              <a:rPr lang="fi-FI" i="1" dirty="0"/>
              <a:t>.</a:t>
            </a:r>
            <a:endParaRPr lang="sv-se" b="0" i="1" dirty="0"/>
          </a:p>
        </p:txBody>
      </p:sp>
      <p:sp>
        <p:nvSpPr>
          <p:cNvPr id="4" name="Slide Number Placeholder 3"/>
          <p:cNvSpPr>
            <a:spLocks noGrp="1"/>
          </p:cNvSpPr>
          <p:nvPr>
            <p:ph type="sldNum" sz="quarter" idx="5"/>
          </p:nvPr>
        </p:nvSpPr>
        <p:spPr/>
        <p:txBody>
          <a:bodyPr/>
          <a:lstStyle/>
          <a:p>
            <a:pPr algn="l" rtl="0"/>
            <a:fld id="{CB868C32-EF99-4F91-9ACD-FA27EAEF0DAD}" type="slidenum">
              <a:rPr/>
              <a:pPr/>
              <a:t>29</a:t>
            </a:fld>
            <a:endParaRPr lang="sv-se"/>
          </a:p>
        </p:txBody>
      </p:sp>
    </p:spTree>
    <p:extLst>
      <p:ext uri="{BB962C8B-B14F-4D97-AF65-F5344CB8AC3E}">
        <p14:creationId xmlns:p14="http://schemas.microsoft.com/office/powerpoint/2010/main" val="23267630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sv-se" sz="1200" b="1" i="0" u="none" baseline="0" dirty="0">
                <a:solidFill>
                  <a:srgbClr val="FFFF00"/>
                </a:solidFill>
                <a:latin typeface="Arial" charset="0"/>
                <a:ea typeface="Arial" charset="0"/>
                <a:cs typeface="Arial" charset="0"/>
              </a:rPr>
              <a:t>Ekonomi</a:t>
            </a:r>
          </a:p>
          <a:p>
            <a:pPr marL="171450" lvl="0" indent="-171450">
              <a:buFont typeface="Arial" panose="020B0604020202020204" pitchFamily="34" charset="0"/>
              <a:buChar char="•"/>
            </a:pPr>
            <a:r>
              <a:rPr lang="fi-FI" sz="1200" kern="1200" dirty="0">
                <a:solidFill>
                  <a:schemeClr val="tx1"/>
                </a:solidFill>
                <a:effectLst/>
                <a:latin typeface="+mn-lt"/>
                <a:ea typeface="+mn-ea"/>
                <a:cs typeface="+mn-cs"/>
              </a:rPr>
              <a:t>I </a:t>
            </a:r>
            <a:r>
              <a:rPr lang="fi-FI" sz="1200" kern="1200" dirty="0" err="1">
                <a:solidFill>
                  <a:schemeClr val="tx1"/>
                </a:solidFill>
                <a:effectLst/>
                <a:latin typeface="+mn-lt"/>
                <a:ea typeface="+mn-ea"/>
                <a:cs typeface="+mn-cs"/>
              </a:rPr>
              <a:t>betygsantagningen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tröskelkriteriet</a:t>
            </a:r>
            <a:r>
              <a:rPr lang="fi-FI" sz="1200" kern="1200" dirty="0">
                <a:solidFill>
                  <a:schemeClr val="tx1"/>
                </a:solidFill>
                <a:effectLst/>
                <a:latin typeface="+mn-lt"/>
                <a:ea typeface="+mn-ea"/>
                <a:cs typeface="+mn-cs"/>
              </a:rPr>
              <a:t> ett </a:t>
            </a:r>
            <a:r>
              <a:rPr lang="fi-FI" sz="1200" kern="1200" dirty="0" err="1">
                <a:solidFill>
                  <a:schemeClr val="tx1"/>
                </a:solidFill>
                <a:effectLst/>
                <a:latin typeface="+mn-lt"/>
                <a:ea typeface="+mn-ea"/>
                <a:cs typeface="+mn-cs"/>
              </a:rPr>
              <a:t>godkänt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resultat</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studentprovet</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antingen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lång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eller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kort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matematik</a:t>
            </a:r>
            <a:r>
              <a:rPr lang="fi-FI"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fi-FI" sz="1200" kern="1200" dirty="0" err="1">
                <a:solidFill>
                  <a:schemeClr val="tx1"/>
                </a:solidFill>
                <a:effectLst/>
                <a:latin typeface="+mn-lt"/>
                <a:ea typeface="+mn-ea"/>
                <a:cs typeface="+mn-cs"/>
              </a:rPr>
              <a:t>Den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sökande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kan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poäng</a:t>
            </a:r>
            <a:r>
              <a:rPr lang="fi-FI" sz="1200" kern="1200" dirty="0">
                <a:solidFill>
                  <a:schemeClr val="tx1"/>
                </a:solidFill>
                <a:effectLst/>
                <a:latin typeface="+mn-lt"/>
                <a:ea typeface="+mn-ea"/>
                <a:cs typeface="+mn-cs"/>
              </a:rPr>
              <a:t> för </a:t>
            </a:r>
            <a:r>
              <a:rPr lang="fi-FI" sz="1200" kern="1200" dirty="0" err="1">
                <a:solidFill>
                  <a:schemeClr val="tx1"/>
                </a:solidFill>
                <a:effectLst/>
                <a:latin typeface="+mn-lt"/>
                <a:ea typeface="+mn-ea"/>
                <a:cs typeface="+mn-cs"/>
              </a:rPr>
              <a:t>fem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ämnen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modersmål</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och</a:t>
            </a:r>
            <a:r>
              <a:rPr lang="fi-FI" sz="1200" kern="1200" dirty="0">
                <a:solidFill>
                  <a:schemeClr val="tx1"/>
                </a:solidFill>
                <a:effectLst/>
                <a:latin typeface="+mn-lt"/>
                <a:ea typeface="+mn-ea"/>
                <a:cs typeface="+mn-cs"/>
              </a:rPr>
              <a:t> litteratur, </a:t>
            </a:r>
            <a:r>
              <a:rPr lang="fi-FI" sz="1200" kern="1200" dirty="0" err="1">
                <a:solidFill>
                  <a:schemeClr val="tx1"/>
                </a:solidFill>
                <a:effectLst/>
                <a:latin typeface="+mn-lt"/>
                <a:ea typeface="+mn-ea"/>
                <a:cs typeface="+mn-cs"/>
              </a:rPr>
              <a:t>matematik</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lång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eller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kort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lång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matematik</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poäng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kort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matematik</a:t>
            </a:r>
            <a:r>
              <a:rPr lang="fi-FI" sz="1200" kern="1200" dirty="0">
                <a:solidFill>
                  <a:schemeClr val="tx1"/>
                </a:solidFill>
                <a:effectLst/>
                <a:latin typeface="+mn-lt"/>
                <a:ea typeface="+mn-ea"/>
                <a:cs typeface="+mn-cs"/>
              </a:rPr>
              <a:t>), de </a:t>
            </a:r>
            <a:r>
              <a:rPr lang="fi-FI" sz="1200" kern="1200" dirty="0" err="1">
                <a:solidFill>
                  <a:schemeClr val="tx1"/>
                </a:solidFill>
                <a:effectLst/>
                <a:latin typeface="+mn-lt"/>
                <a:ea typeface="+mn-ea"/>
                <a:cs typeface="+mn-cs"/>
              </a:rPr>
              <a:t>tre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övriga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ämnen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mest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poäng</a:t>
            </a:r>
            <a:r>
              <a:rPr lang="fi-FI" sz="1200" kern="1200" dirty="0">
                <a:solidFill>
                  <a:schemeClr val="tx1"/>
                </a:solidFill>
                <a:effectLst/>
                <a:latin typeface="+mn-lt"/>
                <a:ea typeface="+mn-ea"/>
                <a:cs typeface="+mn-cs"/>
              </a:rPr>
              <a:t>. </a:t>
            </a:r>
            <a:r>
              <a:rPr lang="sv-SE" dirty="0"/>
              <a:t>Obs! Du kan få poäng för flera lika långa lärokurser i språk.</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information</a:t>
            </a:r>
            <a:r>
              <a:rPr lang="fi-FI" sz="1200" kern="1200" dirty="0">
                <a:solidFill>
                  <a:schemeClr val="tx1"/>
                </a:solidFill>
                <a:effectLst/>
                <a:latin typeface="+mn-lt"/>
                <a:ea typeface="+mn-ea"/>
                <a:cs typeface="+mn-cs"/>
              </a:rPr>
              <a:t>: yliopistovalinnat.fi/</a:t>
            </a:r>
            <a:r>
              <a:rPr lang="fi-FI" sz="1200" kern="1200" dirty="0" err="1">
                <a:solidFill>
                  <a:schemeClr val="tx1"/>
                </a:solidFill>
                <a:effectLst/>
                <a:latin typeface="+mn-lt"/>
                <a:ea typeface="+mn-ea"/>
                <a:cs typeface="+mn-cs"/>
              </a:rPr>
              <a:t>sv</a:t>
            </a:r>
            <a:r>
              <a:rPr lang="fi-FI" sz="1200" kern="1200" dirty="0">
                <a:solidFill>
                  <a:schemeClr val="tx1"/>
                </a:solidFill>
                <a:effectLst/>
                <a:latin typeface="+mn-lt"/>
                <a:ea typeface="+mn-ea"/>
                <a:cs typeface="+mn-cs"/>
              </a:rPr>
              <a:t>)</a:t>
            </a:r>
          </a:p>
          <a:p>
            <a:pPr marL="171450" indent="-171450" algn="l" rtl="0">
              <a:buFont typeface="Arial" panose="020B0604020202020204" pitchFamily="34" charset="0"/>
              <a:buChar char="•"/>
            </a:pPr>
            <a:endParaRPr lang="sv-se" sz="1200" b="1" i="0" noProof="0" dirty="0">
              <a:latin typeface="Arial" charset="0"/>
              <a:ea typeface="Arial" charset="0"/>
              <a:cs typeface="Arial" charset="0"/>
            </a:endParaRPr>
          </a:p>
          <a:p>
            <a:pPr algn="l" rtl="0"/>
            <a:r>
              <a:rPr lang="sv-se" sz="1200" b="1" i="0" u="none" baseline="0" dirty="0">
                <a:latin typeface="Arial" charset="0"/>
                <a:ea typeface="Arial" charset="0"/>
                <a:cs typeface="Arial" charset="0"/>
              </a:rPr>
              <a:t>Det tekniska området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u="none" baseline="0" dirty="0">
                <a:latin typeface="Arial" charset="0"/>
                <a:ea typeface="Arial" charset="0"/>
                <a:cs typeface="Arial" charset="0"/>
              </a:rPr>
              <a:t>DI-ansökningsalternativ: </a:t>
            </a:r>
            <a:r>
              <a:rPr lang="sv-se" sz="1200" b="0" i="0" u="none" baseline="0" dirty="0">
                <a:latin typeface="Arial" charset="0"/>
                <a:ea typeface="Arial" charset="0"/>
                <a:cs typeface="Arial" charset="0"/>
              </a:rPr>
              <a:t>I </a:t>
            </a:r>
            <a:r>
              <a:rPr lang="sv-se" sz="1200" b="0" i="0" u="none" baseline="0" dirty="0" err="1">
                <a:latin typeface="Arial" charset="0"/>
                <a:ea typeface="Arial" charset="0"/>
                <a:cs typeface="Arial" charset="0"/>
              </a:rPr>
              <a:t>betygsantagningen</a:t>
            </a:r>
            <a:r>
              <a:rPr lang="sv-se" sz="1200" b="0" i="0" u="none" baseline="0" dirty="0">
                <a:latin typeface="Arial" charset="0"/>
                <a:ea typeface="Arial" charset="0"/>
                <a:cs typeface="Arial" charset="0"/>
              </a:rPr>
              <a:t> </a:t>
            </a:r>
            <a:r>
              <a:rPr lang="sv-se" b="0" i="0" u="none" baseline="0" dirty="0"/>
              <a:t>kan sökande få poäng för fem ämnen: modersmålet, lång eller kort matematik, fysik eller kemi (beroende på vilket ämne som ger den sökande mer poäng) och två andra ämnen som ger mest poäng. </a:t>
            </a:r>
            <a:r>
              <a:rPr lang="sv-se" sz="900" b="0" i="0" u="none" baseline="0" dirty="0">
                <a:solidFill>
                  <a:srgbClr val="FF0000"/>
                </a:solidFill>
                <a:latin typeface="Arial" charset="0"/>
                <a:ea typeface="Arial" charset="0"/>
                <a:cs typeface="Arial" charset="0"/>
              </a:rPr>
              <a:t>I </a:t>
            </a:r>
            <a:r>
              <a:rPr lang="sv-se" sz="900" b="0" i="0" u="none" baseline="0" dirty="0" err="1">
                <a:solidFill>
                  <a:srgbClr val="FF0000"/>
                </a:solidFill>
                <a:latin typeface="Arial" charset="0"/>
                <a:ea typeface="Arial" charset="0"/>
                <a:cs typeface="Arial" charset="0"/>
              </a:rPr>
              <a:t>betygsantagningen</a:t>
            </a:r>
            <a:r>
              <a:rPr lang="sv-se" sz="900" b="0" i="0" u="none" baseline="0" dirty="0">
                <a:solidFill>
                  <a:srgbClr val="FF0000"/>
                </a:solidFill>
                <a:latin typeface="Arial" charset="0"/>
                <a:ea typeface="Arial" charset="0"/>
                <a:cs typeface="Arial" charset="0"/>
              </a:rPr>
              <a:t> är tröskelkriteriet ett godkänt resultat i studentprovet i lång matematik och ett godkänt resultat i fysik eller kemi. Dessutom måste vitsordet av ett av de studentproven i matematik och fysik/kemi vara minst C. M</a:t>
            </a:r>
            <a:r>
              <a:rPr lang="sv-se" b="0" i="0" u="none" baseline="0" dirty="0">
                <a:solidFill>
                  <a:srgbClr val="000000"/>
                </a:solidFill>
                <a:effectLst/>
              </a:rPr>
              <a:t>er information: dia.fi/sv.</a:t>
            </a:r>
            <a:endParaRPr lang="sv-se"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u="none" baseline="0" dirty="0">
                <a:latin typeface="Arial" charset="0"/>
                <a:ea typeface="Arial" charset="0"/>
                <a:cs typeface="Arial" charset="0"/>
              </a:rPr>
              <a:t>Arkitektur och landskapsarkitektur: </a:t>
            </a:r>
            <a:r>
              <a:rPr lang="sv-se" sz="1200" b="0" i="0" u="none" baseline="0" dirty="0">
                <a:latin typeface="Arial" charset="0"/>
                <a:ea typeface="Arial" charset="0"/>
                <a:cs typeface="Arial" charset="0"/>
              </a:rPr>
              <a:t>Ämnen som beaktas i antagningen på basis av betyg och urvalsprov: modersmålet och litteratur, kort eller lång matematik samt </a:t>
            </a:r>
            <a:r>
              <a:rPr lang="sv-se" sz="1200" b="0" i="0" u="none" baseline="0" dirty="0">
                <a:latin typeface="+mn-lt"/>
                <a:ea typeface="+mn-ea"/>
                <a:cs typeface="+mn-cs"/>
              </a:rPr>
              <a:t>de t</a:t>
            </a:r>
            <a:r>
              <a:rPr lang="sv-se" b="0" i="0" u="none" baseline="0" dirty="0"/>
              <a:t>re ämnen som ger mest poäng. </a:t>
            </a:r>
            <a:r>
              <a:rPr lang="sv-se" sz="900" b="0" i="0" u="none" baseline="0" dirty="0">
                <a:solidFill>
                  <a:schemeClr val="tx1"/>
                </a:solidFill>
                <a:latin typeface="Arial" panose="020B0604020202020204" pitchFamily="34" charset="0"/>
                <a:ea typeface="Arial" charset="0"/>
                <a:cs typeface="Arial" panose="020B0604020202020204" pitchFamily="34" charset="0"/>
              </a:rPr>
              <a:t>Antagningen görs på basis av det totala antalet poäng för urvalsprovet och betyget eller på basis av enbart urvalsprovet. </a:t>
            </a:r>
            <a:r>
              <a:rPr lang="fi-FI" sz="1200" kern="1200" dirty="0" err="1">
                <a:solidFill>
                  <a:schemeClr val="tx1"/>
                </a:solidFill>
                <a:effectLst/>
                <a:latin typeface="+mn-lt"/>
                <a:ea typeface="+mn-ea"/>
                <a:cs typeface="+mn-cs"/>
              </a:rPr>
              <a:t>Tröskelkravet</a:t>
            </a:r>
            <a:r>
              <a:rPr lang="fi-FI" sz="1200" kern="1200" dirty="0">
                <a:solidFill>
                  <a:schemeClr val="tx1"/>
                </a:solidFill>
                <a:effectLst/>
                <a:latin typeface="+mn-lt"/>
                <a:ea typeface="+mn-ea"/>
                <a:cs typeface="+mn-cs"/>
              </a:rPr>
              <a:t> för </a:t>
            </a:r>
            <a:r>
              <a:rPr lang="fi-FI" sz="1200" kern="1200" dirty="0" err="1">
                <a:solidFill>
                  <a:schemeClr val="tx1"/>
                </a:solidFill>
                <a:effectLst/>
                <a:latin typeface="+mn-lt"/>
                <a:ea typeface="+mn-ea"/>
                <a:cs typeface="+mn-cs"/>
              </a:rPr>
              <a:t>både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arkitektur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och</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landskapsarkitektur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att</a:t>
            </a:r>
            <a:r>
              <a:rPr lang="fi-FI" sz="1200" kern="1200" dirty="0">
                <a:solidFill>
                  <a:schemeClr val="tx1"/>
                </a:solidFill>
                <a:effectLst/>
                <a:latin typeface="+mn-lt"/>
                <a:ea typeface="+mn-ea"/>
                <a:cs typeface="+mn-cs"/>
              </a:rPr>
              <a:t> ha </a:t>
            </a:r>
            <a:r>
              <a:rPr lang="fi-FI" sz="1200" kern="1200" dirty="0" err="1">
                <a:solidFill>
                  <a:schemeClr val="tx1"/>
                </a:solidFill>
                <a:effectLst/>
                <a:latin typeface="+mn-lt"/>
                <a:ea typeface="+mn-ea"/>
                <a:cs typeface="+mn-cs"/>
              </a:rPr>
              <a:t>skrivit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studentprov</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lång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matematik</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avlagt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med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minst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vitsord</a:t>
            </a:r>
            <a:r>
              <a:rPr lang="fi-FI" sz="1200" kern="1200" dirty="0">
                <a:solidFill>
                  <a:schemeClr val="tx1"/>
                </a:solidFill>
                <a:effectLst/>
                <a:latin typeface="+mn-lt"/>
                <a:ea typeface="+mn-ea"/>
                <a:cs typeface="+mn-cs"/>
              </a:rPr>
              <a:t> B </a:t>
            </a:r>
            <a:r>
              <a:rPr lang="fi-FI" sz="1200" kern="1200" dirty="0" err="1">
                <a:solidFill>
                  <a:schemeClr val="tx1"/>
                </a:solidFill>
                <a:effectLst/>
                <a:latin typeface="+mn-lt"/>
                <a:ea typeface="+mn-ea"/>
                <a:cs typeface="+mn-cs"/>
              </a:rPr>
              <a:t>eller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studentprov</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kort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matematik</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avlagt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med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minst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vitsord</a:t>
            </a:r>
            <a:r>
              <a:rPr lang="fi-FI" sz="1200" kern="1200" dirty="0">
                <a:solidFill>
                  <a:schemeClr val="tx1"/>
                </a:solidFill>
                <a:effectLst/>
                <a:latin typeface="+mn-lt"/>
                <a:ea typeface="+mn-ea"/>
                <a:cs typeface="+mn-cs"/>
              </a:rPr>
              <a:t> M, </a:t>
            </a:r>
            <a:r>
              <a:rPr lang="fi-FI" sz="1200" kern="1200" dirty="0" err="1">
                <a:solidFill>
                  <a:schemeClr val="tx1"/>
                </a:solidFill>
                <a:effectLst/>
                <a:latin typeface="+mn-lt"/>
                <a:ea typeface="+mn-ea"/>
                <a:cs typeface="+mn-cs"/>
              </a:rPr>
              <a:t>eller</a:t>
            </a:r>
            <a:r>
              <a:rPr lang="fi-FI" sz="1200" kern="1200" dirty="0">
                <a:solidFill>
                  <a:schemeClr val="tx1"/>
                </a:solidFill>
                <a:effectLst/>
                <a:latin typeface="+mn-lt"/>
                <a:ea typeface="+mn-ea"/>
                <a:cs typeface="+mn-cs"/>
              </a:rPr>
              <a:t> ett </a:t>
            </a:r>
            <a:r>
              <a:rPr lang="fi-FI" sz="1200" kern="1200" dirty="0" err="1">
                <a:solidFill>
                  <a:schemeClr val="tx1"/>
                </a:solidFill>
                <a:effectLst/>
                <a:latin typeface="+mn-lt"/>
                <a:ea typeface="+mn-ea"/>
                <a:cs typeface="+mn-cs"/>
              </a:rPr>
              <a:t>tillräckligt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resultat</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matematikprovet</a:t>
            </a:r>
            <a:r>
              <a:rPr lang="fi-FI" sz="1200" kern="1200" dirty="0">
                <a:solidFill>
                  <a:schemeClr val="tx1"/>
                </a:solidFill>
                <a:effectLst/>
                <a:latin typeface="+mn-lt"/>
                <a:ea typeface="+mn-ea"/>
                <a:cs typeface="+mn-cs"/>
              </a:rPr>
              <a:t> för </a:t>
            </a:r>
            <a:r>
              <a:rPr lang="fi-FI" sz="1200" kern="1200" dirty="0" err="1">
                <a:solidFill>
                  <a:schemeClr val="tx1"/>
                </a:solidFill>
                <a:effectLst/>
                <a:latin typeface="+mn-lt"/>
                <a:ea typeface="+mn-ea"/>
                <a:cs typeface="+mn-cs"/>
              </a:rPr>
              <a:t>arkitektur</a:t>
            </a:r>
            <a:r>
              <a:rPr lang="fi-FI" sz="1200" kern="1200" dirty="0">
                <a:solidFill>
                  <a:schemeClr val="tx1"/>
                </a:solidFill>
                <a:effectLst/>
                <a:latin typeface="+mn-lt"/>
                <a:ea typeface="+mn-ea"/>
                <a:cs typeface="+mn-cs"/>
              </a:rPr>
              <a:t>. Alla </a:t>
            </a:r>
            <a:r>
              <a:rPr lang="fi-FI" sz="1200" kern="1200" dirty="0" err="1">
                <a:solidFill>
                  <a:schemeClr val="tx1"/>
                </a:solidFill>
                <a:effectLst/>
                <a:latin typeface="+mn-lt"/>
                <a:ea typeface="+mn-ea"/>
                <a:cs typeface="+mn-cs"/>
              </a:rPr>
              <a:t>som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söker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till</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ansökningsmålet</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landskapsarkitektur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måste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dessutom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uppfylla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tröskelkravet</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naturvetenskaper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vilket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ett </a:t>
            </a:r>
            <a:r>
              <a:rPr lang="fi-FI" sz="1200" kern="1200" dirty="0" err="1">
                <a:solidFill>
                  <a:schemeClr val="tx1"/>
                </a:solidFill>
                <a:effectLst/>
                <a:latin typeface="+mn-lt"/>
                <a:ea typeface="+mn-ea"/>
                <a:cs typeface="+mn-cs"/>
              </a:rPr>
              <a:t>studentprov</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geografi</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avlagt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med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minst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vitsord</a:t>
            </a:r>
            <a:r>
              <a:rPr lang="fi-FI" sz="1200" kern="1200" dirty="0">
                <a:solidFill>
                  <a:schemeClr val="tx1"/>
                </a:solidFill>
                <a:effectLst/>
                <a:latin typeface="+mn-lt"/>
                <a:ea typeface="+mn-ea"/>
                <a:cs typeface="+mn-cs"/>
              </a:rPr>
              <a:t> M, </a:t>
            </a:r>
            <a:r>
              <a:rPr lang="fi-FI" sz="1200" kern="1200" dirty="0" err="1">
                <a:solidFill>
                  <a:schemeClr val="tx1"/>
                </a:solidFill>
                <a:effectLst/>
                <a:latin typeface="+mn-lt"/>
                <a:ea typeface="+mn-ea"/>
                <a:cs typeface="+mn-cs"/>
              </a:rPr>
              <a:t>eller</a:t>
            </a:r>
            <a:r>
              <a:rPr lang="fi-FI" sz="1200" kern="1200" dirty="0">
                <a:solidFill>
                  <a:schemeClr val="tx1"/>
                </a:solidFill>
                <a:effectLst/>
                <a:latin typeface="+mn-lt"/>
                <a:ea typeface="+mn-ea"/>
                <a:cs typeface="+mn-cs"/>
              </a:rPr>
              <a:t> ett </a:t>
            </a:r>
            <a:r>
              <a:rPr lang="fi-FI" sz="1200" kern="1200" dirty="0" err="1">
                <a:solidFill>
                  <a:schemeClr val="tx1"/>
                </a:solidFill>
                <a:effectLst/>
                <a:latin typeface="+mn-lt"/>
                <a:ea typeface="+mn-ea"/>
                <a:cs typeface="+mn-cs"/>
              </a:rPr>
              <a:t>tillräckligt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resultat</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prov</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naturvetenskaper</a:t>
            </a:r>
            <a:r>
              <a:rPr lang="fi-FI" sz="1200" kern="1200" dirty="0">
                <a:solidFill>
                  <a:schemeClr val="tx1"/>
                </a:solidFill>
                <a:effectLst/>
                <a:latin typeface="+mn-lt"/>
                <a:ea typeface="+mn-ea"/>
                <a:cs typeface="+mn-cs"/>
              </a:rPr>
              <a:t> för </a:t>
            </a:r>
            <a:r>
              <a:rPr lang="fi-FI" sz="1200" kern="1200" dirty="0" err="1">
                <a:solidFill>
                  <a:schemeClr val="tx1"/>
                </a:solidFill>
                <a:effectLst/>
                <a:latin typeface="+mn-lt"/>
                <a:ea typeface="+mn-ea"/>
                <a:cs typeface="+mn-cs"/>
              </a:rPr>
              <a:t>ansökningsmålet</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landskapsarkitektur</a:t>
            </a:r>
            <a:r>
              <a:rPr lang="fi-FI" sz="1200" kern="1200" dirty="0">
                <a:solidFill>
                  <a:schemeClr val="tx1"/>
                </a:solidFill>
                <a:effectLst/>
                <a:latin typeface="+mn-lt"/>
                <a:ea typeface="+mn-ea"/>
                <a:cs typeface="+mn-cs"/>
              </a:rPr>
              <a:t>. M</a:t>
            </a:r>
            <a:r>
              <a:rPr lang="sv-se" sz="900" b="0" i="0" u="none" baseline="0" dirty="0">
                <a:solidFill>
                  <a:srgbClr val="000000"/>
                </a:solidFill>
                <a:effectLst/>
              </a:rPr>
              <a:t>er information: dia.fi/</a:t>
            </a:r>
            <a:r>
              <a:rPr lang="sv-se" sz="900" b="0" i="0" u="none" baseline="0" dirty="0" err="1">
                <a:solidFill>
                  <a:srgbClr val="000000"/>
                </a:solidFill>
                <a:effectLst/>
              </a:rPr>
              <a:t>sv</a:t>
            </a:r>
            <a:r>
              <a:rPr lang="sv-se" sz="900" b="0" i="0" u="none" baseline="0" dirty="0">
                <a:solidFill>
                  <a:srgbClr val="000000"/>
                </a:solidFill>
                <a:effectLst/>
              </a:rPr>
              <a:t>, </a:t>
            </a:r>
            <a:r>
              <a:rPr lang="fi-FI" sz="900" b="0" i="0" baseline="0" noProof="0" dirty="0">
                <a:solidFill>
                  <a:schemeClr val="tx1"/>
                </a:solidFill>
                <a:latin typeface="+mn-lt"/>
                <a:ea typeface="Arial" charset="0"/>
                <a:cs typeface="Arial"/>
              </a:rPr>
              <a:t>opintopolku.fi.</a:t>
            </a:r>
            <a:r>
              <a:rPr lang="sv-se" sz="900" b="0" i="0" u="none" baseline="0" dirty="0">
                <a:solidFill>
                  <a:srgbClr val="000000"/>
                </a:solidFill>
                <a:effectLst/>
              </a:rPr>
              <a:t> </a:t>
            </a:r>
            <a:endParaRPr lang="sv-se" altLang="en-US" sz="900" b="0" dirty="0">
              <a:solidFill>
                <a:schemeClr val="tx1"/>
              </a:solidFill>
              <a:latin typeface="Arial" panose="020B0604020202020204" pitchFamily="34" charset="0"/>
              <a:ea typeface="Arial" charset="0"/>
              <a:cs typeface="Arial" panose="020B0604020202020204" pitchFamily="34" charset="0"/>
            </a:endParaRPr>
          </a:p>
          <a:p>
            <a:pPr marL="171450" indent="-171450" algn="l" rtl="0">
              <a:buFont typeface="Arial" panose="020B0604020202020204" pitchFamily="34" charset="0"/>
              <a:buChar char="•"/>
            </a:pPr>
            <a:r>
              <a:rPr lang="sv-se" sz="1200" b="1" i="0" u="none" baseline="0" dirty="0">
                <a:latin typeface="Arial" charset="0"/>
                <a:ea typeface="Arial" charset="0"/>
                <a:cs typeface="Arial" charset="0"/>
              </a:rPr>
              <a:t>Informationsnätverk:</a:t>
            </a:r>
            <a:r>
              <a:rPr lang="sv-se" sz="1200" b="0" i="0" u="none" baseline="0" dirty="0">
                <a:latin typeface="Arial" charset="0"/>
                <a:ea typeface="Arial" charset="0"/>
                <a:cs typeface="Arial" charset="0"/>
              </a:rPr>
              <a:t> I </a:t>
            </a:r>
            <a:r>
              <a:rPr lang="sv-se" sz="1200" b="0" i="0" u="none" baseline="0" dirty="0" err="1">
                <a:latin typeface="Arial" charset="0"/>
                <a:ea typeface="Arial" charset="0"/>
                <a:cs typeface="Arial" charset="0"/>
              </a:rPr>
              <a:t>betygsantagningen</a:t>
            </a:r>
            <a:r>
              <a:rPr lang="sv-se" sz="1200" b="0" i="0" u="none" baseline="0" dirty="0">
                <a:latin typeface="Arial" charset="0"/>
                <a:ea typeface="Arial" charset="0"/>
                <a:cs typeface="Arial" charset="0"/>
              </a:rPr>
              <a:t> kan sökande få poäng för fem ämnen: modersmålet och litteratur, lång eller kort matematik samt de tre övriga ämnen som ger mest poäng. </a:t>
            </a:r>
            <a:r>
              <a:rPr lang="sv-se" sz="1200" b="0" i="0" u="none" baseline="0" dirty="0">
                <a:solidFill>
                  <a:srgbClr val="FF0000"/>
                </a:solidFill>
                <a:latin typeface="Arial" charset="0"/>
                <a:ea typeface="Arial" charset="0"/>
                <a:cs typeface="Arial" charset="0"/>
              </a:rPr>
              <a:t>I </a:t>
            </a:r>
            <a:r>
              <a:rPr lang="sv-se" sz="1200" b="0" i="0" u="none" baseline="0" dirty="0" err="1">
                <a:solidFill>
                  <a:srgbClr val="FF0000"/>
                </a:solidFill>
                <a:latin typeface="Arial" charset="0"/>
                <a:ea typeface="Arial" charset="0"/>
                <a:cs typeface="Arial" charset="0"/>
              </a:rPr>
              <a:t>betygsantagningen</a:t>
            </a:r>
            <a:r>
              <a:rPr lang="sv-se" sz="1200" b="0" i="0" u="none" baseline="0" dirty="0">
                <a:solidFill>
                  <a:srgbClr val="FF0000"/>
                </a:solidFill>
                <a:latin typeface="Arial" charset="0"/>
                <a:ea typeface="Arial" charset="0"/>
                <a:cs typeface="Arial" charset="0"/>
              </a:rPr>
              <a:t> är tröskelkriteriet ett godkänt resultat i studentprovet i lång matematik. M</a:t>
            </a:r>
            <a:r>
              <a:rPr lang="sv-se" sz="1200" b="0" i="0" u="none" baseline="0" dirty="0">
                <a:solidFill>
                  <a:srgbClr val="000000"/>
                </a:solidFill>
                <a:effectLst/>
              </a:rPr>
              <a:t>er information: yliopistovalinnat.fi, opintopolku.fi.</a:t>
            </a:r>
          </a:p>
          <a:p>
            <a:pPr marL="171450" indent="-171450" algn="l" rtl="0">
              <a:buFont typeface="Arial" panose="020B0604020202020204" pitchFamily="34" charset="0"/>
              <a:buChar char="•"/>
            </a:pPr>
            <a:r>
              <a:rPr lang="sv-se" sz="1200" b="0" i="0" u="none" baseline="0" dirty="0">
                <a:latin typeface="Arial" charset="0"/>
                <a:ea typeface="Arial" charset="0"/>
                <a:cs typeface="Arial" charset="0"/>
              </a:rPr>
              <a:t>Mer information: yliopistovalinnat.fi/sv.</a:t>
            </a:r>
            <a:endParaRPr lang="sv-se" sz="1200" b="0" i="0" baseline="0" noProof="0" dirty="0">
              <a:latin typeface="Arial" charset="0"/>
              <a:ea typeface="Arial" charset="0"/>
              <a:cs typeface="Arial" charset="0"/>
            </a:endParaRPr>
          </a:p>
          <a:p>
            <a:endParaRPr lang="sv-se" sz="1200" b="1" i="0" baseline="0" noProof="0" dirty="0">
              <a:latin typeface="Arial" charset="0"/>
              <a:ea typeface="Arial" charset="0"/>
              <a:cs typeface="Arial" charset="0"/>
            </a:endParaRPr>
          </a:p>
          <a:p>
            <a:pPr algn="l" rtl="0"/>
            <a:r>
              <a:rPr lang="sv-se" sz="1200" b="1" i="0" u="none" baseline="0" dirty="0">
                <a:latin typeface="Arial" charset="0"/>
                <a:ea typeface="Arial" charset="0"/>
                <a:cs typeface="Arial" charset="0"/>
              </a:rPr>
              <a:t>Det konstnärliga området</a:t>
            </a:r>
            <a:endParaRPr lang="sv-se" sz="1200" b="1" i="0" noProof="0" dirty="0">
              <a:latin typeface="Arial" charset="0"/>
              <a:ea typeface="Arial" charset="0"/>
              <a:cs typeface="Arial"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latin typeface="Arial" charset="0"/>
                <a:ea typeface="Arial" charset="0"/>
                <a:cs typeface="Arial" charset="0"/>
              </a:rPr>
              <a:t>Största delen av ansökningsalternativen ger inte poäng på basis av studentbetyget. Vitsord i studentexamen beaktas inom bildkonstpedagogik, design, </a:t>
            </a:r>
            <a:r>
              <a:rPr lang="sv-SE" sz="1200" b="0" i="0" u="none" baseline="0" dirty="0" err="1">
                <a:latin typeface="Arial" charset="0"/>
                <a:ea typeface="Arial" charset="0"/>
                <a:cs typeface="Arial" charset="0"/>
              </a:rPr>
              <a:t>inredningsarkitektur</a:t>
            </a:r>
            <a:r>
              <a:rPr lang="sv-SE" sz="1200" b="0" i="0" u="none" baseline="0" dirty="0">
                <a:latin typeface="Arial" charset="0"/>
                <a:ea typeface="Arial" charset="0"/>
                <a:cs typeface="Arial" charset="0"/>
              </a:rPr>
              <a:t> samt visuell kommunikation och design.</a:t>
            </a:r>
            <a:endParaRPr lang="sv-se" b="0" i="0" u="none" baseline="0" dirty="0">
              <a:latin typeface="Arial" panose="020B0604020202020204" pitchFamily="34" charset="0"/>
              <a:ea typeface="Arial"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solidFill>
                  <a:schemeClr val="tx1"/>
                </a:solidFill>
                <a:latin typeface="Arial" panose="020B0604020202020204" pitchFamily="34" charset="0"/>
                <a:ea typeface="Arial" charset="0"/>
                <a:cs typeface="Arial" panose="020B0604020202020204" pitchFamily="34" charset="0"/>
              </a:rPr>
              <a:t>Inom ansökningsalternativen bildkonstpedagogik, design, </a:t>
            </a:r>
            <a:r>
              <a:rPr lang="sv-SE" sz="1200" b="0" i="0" u="none" baseline="0" dirty="0" err="1">
                <a:solidFill>
                  <a:schemeClr val="tx1"/>
                </a:solidFill>
                <a:latin typeface="Arial" panose="020B0604020202020204" pitchFamily="34" charset="0"/>
                <a:ea typeface="Arial" charset="0"/>
                <a:cs typeface="Arial" panose="020B0604020202020204" pitchFamily="34" charset="0"/>
              </a:rPr>
              <a:t>inredningsarkitektur</a:t>
            </a:r>
            <a:r>
              <a:rPr lang="sv-SE" sz="1200" b="0" i="0" u="none" baseline="0" dirty="0">
                <a:solidFill>
                  <a:schemeClr val="tx1"/>
                </a:solidFill>
                <a:latin typeface="Arial" panose="020B0604020202020204" pitchFamily="34" charset="0"/>
                <a:ea typeface="Arial" charset="0"/>
                <a:cs typeface="Arial" panose="020B0604020202020204" pitchFamily="34" charset="0"/>
              </a:rPr>
              <a:t> samt visuell kommunikation och design görs antagningen på basis av det totala antalet poäng för urvalsprovet och betyget eller på basis av enbart urvalsprovet (mer information: opintopolku.fi).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u="none" kern="1200" baseline="0" dirty="0">
                <a:solidFill>
                  <a:schemeClr val="tx1"/>
                </a:solidFill>
                <a:effectLst/>
                <a:latin typeface="+mn-lt"/>
                <a:ea typeface="+mn-ea"/>
                <a:cs typeface="+mn-cs"/>
              </a:rPr>
              <a:t>Bildkonstpedagogik: </a:t>
            </a:r>
            <a:r>
              <a:rPr lang="sv-SE" sz="1200" b="0" i="0" u="none" kern="1200" baseline="0" dirty="0">
                <a:solidFill>
                  <a:schemeClr val="tx1"/>
                </a:solidFill>
                <a:effectLst/>
                <a:latin typeface="+mn-lt"/>
                <a:ea typeface="+mn-ea"/>
                <a:cs typeface="+mn-cs"/>
              </a:rPr>
              <a:t>För alla sökande som har avlagt studentexamen eller IB-/EB-/RP-/DIA-examen beaktas modersmål och litteratur och fyra andra ämnen som du skrivit och som ger dig de bästa poängen. Gymnasiediplom i bildkonst eller media kan räknas som ett av dem.</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u="none" kern="1200" baseline="0" dirty="0">
                <a:solidFill>
                  <a:schemeClr val="tx1"/>
                </a:solidFill>
                <a:effectLst/>
                <a:latin typeface="+mn-lt"/>
                <a:ea typeface="+mn-ea"/>
                <a:cs typeface="+mn-cs"/>
              </a:rPr>
              <a:t>Design: </a:t>
            </a:r>
            <a:r>
              <a:rPr lang="sv-SE" sz="1200" b="0" i="0" u="none" kern="1200" baseline="0" dirty="0">
                <a:solidFill>
                  <a:schemeClr val="tx1"/>
                </a:solidFill>
                <a:effectLst/>
                <a:latin typeface="+mn-lt"/>
                <a:ea typeface="+mn-ea"/>
                <a:cs typeface="+mn-cs"/>
              </a:rPr>
              <a:t>För alla sökande som har avlagt studentexamen eller IB-/EB-/RP-/DIA-examen beaktas modersmål och litteratur och fyra andra ämnen som du skrivit och som ger dig de bästa poängen.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u="none" kern="1200" baseline="0" dirty="0" err="1">
                <a:solidFill>
                  <a:schemeClr val="tx1"/>
                </a:solidFill>
                <a:effectLst/>
                <a:latin typeface="+mn-lt"/>
                <a:ea typeface="+mn-ea"/>
                <a:cs typeface="+mn-cs"/>
              </a:rPr>
              <a:t>Inredningsarkitektur</a:t>
            </a:r>
            <a:r>
              <a:rPr lang="sv-SE" sz="1200" b="1" i="0" u="none" kern="1200" baseline="0" dirty="0">
                <a:solidFill>
                  <a:schemeClr val="tx1"/>
                </a:solidFill>
                <a:effectLst/>
                <a:latin typeface="+mn-lt"/>
                <a:ea typeface="+mn-ea"/>
                <a:cs typeface="+mn-cs"/>
              </a:rPr>
              <a:t>: </a:t>
            </a:r>
            <a:r>
              <a:rPr lang="sv-SE" sz="1200" b="0" i="0" u="none" kern="1200" baseline="0" dirty="0">
                <a:solidFill>
                  <a:schemeClr val="tx1"/>
                </a:solidFill>
                <a:effectLst/>
                <a:latin typeface="+mn-lt"/>
                <a:ea typeface="+mn-ea"/>
                <a:cs typeface="+mn-cs"/>
              </a:rPr>
              <a:t>För alla sökande som har avlagt studentexamen eller IB-/EB-/RP-/DIA-examen beaktas modersmål och litteratur och fyra andra ämnen som du skrivit och som ger dig de bästa poängen.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u="none" kern="1200" baseline="0" dirty="0">
                <a:solidFill>
                  <a:schemeClr val="tx1"/>
                </a:solidFill>
                <a:effectLst/>
                <a:latin typeface="+mn-lt"/>
                <a:ea typeface="+mn-ea"/>
                <a:cs typeface="+mn-cs"/>
              </a:rPr>
              <a:t>Visuell kommunikation och design: </a:t>
            </a:r>
            <a:r>
              <a:rPr lang="sv-SE" sz="1200" b="0" i="0" u="none" kern="1200" baseline="0" dirty="0">
                <a:solidFill>
                  <a:schemeClr val="tx1"/>
                </a:solidFill>
                <a:effectLst/>
                <a:latin typeface="+mn-lt"/>
                <a:ea typeface="+mn-ea"/>
                <a:cs typeface="+mn-cs"/>
              </a:rPr>
              <a:t>För alla sökande som har avlagt studentexamen eller IB-/EB-/RP-/DIA-examen beaktas modersmål och litteratur och fyra andra ämnen som du skrivit och som ger dig de bästa poängen. Gymnasiediplom i bildkonst eller media kan räknas som ett av dem.</a:t>
            </a:r>
          </a:p>
        </p:txBody>
      </p:sp>
      <p:sp>
        <p:nvSpPr>
          <p:cNvPr id="4" name="Slide Number Placeholder 3"/>
          <p:cNvSpPr>
            <a:spLocks noGrp="1"/>
          </p:cNvSpPr>
          <p:nvPr>
            <p:ph type="sldNum" sz="quarter" idx="5"/>
          </p:nvPr>
        </p:nvSpPr>
        <p:spPr/>
        <p:txBody>
          <a:bodyPr/>
          <a:lstStyle/>
          <a:p>
            <a:pPr algn="l" rtl="0"/>
            <a:fld id="{CB868C32-EF99-4F91-9ACD-FA27EAEF0DAD}" type="slidenum">
              <a:rPr/>
              <a:pPr/>
              <a:t>30</a:t>
            </a:fld>
            <a:endParaRPr lang="sv-se"/>
          </a:p>
        </p:txBody>
      </p:sp>
    </p:spTree>
    <p:extLst>
      <p:ext uri="{BB962C8B-B14F-4D97-AF65-F5344CB8AC3E}">
        <p14:creationId xmlns:p14="http://schemas.microsoft.com/office/powerpoint/2010/main" val="440775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b="0" i="0" u="none" baseline="0" dirty="0"/>
              <a:t>Du hittar de aktuella sidorna genom att skriva in och söka ”Ansökan till kandidatutbildningar” på aalto.fi/sv.</a:t>
            </a:r>
          </a:p>
          <a:p>
            <a:pPr marL="0" marR="0" lvl="0" indent="0" algn="l" defTabSz="685800" rtl="0" eaLnBrk="1" fontAlgn="auto" latinLnBrk="0" hangingPunct="1">
              <a:lnSpc>
                <a:spcPct val="100000"/>
              </a:lnSpc>
              <a:spcBef>
                <a:spcPts val="0"/>
              </a:spcBef>
              <a:spcAft>
                <a:spcPts val="0"/>
              </a:spcAft>
              <a:buClrTx/>
              <a:buSzTx/>
              <a:buFontTx/>
              <a:buNone/>
              <a:tabLst/>
              <a:defRPr/>
            </a:pPr>
            <a:endParaRPr lang="sv-se" b="1" dirty="0"/>
          </a:p>
          <a:p>
            <a:pPr marL="0" marR="0" lvl="0" indent="0" algn="l" defTabSz="685800" rtl="0" eaLnBrk="1" fontAlgn="auto" latinLnBrk="0" hangingPunct="1">
              <a:lnSpc>
                <a:spcPct val="100000"/>
              </a:lnSpc>
              <a:spcBef>
                <a:spcPts val="0"/>
              </a:spcBef>
              <a:spcAft>
                <a:spcPts val="0"/>
              </a:spcAft>
              <a:buClrTx/>
              <a:buSzTx/>
              <a:buFontTx/>
              <a:buNone/>
              <a:tabLst/>
              <a:defRPr/>
            </a:pPr>
            <a:r>
              <a:rPr lang="sv-se" b="1" i="0" u="none" baseline="0" dirty="0"/>
              <a:t>Ansökan till kandidatutbildningar</a:t>
            </a:r>
            <a:endParaRPr lang="sv-se" dirty="0"/>
          </a:p>
          <a:p>
            <a:pPr algn="l" rtl="0"/>
            <a:r>
              <a:rPr lang="sv-se" b="0" i="0" u="none" baseline="0" dirty="0"/>
              <a:t>https://www.aalto.fi/sv/node/54501</a:t>
            </a:r>
          </a:p>
          <a:p>
            <a:pPr marL="171450" indent="-171450" algn="l" rtl="0">
              <a:buFont typeface="Arial" panose="020B0604020202020204" pitchFamily="34" charset="0"/>
              <a:buChar char="•"/>
            </a:pPr>
            <a:r>
              <a:rPr lang="sv-se" b="0" i="0" u="none" baseline="0" dirty="0"/>
              <a:t>På denna sida listas alla kandidatutbildningar vid Aalto-universitetet och länkar till programmens beskrivningar, antagningsgrunder och anvisningar för ansökan.</a:t>
            </a:r>
          </a:p>
          <a:p>
            <a:pPr marL="0" marR="0" lvl="0" indent="0" algn="l" defTabSz="685800" rtl="0" eaLnBrk="1" fontAlgn="auto" latinLnBrk="0" hangingPunct="1">
              <a:lnSpc>
                <a:spcPct val="100000"/>
              </a:lnSpc>
              <a:spcBef>
                <a:spcPts val="0"/>
              </a:spcBef>
              <a:spcAft>
                <a:spcPts val="0"/>
              </a:spcAft>
              <a:buClrTx/>
              <a:buSzTx/>
              <a:buFontTx/>
              <a:buNone/>
              <a:tabLst/>
              <a:defRPr/>
            </a:pPr>
            <a:endParaRPr lang="sv-se" sz="1200" b="1"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sv-se" sz="1200" b="1" i="0" u="none" baseline="0" dirty="0">
                <a:latin typeface="Arial" panose="020B0604020202020204" pitchFamily="34" charset="0"/>
                <a:ea typeface="Arial" panose="020B0604020202020204" pitchFamily="34" charset="0"/>
                <a:cs typeface="Arial" panose="020B0604020202020204" pitchFamily="34" charset="0"/>
              </a:rPr>
              <a:t>Det tekniska området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latin typeface="Arial" panose="020B0604020202020204" pitchFamily="34" charset="0"/>
                <a:ea typeface="Arial" panose="020B0604020202020204" pitchFamily="34" charset="0"/>
                <a:cs typeface="Arial" panose="020B0604020202020204" pitchFamily="34" charset="0"/>
              </a:rPr>
              <a:t>dia.fi/</a:t>
            </a:r>
            <a:r>
              <a:rPr lang="sv-se" sz="1200" b="0" i="0" u="none" baseline="0" dirty="0" err="1">
                <a:latin typeface="Arial" panose="020B0604020202020204" pitchFamily="34" charset="0"/>
                <a:ea typeface="Arial" panose="020B0604020202020204" pitchFamily="34" charset="0"/>
                <a:cs typeface="Arial" panose="020B0604020202020204" pitchFamily="34" charset="0"/>
              </a:rPr>
              <a:t>sv</a:t>
            </a:r>
            <a:r>
              <a:rPr lang="sv-se" sz="1200" b="0" i="0" u="none" baseline="0" dirty="0">
                <a:latin typeface="Arial" panose="020B0604020202020204" pitchFamily="34" charset="0"/>
                <a:ea typeface="Arial" panose="020B0604020202020204" pitchFamily="34" charset="0"/>
                <a:cs typeface="Arial" panose="020B0604020202020204" pitchFamily="34" charset="0"/>
              </a:rPr>
              <a:t> 		den gemensamma antagningen till diplomingenjörs- och arkitektutbildningen (fi/</a:t>
            </a:r>
            <a:r>
              <a:rPr lang="sv-se" sz="1200" b="0" i="0" u="none" baseline="0" dirty="0" err="1">
                <a:latin typeface="Arial" panose="020B0604020202020204" pitchFamily="34" charset="0"/>
                <a:ea typeface="Arial" panose="020B0604020202020204" pitchFamily="34" charset="0"/>
                <a:cs typeface="Arial" panose="020B0604020202020204" pitchFamily="34" charset="0"/>
              </a:rPr>
              <a:t>sv</a:t>
            </a:r>
            <a:r>
              <a:rPr lang="sv-se" sz="1200" b="0" i="0" u="none" baseline="0" dirty="0">
                <a:latin typeface="Arial" panose="020B0604020202020204" pitchFamily="34" charset="0"/>
                <a:ea typeface="Arial" panose="020B0604020202020204" pitchFamily="34" charset="0"/>
                <a:cs typeface="Arial" panose="020B0604020202020204" pitchFamily="34" charset="0"/>
              </a:rPr>
              <a: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t>studieinfo.fi	samma som </a:t>
            </a:r>
            <a:r>
              <a:rPr lang="sv-se" sz="1200" b="0" i="0" u="none" baseline="0" dirty="0" err="1"/>
              <a:t>ovan+</a:t>
            </a:r>
            <a:r>
              <a:rPr lang="sv-se" sz="1200" b="0" i="0" u="none" baseline="0" dirty="0" err="1">
                <a:latin typeface="Arial" panose="020B0604020202020204" pitchFamily="34" charset="0"/>
                <a:ea typeface="Arial" panose="020B0604020202020204" pitchFamily="34" charset="0"/>
                <a:cs typeface="Arial" panose="020B0604020202020204" pitchFamily="34" charset="0"/>
              </a:rPr>
              <a:t>informationsnätverk</a:t>
            </a:r>
            <a:r>
              <a:rPr lang="sv-se" sz="1200" b="0" i="0" u="none" baseline="0" dirty="0">
                <a:latin typeface="Arial" panose="020B0604020202020204" pitchFamily="34" charset="0"/>
                <a:ea typeface="Arial" panose="020B0604020202020204" pitchFamily="34" charset="0"/>
                <a:cs typeface="Arial" panose="020B0604020202020204" pitchFamily="34" charset="0"/>
              </a:rPr>
              <a:t> och engelskspråkiga ansökningsalternativ som leder till kandidatexamen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latin typeface="Arial" panose="020B0604020202020204" pitchFamily="34" charset="0"/>
                <a:ea typeface="Arial" panose="020B0604020202020204" pitchFamily="34" charset="0"/>
                <a:cs typeface="Arial" panose="020B0604020202020204" pitchFamily="34" charset="0"/>
              </a:rPr>
              <a:t>aalto.fi/</a:t>
            </a:r>
            <a:r>
              <a:rPr lang="sv-se" sz="1200" b="0" i="0" u="none" baseline="0" dirty="0" err="1">
                <a:latin typeface="Arial" panose="020B0604020202020204" pitchFamily="34" charset="0"/>
                <a:ea typeface="Arial" panose="020B0604020202020204" pitchFamily="34" charset="0"/>
                <a:cs typeface="Arial" panose="020B0604020202020204" pitchFamily="34" charset="0"/>
              </a:rPr>
              <a:t>sv</a:t>
            </a:r>
            <a:r>
              <a:rPr lang="sv-se" sz="1200" b="0" i="0" u="none" baseline="0" dirty="0">
                <a:latin typeface="Arial" panose="020B0604020202020204" pitchFamily="34" charset="0"/>
                <a:ea typeface="Arial" panose="020B0604020202020204" pitchFamily="34" charset="0"/>
                <a:cs typeface="Arial" panose="020B0604020202020204" pitchFamily="34" charset="0"/>
              </a:rPr>
              <a:t>	engelskspråkiga ansökningsalternativ som leder till kandidatexamen samt magisterprogram</a:t>
            </a:r>
            <a:endParaRPr lang="sv-se" sz="1200" b="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sv-se" sz="1200" b="0" dirty="0"/>
          </a:p>
          <a:p>
            <a:pPr marL="0" marR="0" lvl="0" indent="0" algn="l" defTabSz="685800" rtl="0" eaLnBrk="1" fontAlgn="auto" latinLnBrk="0" hangingPunct="1">
              <a:lnSpc>
                <a:spcPct val="100000"/>
              </a:lnSpc>
              <a:spcBef>
                <a:spcPts val="0"/>
              </a:spcBef>
              <a:spcAft>
                <a:spcPts val="0"/>
              </a:spcAft>
              <a:buClrTx/>
              <a:buSzTx/>
              <a:buFontTx/>
              <a:buNone/>
              <a:tabLst/>
              <a:defRPr/>
            </a:pPr>
            <a:r>
              <a:rPr lang="sv-se" sz="1200" b="1" i="0" u="none" baseline="0" dirty="0"/>
              <a:t>Det ekonomiska området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t>kauppatieteet.fi/</a:t>
            </a:r>
            <a:r>
              <a:rPr lang="sv-se" sz="1200" b="0" i="0" u="none" baseline="0" dirty="0" err="1"/>
              <a:t>sv</a:t>
            </a:r>
            <a:r>
              <a:rPr lang="sv-se" sz="1200" b="0" i="0" u="none" baseline="0" dirty="0"/>
              <a:t>	 </a:t>
            </a:r>
            <a:r>
              <a:rPr lang="sv-se" sz="1200" b="0" i="0" u="none" baseline="0" dirty="0">
                <a:latin typeface="Arial" panose="020B0604020202020204" pitchFamily="34" charset="0"/>
                <a:ea typeface="Arial" panose="020B0604020202020204" pitchFamily="34" charset="0"/>
                <a:cs typeface="Arial" panose="020B0604020202020204" pitchFamily="34" charset="0"/>
              </a:rPr>
              <a:t>den gemensamma antagningen till ekonomutbildning (fi)</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latin typeface="Arial" panose="020B0604020202020204" pitchFamily="34" charset="0"/>
                <a:ea typeface="Arial" panose="020B0604020202020204" pitchFamily="34" charset="0"/>
                <a:cs typeface="Arial" panose="020B0604020202020204" pitchFamily="34" charset="0"/>
              </a:rPr>
              <a:t>studieinfo.fi	 finskspråkiga ansökningsalternativ till ekonomutbildningen samt engelskspråkiga ansökningsalternativ som leder till kandidatexamen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latin typeface="Arial" panose="020B0604020202020204" pitchFamily="34" charset="0"/>
                <a:ea typeface="Arial" panose="020B0604020202020204" pitchFamily="34" charset="0"/>
                <a:cs typeface="Arial" panose="020B0604020202020204" pitchFamily="34" charset="0"/>
              </a:rPr>
              <a:t>aalto.fi/</a:t>
            </a:r>
            <a:r>
              <a:rPr lang="sv-se" sz="1200" b="0" i="0" u="none" baseline="0" dirty="0" err="1">
                <a:latin typeface="Arial" panose="020B0604020202020204" pitchFamily="34" charset="0"/>
                <a:ea typeface="Arial" panose="020B0604020202020204" pitchFamily="34" charset="0"/>
                <a:cs typeface="Arial" panose="020B0604020202020204" pitchFamily="34" charset="0"/>
              </a:rPr>
              <a:t>sv</a:t>
            </a:r>
            <a:r>
              <a:rPr lang="sv-se" sz="1200" b="0" i="0" u="none" baseline="0" dirty="0">
                <a:latin typeface="Arial" panose="020B0604020202020204" pitchFamily="34" charset="0"/>
                <a:ea typeface="Arial" panose="020B0604020202020204" pitchFamily="34" charset="0"/>
                <a:cs typeface="Arial" panose="020B0604020202020204" pitchFamily="34" charset="0"/>
              </a:rPr>
              <a:t>	 engelskspråkiga ansökningsalternativ som leder till kandidatexamen samt magisterprogram</a:t>
            </a:r>
            <a:endParaRPr lang="sv-se" sz="1200" b="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sv-se" sz="1200" b="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sv-se" sz="1200" b="1" i="0" u="none" baseline="0" dirty="0"/>
              <a:t>Det konstnärliga området</a:t>
            </a:r>
            <a:endParaRPr lang="sv-se" sz="1200" b="1" dirty="0">
              <a:latin typeface="+mn-lt"/>
              <a:cs typeface="+mn-cs"/>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latin typeface="Arial" panose="020B0604020202020204" pitchFamily="34" charset="0"/>
                <a:ea typeface="Arial" panose="020B0604020202020204" pitchFamily="34" charset="0"/>
                <a:cs typeface="Arial" panose="020B0604020202020204" pitchFamily="34" charset="0"/>
              </a:rPr>
              <a:t>studieinfo.fi 	finsk- och svenskspråkiga samt engelskspråkiga ansökningsalternativ som leder till kandidatexamen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latin typeface="Arial" panose="020B0604020202020204" pitchFamily="34" charset="0"/>
                <a:ea typeface="Arial" panose="020B0604020202020204" pitchFamily="34" charset="0"/>
                <a:cs typeface="Arial" panose="020B0604020202020204" pitchFamily="34" charset="0"/>
              </a:rPr>
              <a:t>aalto.fi/</a:t>
            </a:r>
            <a:r>
              <a:rPr lang="sv-se" sz="1200" b="0" i="0" u="none" baseline="0" dirty="0" err="1">
                <a:latin typeface="Arial" panose="020B0604020202020204" pitchFamily="34" charset="0"/>
                <a:ea typeface="Arial" panose="020B0604020202020204" pitchFamily="34" charset="0"/>
                <a:cs typeface="Arial" panose="020B0604020202020204" pitchFamily="34" charset="0"/>
              </a:rPr>
              <a:t>sv</a:t>
            </a:r>
            <a:r>
              <a:rPr lang="sv-se" sz="1200" b="0" i="0" u="none" baseline="0" dirty="0">
                <a:latin typeface="Arial" panose="020B0604020202020204" pitchFamily="34" charset="0"/>
                <a:ea typeface="Arial" panose="020B0604020202020204" pitchFamily="34" charset="0"/>
                <a:cs typeface="Arial" panose="020B0604020202020204" pitchFamily="34" charset="0"/>
              </a:rPr>
              <a:t>	engelskspråkiga ansökningsalternativ som leder till kandidatexamen samt magisterprogram</a:t>
            </a:r>
            <a:endParaRPr lang="sv-se" sz="1200" b="0" dirty="0"/>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dirty="0"/>
          </a:p>
          <a:p>
            <a:pPr algn="l" rtl="0"/>
            <a:r>
              <a:rPr lang="sv-se" b="1" i="0" u="none" baseline="0" dirty="0"/>
              <a:t>Förstagångssökande</a:t>
            </a:r>
          </a:p>
          <a:p>
            <a:pPr marL="171450" indent="-171450" algn="l" rtl="0">
              <a:buFont typeface="Arial" panose="020B0604020202020204" pitchFamily="34" charset="0"/>
              <a:buChar char="•"/>
            </a:pPr>
            <a:r>
              <a:rPr lang="sv-se" b="0" i="0" u="none" baseline="0" dirty="0"/>
              <a:t>Sökande som inte har tagit emot en studieplats efter år 2014 och som inte har avlagt en högskoleexamen.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0" u="none" baseline="0" dirty="0"/>
              <a:t>För förstagångssökande </a:t>
            </a:r>
            <a:r>
              <a:rPr lang="sv-se" sz="1200" b="0" i="0" u="none" kern="1200" baseline="0" dirty="0">
                <a:solidFill>
                  <a:schemeClr val="tx1"/>
                </a:solidFill>
                <a:effectLst/>
                <a:latin typeface="+mn-lt"/>
                <a:ea typeface="+mn-ea"/>
                <a:cs typeface="+mn-cs"/>
              </a:rPr>
              <a:t>reserveras en specifik mängd nybörjarplatser. </a:t>
            </a:r>
            <a:endParaRPr lang="sv-se" dirty="0"/>
          </a:p>
          <a:p>
            <a:pPr marL="171450" indent="-171450" algn="l" rtl="0">
              <a:buFontTx/>
              <a:buChar char="-"/>
            </a:pPr>
            <a:endParaRPr lang="sv-se" dirty="0"/>
          </a:p>
          <a:p>
            <a:pPr marL="0" indent="0" algn="l" rtl="0">
              <a:buFontTx/>
              <a:buNone/>
            </a:pPr>
            <a:r>
              <a:rPr lang="sv-se" b="1" i="0" u="none" baseline="0" dirty="0"/>
              <a:t>Öppna universitetsleden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kern="1200" baseline="0" dirty="0">
                <a:solidFill>
                  <a:schemeClr val="tx1"/>
                </a:solidFill>
                <a:effectLst/>
                <a:latin typeface="+mn-lt"/>
                <a:ea typeface="+mn-ea"/>
                <a:cs typeface="+mn-cs"/>
              </a:rPr>
              <a:t>Sökande som har genomfört ledstudier vid Aalto-universitetets öppna universitet har möjlighet att utan urvalsprov och oberoende av utbildningsbakgrund antas till studier som leder till lägre och högre högskoleexamen inom separat fastställda ansökningsalternativ, förutsatt att de uppfyller kraven för ansökningsalternativet.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kern="1200" baseline="0" dirty="0">
                <a:solidFill>
                  <a:schemeClr val="tx1"/>
                </a:solidFill>
                <a:effectLst/>
                <a:latin typeface="+mn-lt"/>
                <a:ea typeface="+mn-ea"/>
                <a:cs typeface="+mn-cs"/>
              </a:rPr>
              <a:t>Mer information om studier i ekonomi vid det öppna universitetet: </a:t>
            </a:r>
            <a:r>
              <a:rPr lang="sv-se" sz="1200" b="0" i="0" u="none" kern="1200" baseline="0" dirty="0">
                <a:solidFill>
                  <a:schemeClr val="tx1"/>
                </a:solidFill>
                <a:effectLst/>
                <a:latin typeface="+mn-lt"/>
                <a:ea typeface="+mn-ea"/>
                <a:cs typeface="+mn-cs"/>
                <a:hlinkClick r:id="rId3" tooltip="https://www.aalto.fi/fi/node/30286/"/>
              </a:rPr>
              <a:t>https://www.aalto.fi/fi/node/30286/</a:t>
            </a:r>
            <a:endParaRPr lang="sv-se" sz="1200" b="0" i="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kern="1200" baseline="0" dirty="0">
                <a:solidFill>
                  <a:schemeClr val="tx1"/>
                </a:solidFill>
                <a:effectLst/>
                <a:latin typeface="+mn-lt"/>
                <a:ea typeface="+mn-ea"/>
                <a:cs typeface="+mn-cs"/>
              </a:rPr>
              <a:t>Mer information om studier i teknik vid det öppna universitetet: </a:t>
            </a:r>
            <a:r>
              <a:rPr lang="sv-se" sz="1200" b="0" i="0" u="none" kern="1200" baseline="0" dirty="0">
                <a:solidFill>
                  <a:schemeClr val="tx1"/>
                </a:solidFill>
                <a:effectLst/>
                <a:latin typeface="+mn-lt"/>
                <a:ea typeface="+mn-ea"/>
                <a:cs typeface="+mn-cs"/>
                <a:hlinkClick r:id="rId4" tooltip="https://www.aalto.fi/fi/node/105821/"/>
              </a:rPr>
              <a:t>https://www.aalto.fi/sv/node/105821/</a:t>
            </a:r>
            <a:endParaRPr lang="sv-se" sz="1200" b="0" i="0" kern="1200" dirty="0">
              <a:solidFill>
                <a:schemeClr val="tx1"/>
              </a:solidFill>
              <a:effectLst/>
              <a:latin typeface="+mn-lt"/>
              <a:ea typeface="+mn-ea"/>
              <a:cs typeface="+mn-cs"/>
            </a:endParaRPr>
          </a:p>
          <a:p>
            <a:pPr marL="171450" indent="-171450" algn="l" rtl="0">
              <a:buFontTx/>
              <a:buChar char="-"/>
            </a:pPr>
            <a:endParaRPr lang="sv-se" dirty="0"/>
          </a:p>
          <a:p>
            <a:pPr marL="0" indent="0" algn="l" rtl="0">
              <a:buFontTx/>
              <a:buNone/>
            </a:pPr>
            <a:r>
              <a:rPr lang="sv-se" sz="1200" b="1" i="0" u="none" baseline="0" dirty="0">
                <a:solidFill>
                  <a:schemeClr val="tx1"/>
                </a:solidFill>
                <a:latin typeface="Arial" panose="020B0604020202020204" pitchFamily="34" charset="0"/>
                <a:ea typeface="Arial" panose="020B0604020202020204" pitchFamily="34" charset="0"/>
                <a:cs typeface="Arial" panose="020B0604020202020204" pitchFamily="34" charset="0"/>
              </a:rPr>
              <a:t>Mindre separata antagningsgrupper</a:t>
            </a:r>
            <a:r>
              <a:rPr lang="sv-se" sz="1200" b="0" i="0" u="none" baseline="0" dirty="0">
                <a:solidFill>
                  <a:schemeClr val="tx1"/>
                </a:solidFill>
                <a:latin typeface="Arial" panose="020B0604020202020204" pitchFamily="34" charset="0"/>
                <a:ea typeface="Arial" panose="020B0604020202020204" pitchFamily="34" charset="0"/>
                <a:cs typeface="Arial" panose="020B0604020202020204" pitchFamily="34" charset="0"/>
              </a:rPr>
              <a:t> (inom ekonomi och teknik):</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kern="1200" baseline="0" dirty="0">
                <a:solidFill>
                  <a:schemeClr val="tx1"/>
                </a:solidFill>
                <a:latin typeface="+mn-lt"/>
                <a:ea typeface="+mn-ea"/>
                <a:cs typeface="+mn-cs"/>
              </a:rPr>
              <a:t>Antagning på basis av tävlingsframgång: s</a:t>
            </a:r>
            <a:r>
              <a:rPr lang="sv-se" sz="1200" b="0" i="0" u="none" baseline="0" dirty="0">
                <a:solidFill>
                  <a:schemeClr val="tx1"/>
                </a:solidFill>
                <a:latin typeface="Arial" panose="020B0604020202020204" pitchFamily="34" charset="0"/>
                <a:ea typeface="Arial" panose="020B0604020202020204" pitchFamily="34" charset="0"/>
                <a:cs typeface="Arial" panose="020B0604020202020204" pitchFamily="34" charset="0"/>
              </a:rPr>
              <a:t>e information om enskilda ansökningsalternativ i Studieinfo, till exempel antagning på basis av framgång i MAOL- eller Ekonomiguru-tävlingen.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baseline="0" dirty="0">
                <a:solidFill>
                  <a:schemeClr val="tx1"/>
                </a:solidFill>
                <a:latin typeface="Arial" panose="020B0604020202020204" pitchFamily="34" charset="0"/>
                <a:ea typeface="Arial" panose="020B0604020202020204" pitchFamily="34" charset="0"/>
                <a:cs typeface="Arial" panose="020B0604020202020204" pitchFamily="34" charset="0"/>
              </a:rPr>
              <a:t>Inom det ekonomiska området är det också möjligt att söka på basis av särskilda meriter. </a:t>
            </a:r>
            <a:endParaRPr lang="sv-se" sz="1200" dirty="0">
              <a:solidFill>
                <a:schemeClr val="tx1"/>
              </a:solidFill>
            </a:endParaRPr>
          </a:p>
          <a:p>
            <a:pPr marL="171450" indent="-171450" algn="l" rtl="0">
              <a:buFontTx/>
              <a:buChar char="-"/>
            </a:pPr>
            <a:endParaRPr lang="sv-se" dirty="0"/>
          </a:p>
          <a:p>
            <a:pPr marL="0" indent="0" algn="l" rtl="0">
              <a:buFontTx/>
              <a:buNone/>
            </a:pPr>
            <a:r>
              <a:rPr lang="sv-se" b="1" i="0" u="none" baseline="0" dirty="0"/>
              <a:t>Påvisande av språkkunskaper</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0" u="none" baseline="0" dirty="0"/>
              <a:t>Sökande till Aalto-universitetets finsk- och svenskspråkiga kandidatutbildningar inom teknik och konst ska ha tillräckliga kunskaper i finska ELLER svenska. För det ekonomiska området krävs tillräckliga kunskaper i finska.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kern="1200" baseline="0" dirty="0">
                <a:solidFill>
                  <a:schemeClr val="tx1"/>
                </a:solidFill>
                <a:latin typeface="+mn-lt"/>
                <a:ea typeface="+mn-ea"/>
                <a:cs typeface="+mn-cs"/>
              </a:rPr>
              <a:t>Mer information om påvisande av språkkunskaper i svenska eller finska: https://www.aalto.fi/sv/node/17066/</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kern="1200" baseline="0" dirty="0">
                <a:solidFill>
                  <a:schemeClr val="tx1"/>
                </a:solidFill>
                <a:latin typeface="+mn-lt"/>
                <a:ea typeface="+mn-ea"/>
                <a:cs typeface="+mn-cs"/>
              </a:rPr>
              <a:t>Sökande till det engelskspråkiga kandidatprogrammet inom det konstnärliga området </a:t>
            </a:r>
            <a:r>
              <a:rPr lang="sv-se" b="0" i="0" u="none" baseline="0" dirty="0"/>
              <a:t>ska påvisa tillräckliga kunskaper i engelska</a:t>
            </a:r>
            <a:r>
              <a:rPr lang="sv-se" sz="1200" b="0" i="0" u="none" kern="1200" baseline="0" dirty="0">
                <a:solidFill>
                  <a:schemeClr val="tx1"/>
                </a:solidFill>
                <a:latin typeface="+mn-lt"/>
                <a:ea typeface="+mn-ea"/>
                <a:cs typeface="+mn-cs"/>
              </a:rPr>
              <a:t>.</a:t>
            </a:r>
          </a:p>
          <a:p>
            <a:pPr marL="171450" marR="0" lvl="0" indent="-171450" algn="l" defTabSz="685800" rtl="0" eaLnBrk="1" fontAlgn="auto" latinLnBrk="0" hangingPunct="1">
              <a:lnSpc>
                <a:spcPct val="100000"/>
              </a:lnSpc>
              <a:spcBef>
                <a:spcPts val="0"/>
              </a:spcBef>
              <a:spcAft>
                <a:spcPts val="0"/>
              </a:spcAft>
              <a:buClrTx/>
              <a:buSzTx/>
              <a:buFontTx/>
              <a:buChar char="-"/>
              <a:tabLst/>
              <a:defRPr/>
            </a:pPr>
            <a:endParaRPr lang="sv-se" sz="12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pPr algn="l" rtl="0"/>
            <a:fld id="{CB868C32-EF99-4F91-9ACD-FA27EAEF0DAD}" type="slidenum">
              <a:rPr/>
              <a:pPr/>
              <a:t>31</a:t>
            </a:fld>
            <a:endParaRPr lang="sv-se"/>
          </a:p>
        </p:txBody>
      </p:sp>
    </p:spTree>
    <p:extLst>
      <p:ext uri="{BB962C8B-B14F-4D97-AF65-F5344CB8AC3E}">
        <p14:creationId xmlns:p14="http://schemas.microsoft.com/office/powerpoint/2010/main" val="381356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33</a:t>
            </a:fld>
            <a:endParaRPr lang="fi-FI"/>
          </a:p>
        </p:txBody>
      </p:sp>
    </p:spTree>
    <p:extLst>
      <p:ext uri="{BB962C8B-B14F-4D97-AF65-F5344CB8AC3E}">
        <p14:creationId xmlns:p14="http://schemas.microsoft.com/office/powerpoint/2010/main" val="4228329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creativecommons.org/licenses/by/4.0/" TargetMode="External"/><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hyperlink" Target="https://creativecommons.org/licenses/by-nc-nd/4.0/" TargetMode="External"/><Relationship Id="rId1" Type="http://schemas.openxmlformats.org/officeDocument/2006/relationships/slideMaster" Target="../slideMasters/slideMaster1.xml"/><Relationship Id="rId6" Type="http://schemas.microsoft.com/office/2007/relationships/hdphoto" Target="../media/hdphoto4.wdp"/><Relationship Id="rId5" Type="http://schemas.openxmlformats.org/officeDocument/2006/relationships/image" Target="../media/image3.png"/><Relationship Id="rId4" Type="http://schemas.microsoft.com/office/2007/relationships/hdphoto" Target="../media/hdphoto3.wdp"/></Relationships>
</file>

<file path=ppt/slideLayouts/_rels/slideLayout8.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hyperlink" Target="https://creativecommons.org/licenses/by-sa/4.0/" TargetMode="External"/><Relationship Id="rId1" Type="http://schemas.openxmlformats.org/officeDocument/2006/relationships/slideMaster" Target="../slideMasters/slideMaster1.xml"/><Relationship Id="rId6" Type="http://schemas.microsoft.com/office/2007/relationships/hdphoto" Target="../media/hdphoto7.wdp"/><Relationship Id="rId5" Type="http://schemas.openxmlformats.org/officeDocument/2006/relationships/image" Target="../media/image3.png"/><Relationship Id="rId4" Type="http://schemas.microsoft.com/office/2007/relationships/hdphoto" Target="../media/hdphoto6.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hyperlink" Target="http://www.aalto.fi/" TargetMode="External"/><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hyperlink" Target="http://www.aalto.fi/" TargetMode="External"/><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hyperlink" Target="http://www.aalto.fi/" TargetMode="External"/><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hyperlink" Target="http://www.aalto.fi/" TargetMode="External"/><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hyperlink" Target="http://www.aalto.fi/" TargetMode="External"/><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2BA800C0-3A4D-4F0E-A957-7F1E5DEEC7DA}" type="datetime1">
              <a:rPr lang="fi-FI" smtClean="0"/>
              <a:t>8.10.2026</a:t>
            </a:fld>
            <a:endParaRPr lang="fi-FI" dirty="0"/>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p>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dirty="0"/>
          </a:p>
        </p:txBody>
      </p:sp>
      <p:sp>
        <p:nvSpPr>
          <p:cNvPr id="5" name="Text Placeholder 4">
            <a:extLst>
              <a:ext uri="{FF2B5EF4-FFF2-40B4-BE49-F238E27FC236}">
                <a16:creationId xmlns:a16="http://schemas.microsoft.com/office/drawing/2014/main" id="{685D2EC0-DA54-1467-286B-7FC38FB8B70A}"/>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2938486367"/>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solidFill>
                  <a:schemeClr val="bg1"/>
                </a:solidFill>
                <a:latin typeface="+mj-lt"/>
              </a:defRPr>
            </a:lvl1pPr>
          </a:lstStyle>
          <a:p>
            <a:r>
              <a:rPr lang="en-US"/>
              <a:t>Click to edit Master title style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3BCB5CE3-7640-4FB5-A2A4-770F0B4450C0}" type="datetime1">
              <a:rPr lang="fi-FI" smtClean="0"/>
              <a:t>8.10.2026</a:t>
            </a:fld>
            <a:endParaRPr lang="fi-FI" dirty="0"/>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dirty="0"/>
          </a:p>
        </p:txBody>
      </p:sp>
      <p:sp>
        <p:nvSpPr>
          <p:cNvPr id="4" name="Text Placeholder 4">
            <a:extLst>
              <a:ext uri="{FF2B5EF4-FFF2-40B4-BE49-F238E27FC236}">
                <a16:creationId xmlns:a16="http://schemas.microsoft.com/office/drawing/2014/main" id="{17CE8771-BE66-1CA7-49E6-9AB044AB7480}"/>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solidFill>
                  <a:schemeClr val="bg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183463509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8AA911A1-6509-4B52-A4B5-8D93C55C42FA}" type="datetime1">
              <a:rPr lang="fi-FI" smtClean="0"/>
              <a:t>8.10.2026</a:t>
            </a:fld>
            <a:endParaRPr lang="fi-FI" dirty="0"/>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p>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dirty="0"/>
          </a:p>
        </p:txBody>
      </p:sp>
      <p:sp>
        <p:nvSpPr>
          <p:cNvPr id="4" name="Text Placeholder 4">
            <a:extLst>
              <a:ext uri="{FF2B5EF4-FFF2-40B4-BE49-F238E27FC236}">
                <a16:creationId xmlns:a16="http://schemas.microsoft.com/office/drawing/2014/main" id="{BE8238B0-7820-8869-963C-297CE0971F17}"/>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304392301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526D2CFC-8823-4C00-A708-D980B01FF6F0}" type="datetime1">
              <a:rPr lang="fi-FI" smtClean="0"/>
              <a:t>8.10.2026</a:t>
            </a:fld>
            <a:endParaRPr lang="fi-FI" dirty="0"/>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p>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dirty="0"/>
          </a:p>
        </p:txBody>
      </p:sp>
      <p:sp>
        <p:nvSpPr>
          <p:cNvPr id="4" name="Text Placeholder 4">
            <a:extLst>
              <a:ext uri="{FF2B5EF4-FFF2-40B4-BE49-F238E27FC236}">
                <a16:creationId xmlns:a16="http://schemas.microsoft.com/office/drawing/2014/main" id="{FF747EC8-23F9-90B5-2574-99507BD3437C}"/>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412890094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Yellow">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F066E027-4D73-4CB7-87BB-6D70A1EEB5D1}" type="datetime1">
              <a:rPr lang="fi-FI" smtClean="0"/>
              <a:t>8.10.2026</a:t>
            </a:fld>
            <a:endParaRPr lang="fi-FI" dirty="0"/>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p>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dirty="0"/>
          </a:p>
        </p:txBody>
      </p:sp>
      <p:sp>
        <p:nvSpPr>
          <p:cNvPr id="4" name="Text Placeholder 4">
            <a:extLst>
              <a:ext uri="{FF2B5EF4-FFF2-40B4-BE49-F238E27FC236}">
                <a16:creationId xmlns:a16="http://schemas.microsoft.com/office/drawing/2014/main" id="{42AFFA61-D07E-1D11-5EDF-C23F0A945B52}"/>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265962725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CC-BY 4.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D46EE52C-9E06-4E02-8127-1255946ED61A}" type="datetime1">
              <a:rPr lang="fi-FI" smtClean="0"/>
              <a:t>8.10.2026</a:t>
            </a:fld>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dirty="0"/>
          </a:p>
        </p:txBody>
      </p:sp>
      <p:sp>
        <p:nvSpPr>
          <p:cNvPr id="7" name="Footer Placeholder 23">
            <a:extLst>
              <a:ext uri="{FF2B5EF4-FFF2-40B4-BE49-F238E27FC236}">
                <a16:creationId xmlns:a16="http://schemas.microsoft.com/office/drawing/2014/main" id="{FCC3E25D-5FFA-8583-6320-58A891113814}"/>
              </a:ext>
            </a:extLst>
          </p:cNvPr>
          <p:cNvSpPr>
            <a:spLocks noGrp="1"/>
          </p:cNvSpPr>
          <p:nvPr>
            <p:ph type="ftr" sz="quarter" idx="11"/>
          </p:nvPr>
        </p:nvSpPr>
        <p:spPr>
          <a:xfrm>
            <a:off x="3071664" y="6309320"/>
            <a:ext cx="7128792" cy="143869"/>
          </a:xfrm>
        </p:spPr>
        <p:txBody>
          <a:bodyPr/>
          <a:lstStyle/>
          <a:p>
            <a:endParaRPr lang="fi-FI" dirty="0"/>
          </a:p>
        </p:txBody>
      </p:sp>
      <p:pic>
        <p:nvPicPr>
          <p:cNvPr id="8" name="Picture 7">
            <a:hlinkClick r:id="rId2"/>
            <a:extLst>
              <a:ext uri="{FF2B5EF4-FFF2-40B4-BE49-F238E27FC236}">
                <a16:creationId xmlns:a16="http://schemas.microsoft.com/office/drawing/2014/main" id="{F108979D-2C35-8DF7-C967-157BD0DD7FD6}"/>
              </a:ext>
              <a:ext uri="{C183D7F6-B498-43B3-948B-1728B52AA6E4}">
                <adec:decorative xmlns:adec="http://schemas.microsoft.com/office/drawing/2017/decorative" val="1"/>
              </a:ext>
            </a:extLst>
          </p:cNvPr>
          <p:cNvPicPr>
            <a:picLocks noChangeAspect="1"/>
          </p:cNvPicPr>
          <p:nvPr/>
        </p:nvPicPr>
        <p:blipFill>
          <a:blip r:embed="rId3" cstate="email">
            <a:biLevel thresh="75000"/>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839456" y="6093296"/>
            <a:ext cx="360000" cy="360000"/>
          </a:xfrm>
          <a:prstGeom prst="rect">
            <a:avLst/>
          </a:prstGeom>
        </p:spPr>
      </p:pic>
      <p:pic>
        <p:nvPicPr>
          <p:cNvPr id="9" name="Picture 8">
            <a:hlinkClick r:id="rId2"/>
            <a:extLst>
              <a:ext uri="{FF2B5EF4-FFF2-40B4-BE49-F238E27FC236}">
                <a16:creationId xmlns:a16="http://schemas.microsoft.com/office/drawing/2014/main" id="{C1BC6918-6C5B-C3AF-A51B-FB591F80BF0B}"/>
              </a:ext>
              <a:ext uri="{C183D7F6-B498-43B3-948B-1728B52AA6E4}">
                <adec:decorative xmlns:adec="http://schemas.microsoft.com/office/drawing/2017/decorative" val="1"/>
              </a:ext>
            </a:extLst>
          </p:cNvPr>
          <p:cNvPicPr>
            <a:picLocks noChangeAspect="1"/>
          </p:cNvPicPr>
          <p:nvPr/>
        </p:nvPicPr>
        <p:blipFill>
          <a:blip r:embed="rId5" cstate="email">
            <a:biLevel thresh="75000"/>
            <a:extLst>
              <a:ext uri="{BEBA8EAE-BF5A-486C-A8C5-ECC9F3942E4B}">
                <a14:imgProps xmlns:a14="http://schemas.microsoft.com/office/drawing/2010/main">
                  <a14:imgLayer r:embed="rId6">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407988" y="6093296"/>
            <a:ext cx="360000" cy="360000"/>
          </a:xfrm>
          <a:prstGeom prst="rect">
            <a:avLst/>
          </a:prstGeom>
        </p:spPr>
      </p:pic>
      <p:sp>
        <p:nvSpPr>
          <p:cNvPr id="10" name="TextBox 9">
            <a:extLst>
              <a:ext uri="{FF2B5EF4-FFF2-40B4-BE49-F238E27FC236}">
                <a16:creationId xmlns:a16="http://schemas.microsoft.com/office/drawing/2014/main" id="{0C85E044-ACE3-4A12-B709-E06CC826CC30}"/>
              </a:ext>
              <a:ext uri="{C183D7F6-B498-43B3-948B-1728B52AA6E4}">
                <adec:decorative xmlns:adec="http://schemas.microsoft.com/office/drawing/2017/decorative" val="1"/>
              </a:ext>
            </a:extLst>
          </p:cNvPr>
          <p:cNvSpPr txBox="1"/>
          <p:nvPr/>
        </p:nvSpPr>
        <p:spPr>
          <a:xfrm>
            <a:off x="1271696" y="6093296"/>
            <a:ext cx="1799968" cy="360040"/>
          </a:xfrm>
          <a:prstGeom prst="rect">
            <a:avLst/>
          </a:prstGeom>
          <a:noFill/>
        </p:spPr>
        <p:txBody>
          <a:bodyPr wrap="square" lIns="0" tIns="0" rIns="0" bIns="0" rtlCol="0" anchor="ctr" anchorCtr="0">
            <a:noAutofit/>
          </a:bodyPr>
          <a:lstStyle/>
          <a:p>
            <a:pPr algn="l"/>
            <a:r>
              <a:rPr lang="en-GB" sz="800" dirty="0">
                <a:solidFill>
                  <a:schemeClr val="tx1"/>
                </a:solidFill>
                <a:effectLst/>
              </a:rPr>
              <a:t>Content is available under</a:t>
            </a:r>
          </a:p>
          <a:p>
            <a:pPr algn="l"/>
            <a:r>
              <a:rPr lang="en-GB" sz="800" dirty="0">
                <a:solidFill>
                  <a:schemeClr val="tx1"/>
                </a:solidFill>
                <a:effectLst/>
              </a:rPr>
              <a:t>CC BY 4.0 unless otherwise stated</a:t>
            </a:r>
          </a:p>
        </p:txBody>
      </p:sp>
      <p:sp>
        <p:nvSpPr>
          <p:cNvPr id="4" name="Text Placeholder 4">
            <a:extLst>
              <a:ext uri="{FF2B5EF4-FFF2-40B4-BE49-F238E27FC236}">
                <a16:creationId xmlns:a16="http://schemas.microsoft.com/office/drawing/2014/main" id="{83EA7968-9906-90DD-0C99-D5655D7F7ABF}"/>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59652645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CC-BY-NC 4.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BBD2C13B-943D-4C5D-A3A3-F23FB1E21FDB}" type="datetime1">
              <a:rPr lang="fi-FI" smtClean="0"/>
              <a:t>8.10.2026</a:t>
            </a:fld>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dirty="0"/>
          </a:p>
        </p:txBody>
      </p:sp>
      <p:sp>
        <p:nvSpPr>
          <p:cNvPr id="7" name="Footer Placeholder 23">
            <a:extLst>
              <a:ext uri="{FF2B5EF4-FFF2-40B4-BE49-F238E27FC236}">
                <a16:creationId xmlns:a16="http://schemas.microsoft.com/office/drawing/2014/main" id="{FCC3E25D-5FFA-8583-6320-58A891113814}"/>
              </a:ext>
            </a:extLst>
          </p:cNvPr>
          <p:cNvSpPr>
            <a:spLocks noGrp="1"/>
          </p:cNvSpPr>
          <p:nvPr>
            <p:ph type="ftr" sz="quarter" idx="11"/>
          </p:nvPr>
        </p:nvSpPr>
        <p:spPr>
          <a:xfrm>
            <a:off x="3647728" y="6309320"/>
            <a:ext cx="6552728" cy="143869"/>
          </a:xfrm>
        </p:spPr>
        <p:txBody>
          <a:bodyPr/>
          <a:lstStyle/>
          <a:p>
            <a:endParaRPr lang="fi-FI" dirty="0"/>
          </a:p>
        </p:txBody>
      </p:sp>
      <p:pic>
        <p:nvPicPr>
          <p:cNvPr id="8" name="Picture 7">
            <a:hlinkClick r:id="rId2"/>
            <a:extLst>
              <a:ext uri="{FF2B5EF4-FFF2-40B4-BE49-F238E27FC236}">
                <a16:creationId xmlns:a16="http://schemas.microsoft.com/office/drawing/2014/main" id="{F108979D-2C35-8DF7-C967-157BD0DD7FD6}"/>
              </a:ext>
              <a:ext uri="{C183D7F6-B498-43B3-948B-1728B52AA6E4}">
                <adec:decorative xmlns:adec="http://schemas.microsoft.com/office/drawing/2017/decorative" val="1"/>
              </a:ext>
            </a:extLst>
          </p:cNvPr>
          <p:cNvPicPr>
            <a:picLocks noChangeAspect="1"/>
          </p:cNvPicPr>
          <p:nvPr/>
        </p:nvPicPr>
        <p:blipFill>
          <a:blip r:embed="rId3" cstate="email">
            <a:biLevel thresh="75000"/>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839456" y="6093296"/>
            <a:ext cx="360000" cy="360000"/>
          </a:xfrm>
          <a:prstGeom prst="rect">
            <a:avLst/>
          </a:prstGeom>
        </p:spPr>
      </p:pic>
      <p:pic>
        <p:nvPicPr>
          <p:cNvPr id="9" name="Picture 8">
            <a:hlinkClick r:id="rId2"/>
            <a:extLst>
              <a:ext uri="{FF2B5EF4-FFF2-40B4-BE49-F238E27FC236}">
                <a16:creationId xmlns:a16="http://schemas.microsoft.com/office/drawing/2014/main" id="{C1BC6918-6C5B-C3AF-A51B-FB591F80BF0B}"/>
              </a:ext>
              <a:ext uri="{C183D7F6-B498-43B3-948B-1728B52AA6E4}">
                <adec:decorative xmlns:adec="http://schemas.microsoft.com/office/drawing/2017/decorative" val="1"/>
              </a:ext>
            </a:extLst>
          </p:cNvPr>
          <p:cNvPicPr>
            <a:picLocks noChangeAspect="1"/>
          </p:cNvPicPr>
          <p:nvPr/>
        </p:nvPicPr>
        <p:blipFill>
          <a:blip r:embed="rId5" cstate="email">
            <a:biLevel thresh="75000"/>
            <a:extLst>
              <a:ext uri="{BEBA8EAE-BF5A-486C-A8C5-ECC9F3942E4B}">
                <a14:imgProps xmlns:a14="http://schemas.microsoft.com/office/drawing/2010/main">
                  <a14:imgLayer r:embed="rId6">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407988" y="6093296"/>
            <a:ext cx="360000" cy="360000"/>
          </a:xfrm>
          <a:prstGeom prst="rect">
            <a:avLst/>
          </a:prstGeom>
        </p:spPr>
      </p:pic>
      <p:sp>
        <p:nvSpPr>
          <p:cNvPr id="10" name="TextBox 9">
            <a:extLst>
              <a:ext uri="{FF2B5EF4-FFF2-40B4-BE49-F238E27FC236}">
                <a16:creationId xmlns:a16="http://schemas.microsoft.com/office/drawing/2014/main" id="{0C85E044-ACE3-4A12-B709-E06CC826CC30}"/>
              </a:ext>
              <a:ext uri="{C183D7F6-B498-43B3-948B-1728B52AA6E4}">
                <adec:decorative xmlns:adec="http://schemas.microsoft.com/office/drawing/2017/decorative" val="1"/>
              </a:ext>
            </a:extLst>
          </p:cNvPr>
          <p:cNvSpPr txBox="1"/>
          <p:nvPr/>
        </p:nvSpPr>
        <p:spPr>
          <a:xfrm>
            <a:off x="1703744" y="6093296"/>
            <a:ext cx="1871976" cy="360040"/>
          </a:xfrm>
          <a:prstGeom prst="rect">
            <a:avLst/>
          </a:prstGeom>
          <a:noFill/>
        </p:spPr>
        <p:txBody>
          <a:bodyPr wrap="square" lIns="0" tIns="0" rIns="0" bIns="0" rtlCol="0" anchor="ctr" anchorCtr="0">
            <a:noAutofit/>
          </a:bodyPr>
          <a:lstStyle/>
          <a:p>
            <a:pPr algn="l"/>
            <a:r>
              <a:rPr lang="en-US" sz="800" dirty="0">
                <a:solidFill>
                  <a:schemeClr val="tx1"/>
                </a:solidFill>
                <a:effectLst/>
              </a:rPr>
              <a:t>Content is available under</a:t>
            </a:r>
          </a:p>
          <a:p>
            <a:pPr algn="l"/>
            <a:r>
              <a:rPr lang="en-US" sz="800" dirty="0">
                <a:solidFill>
                  <a:schemeClr val="tx1"/>
                </a:solidFill>
                <a:effectLst/>
              </a:rPr>
              <a:t>CC BY-NC 4.0 unless otherwise stated</a:t>
            </a:r>
            <a:endParaRPr lang="en-GB" sz="800" dirty="0">
              <a:solidFill>
                <a:schemeClr val="tx1"/>
              </a:solidFill>
              <a:effectLst/>
            </a:endParaRPr>
          </a:p>
        </p:txBody>
      </p:sp>
      <p:pic>
        <p:nvPicPr>
          <p:cNvPr id="4" name="Picture 3">
            <a:hlinkClick r:id="rId2"/>
            <a:extLst>
              <a:ext uri="{FF2B5EF4-FFF2-40B4-BE49-F238E27FC236}">
                <a16:creationId xmlns:a16="http://schemas.microsoft.com/office/drawing/2014/main" id="{746A0EE7-1655-B8BB-A7A6-5A671F5AC352}"/>
              </a:ext>
              <a:ext uri="{C183D7F6-B498-43B3-948B-1728B52AA6E4}">
                <adec:decorative xmlns:adec="http://schemas.microsoft.com/office/drawing/2017/decorative" val="1"/>
              </a:ext>
            </a:extLst>
          </p:cNvPr>
          <p:cNvPicPr>
            <a:picLocks noChangeAspect="1"/>
          </p:cNvPicPr>
          <p:nvPr/>
        </p:nvPicPr>
        <p:blipFill>
          <a:blip r:embed="rId7" cstate="email">
            <a:biLevel thresh="75000"/>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1271504" y="6093296"/>
            <a:ext cx="360000" cy="360000"/>
          </a:xfrm>
          <a:prstGeom prst="rect">
            <a:avLst/>
          </a:prstGeom>
        </p:spPr>
      </p:pic>
      <p:sp>
        <p:nvSpPr>
          <p:cNvPr id="5" name="Text Placeholder 4">
            <a:extLst>
              <a:ext uri="{FF2B5EF4-FFF2-40B4-BE49-F238E27FC236}">
                <a16:creationId xmlns:a16="http://schemas.microsoft.com/office/drawing/2014/main" id="{B576FF73-4D19-0D8D-6148-301F8C2E2B2C}"/>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132329590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CC-BY-SA 4.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DF247113-8288-4B24-AD4B-4735DC9CBA39}" type="datetime1">
              <a:rPr lang="fi-FI" smtClean="0"/>
              <a:t>8.10.2026</a:t>
            </a:fld>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dirty="0"/>
          </a:p>
        </p:txBody>
      </p:sp>
      <p:sp>
        <p:nvSpPr>
          <p:cNvPr id="7" name="Footer Placeholder 23">
            <a:extLst>
              <a:ext uri="{FF2B5EF4-FFF2-40B4-BE49-F238E27FC236}">
                <a16:creationId xmlns:a16="http://schemas.microsoft.com/office/drawing/2014/main" id="{FCC3E25D-5FFA-8583-6320-58A891113814}"/>
              </a:ext>
            </a:extLst>
          </p:cNvPr>
          <p:cNvSpPr>
            <a:spLocks noGrp="1"/>
          </p:cNvSpPr>
          <p:nvPr>
            <p:ph type="ftr" sz="quarter" idx="11"/>
          </p:nvPr>
        </p:nvSpPr>
        <p:spPr>
          <a:xfrm>
            <a:off x="3647728" y="6309320"/>
            <a:ext cx="6552728" cy="143869"/>
          </a:xfrm>
        </p:spPr>
        <p:txBody>
          <a:bodyPr/>
          <a:lstStyle/>
          <a:p>
            <a:endParaRPr lang="fi-FI" dirty="0"/>
          </a:p>
        </p:txBody>
      </p:sp>
      <p:pic>
        <p:nvPicPr>
          <p:cNvPr id="8" name="Picture 7">
            <a:hlinkClick r:id="rId2"/>
            <a:extLst>
              <a:ext uri="{FF2B5EF4-FFF2-40B4-BE49-F238E27FC236}">
                <a16:creationId xmlns:a16="http://schemas.microsoft.com/office/drawing/2014/main" id="{F108979D-2C35-8DF7-C967-157BD0DD7FD6}"/>
              </a:ext>
              <a:ext uri="{C183D7F6-B498-43B3-948B-1728B52AA6E4}">
                <adec:decorative xmlns:adec="http://schemas.microsoft.com/office/drawing/2017/decorative" val="1"/>
              </a:ext>
            </a:extLst>
          </p:cNvPr>
          <p:cNvPicPr>
            <a:picLocks noChangeAspect="1"/>
          </p:cNvPicPr>
          <p:nvPr/>
        </p:nvPicPr>
        <p:blipFill>
          <a:blip r:embed="rId3" cstate="email">
            <a:biLevel thresh="75000"/>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839456" y="6093296"/>
            <a:ext cx="360000" cy="360000"/>
          </a:xfrm>
          <a:prstGeom prst="rect">
            <a:avLst/>
          </a:prstGeom>
        </p:spPr>
      </p:pic>
      <p:pic>
        <p:nvPicPr>
          <p:cNvPr id="9" name="Picture 8">
            <a:hlinkClick r:id="rId2"/>
            <a:extLst>
              <a:ext uri="{FF2B5EF4-FFF2-40B4-BE49-F238E27FC236}">
                <a16:creationId xmlns:a16="http://schemas.microsoft.com/office/drawing/2014/main" id="{C1BC6918-6C5B-C3AF-A51B-FB591F80BF0B}"/>
              </a:ext>
              <a:ext uri="{C183D7F6-B498-43B3-948B-1728B52AA6E4}">
                <adec:decorative xmlns:adec="http://schemas.microsoft.com/office/drawing/2017/decorative" val="1"/>
              </a:ext>
            </a:extLst>
          </p:cNvPr>
          <p:cNvPicPr>
            <a:picLocks noChangeAspect="1"/>
          </p:cNvPicPr>
          <p:nvPr/>
        </p:nvPicPr>
        <p:blipFill>
          <a:blip r:embed="rId5" cstate="email">
            <a:biLevel thresh="75000"/>
            <a:extLst>
              <a:ext uri="{BEBA8EAE-BF5A-486C-A8C5-ECC9F3942E4B}">
                <a14:imgProps xmlns:a14="http://schemas.microsoft.com/office/drawing/2010/main">
                  <a14:imgLayer r:embed="rId6">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407988" y="6093296"/>
            <a:ext cx="360000" cy="360000"/>
          </a:xfrm>
          <a:prstGeom prst="rect">
            <a:avLst/>
          </a:prstGeom>
        </p:spPr>
      </p:pic>
      <p:sp>
        <p:nvSpPr>
          <p:cNvPr id="10" name="TextBox 9">
            <a:extLst>
              <a:ext uri="{FF2B5EF4-FFF2-40B4-BE49-F238E27FC236}">
                <a16:creationId xmlns:a16="http://schemas.microsoft.com/office/drawing/2014/main" id="{0C85E044-ACE3-4A12-B709-E06CC826CC30}"/>
              </a:ext>
              <a:ext uri="{C183D7F6-B498-43B3-948B-1728B52AA6E4}">
                <adec:decorative xmlns:adec="http://schemas.microsoft.com/office/drawing/2017/decorative" val="1"/>
              </a:ext>
            </a:extLst>
          </p:cNvPr>
          <p:cNvSpPr txBox="1"/>
          <p:nvPr/>
        </p:nvSpPr>
        <p:spPr>
          <a:xfrm>
            <a:off x="1703744" y="6093296"/>
            <a:ext cx="1871976" cy="360040"/>
          </a:xfrm>
          <a:prstGeom prst="rect">
            <a:avLst/>
          </a:prstGeom>
          <a:noFill/>
        </p:spPr>
        <p:txBody>
          <a:bodyPr wrap="square" lIns="0" tIns="0" rIns="0" bIns="0" rtlCol="0" anchor="ctr" anchorCtr="0">
            <a:noAutofit/>
          </a:bodyPr>
          <a:lstStyle/>
          <a:p>
            <a:pPr algn="l"/>
            <a:r>
              <a:rPr lang="en-US" sz="800" dirty="0">
                <a:solidFill>
                  <a:schemeClr val="tx1"/>
                </a:solidFill>
                <a:effectLst/>
              </a:rPr>
              <a:t>Content is available under</a:t>
            </a:r>
          </a:p>
          <a:p>
            <a:pPr algn="l"/>
            <a:r>
              <a:rPr lang="en-US" sz="800" dirty="0">
                <a:solidFill>
                  <a:schemeClr val="tx1"/>
                </a:solidFill>
                <a:effectLst/>
              </a:rPr>
              <a:t>CC BY-SA 4.0 unless otherwise stated</a:t>
            </a:r>
            <a:endParaRPr lang="en-GB" sz="800" dirty="0">
              <a:solidFill>
                <a:schemeClr val="tx1"/>
              </a:solidFill>
              <a:effectLst/>
            </a:endParaRPr>
          </a:p>
        </p:txBody>
      </p:sp>
      <p:pic>
        <p:nvPicPr>
          <p:cNvPr id="6" name="Picture 5">
            <a:hlinkClick r:id="rId2"/>
            <a:extLst>
              <a:ext uri="{FF2B5EF4-FFF2-40B4-BE49-F238E27FC236}">
                <a16:creationId xmlns:a16="http://schemas.microsoft.com/office/drawing/2014/main" id="{FC0491D6-8735-CD8F-1C61-5F39FCFAC6E9}"/>
              </a:ext>
              <a:ext uri="{C183D7F6-B498-43B3-948B-1728B52AA6E4}">
                <adec:decorative xmlns:adec="http://schemas.microsoft.com/office/drawing/2017/decorative" val="1"/>
              </a:ext>
            </a:extLst>
          </p:cNvPr>
          <p:cNvPicPr>
            <a:picLocks noChangeAspect="1"/>
          </p:cNvPicPr>
          <p:nvPr/>
        </p:nvPicPr>
        <p:blipFill>
          <a:blip r:embed="rId7" cstate="email">
            <a:biLevel thresh="75000"/>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1271464" y="6093296"/>
            <a:ext cx="360000" cy="360000"/>
          </a:xfrm>
          <a:prstGeom prst="rect">
            <a:avLst/>
          </a:prstGeom>
        </p:spPr>
      </p:pic>
      <p:sp>
        <p:nvSpPr>
          <p:cNvPr id="4" name="Text Placeholder 4">
            <a:extLst>
              <a:ext uri="{FF2B5EF4-FFF2-40B4-BE49-F238E27FC236}">
                <a16:creationId xmlns:a16="http://schemas.microsoft.com/office/drawing/2014/main" id="{55BB1539-68FC-64F1-1A32-3717514C54D6}"/>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2863089145"/>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Red">
    <p:bg>
      <p:bgPr>
        <a:solidFill>
          <a:schemeClr val="accent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spcBef>
                <a:spcPts val="0"/>
              </a:spcBef>
              <a:defRPr lang="en-US" sz="1200" dirty="0"/>
            </a:lvl1pPr>
          </a:lstStyle>
          <a:p>
            <a:pPr marR="0" lvl="0" fontAlgn="auto">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Aft>
                <a:spcPts val="0"/>
              </a:spcAft>
              <a:buClrTx/>
              <a:buSzTx/>
              <a:tabLst/>
            </a:pPr>
            <a:endParaRPr lang="en-US" dirty="0"/>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dirty="0"/>
              <a:t>Headline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43A70D3C-0CC8-FE4E-F52B-53CE8B81A6CF}"/>
              </a:ext>
            </a:extLst>
          </p:cNvPr>
          <p:cNvSpPr>
            <a:spLocks noGrp="1"/>
          </p:cNvSpPr>
          <p:nvPr>
            <p:ph type="dt" sz="half" idx="14"/>
          </p:nvPr>
        </p:nvSpPr>
        <p:spPr/>
        <p:txBody>
          <a:bodyPr/>
          <a:lstStyle/>
          <a:p>
            <a:fld id="{4D32C0E9-F6CE-4F30-8D80-9FF45B3657AE}" type="datetime1">
              <a:rPr lang="fi-FI" smtClean="0"/>
              <a:t>8.10.2026</a:t>
            </a:fld>
            <a:endParaRPr lang="fi-FI" dirty="0"/>
          </a:p>
        </p:txBody>
      </p:sp>
      <p:sp>
        <p:nvSpPr>
          <p:cNvPr id="5" name="Footer Placeholder 4">
            <a:extLst>
              <a:ext uri="{FF2B5EF4-FFF2-40B4-BE49-F238E27FC236}">
                <a16:creationId xmlns:a16="http://schemas.microsoft.com/office/drawing/2014/main" id="{6435823F-DD19-8F3B-CB31-DC7AB7F7DD25}"/>
              </a:ext>
            </a:extLst>
          </p:cNvPr>
          <p:cNvSpPr>
            <a:spLocks noGrp="1"/>
          </p:cNvSpPr>
          <p:nvPr>
            <p:ph type="ftr" sz="quarter" idx="15"/>
          </p:nvPr>
        </p:nvSpPr>
        <p:spPr/>
        <p:txBody>
          <a:bodyPr/>
          <a:lstStyle/>
          <a:p>
            <a:endParaRPr lang="fi-FI" dirty="0"/>
          </a:p>
        </p:txBody>
      </p:sp>
      <p:sp>
        <p:nvSpPr>
          <p:cNvPr id="6" name="Slide Number Placeholder 5">
            <a:extLst>
              <a:ext uri="{FF2B5EF4-FFF2-40B4-BE49-F238E27FC236}">
                <a16:creationId xmlns:a16="http://schemas.microsoft.com/office/drawing/2014/main" id="{97CA50C0-8868-D9E3-6151-7FEB6CA03A3F}"/>
              </a:ext>
            </a:extLst>
          </p:cNvPr>
          <p:cNvSpPr>
            <a:spLocks noGrp="1"/>
          </p:cNvSpPr>
          <p:nvPr>
            <p:ph type="sldNum" sz="quarter" idx="16"/>
          </p:nvPr>
        </p:nvSpPr>
        <p:spPr/>
        <p:txBody>
          <a:bodyPr/>
          <a:lstStyle/>
          <a:p>
            <a:fld id="{D701140D-C14F-41CA-99FC-0EF83E8DA40A}" type="slidenum">
              <a:rPr lang="fi-FI" smtClean="0"/>
              <a:pPr/>
              <a:t>‹#›</a:t>
            </a:fld>
            <a:endParaRPr lang="fi-FI" dirty="0"/>
          </a:p>
        </p:txBody>
      </p:sp>
      <p:sp>
        <p:nvSpPr>
          <p:cNvPr id="9" name="Text Placeholder 4">
            <a:extLst>
              <a:ext uri="{FF2B5EF4-FFF2-40B4-BE49-F238E27FC236}">
                <a16:creationId xmlns:a16="http://schemas.microsoft.com/office/drawing/2014/main" id="{85D974B8-11FD-E356-FB5B-3122C8279C54}"/>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3957618104"/>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ue">
    <p:bg>
      <p:bgPr>
        <a:solidFill>
          <a:schemeClr val="accent3"/>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dirty="0"/>
              <a:t>Headline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692D525C-3081-B968-0AF5-7BEF0546FF81}"/>
              </a:ext>
            </a:extLst>
          </p:cNvPr>
          <p:cNvSpPr>
            <a:spLocks noGrp="1"/>
          </p:cNvSpPr>
          <p:nvPr>
            <p:ph type="dt" sz="half" idx="14"/>
          </p:nvPr>
        </p:nvSpPr>
        <p:spPr/>
        <p:txBody>
          <a:bodyPr/>
          <a:lstStyle/>
          <a:p>
            <a:fld id="{16E1DA7C-1B08-4EB5-987E-7E79D498F0DB}" type="datetime1">
              <a:rPr lang="fi-FI" smtClean="0"/>
              <a:t>8.10.2026</a:t>
            </a:fld>
            <a:endParaRPr lang="fi-FI" dirty="0"/>
          </a:p>
        </p:txBody>
      </p:sp>
      <p:sp>
        <p:nvSpPr>
          <p:cNvPr id="5" name="Footer Placeholder 4">
            <a:extLst>
              <a:ext uri="{FF2B5EF4-FFF2-40B4-BE49-F238E27FC236}">
                <a16:creationId xmlns:a16="http://schemas.microsoft.com/office/drawing/2014/main" id="{392A5AC0-B982-BC97-275E-413CCD6728D9}"/>
              </a:ext>
            </a:extLst>
          </p:cNvPr>
          <p:cNvSpPr>
            <a:spLocks noGrp="1"/>
          </p:cNvSpPr>
          <p:nvPr>
            <p:ph type="ftr" sz="quarter" idx="15"/>
          </p:nvPr>
        </p:nvSpPr>
        <p:spPr/>
        <p:txBody>
          <a:bodyPr/>
          <a:lstStyle/>
          <a:p>
            <a:endParaRPr lang="fi-FI" dirty="0"/>
          </a:p>
        </p:txBody>
      </p:sp>
      <p:sp>
        <p:nvSpPr>
          <p:cNvPr id="6" name="Slide Number Placeholder 5">
            <a:extLst>
              <a:ext uri="{FF2B5EF4-FFF2-40B4-BE49-F238E27FC236}">
                <a16:creationId xmlns:a16="http://schemas.microsoft.com/office/drawing/2014/main" id="{7A42E97D-600F-96A3-1815-D8FD599585FB}"/>
              </a:ext>
            </a:extLst>
          </p:cNvPr>
          <p:cNvSpPr>
            <a:spLocks noGrp="1"/>
          </p:cNvSpPr>
          <p:nvPr>
            <p:ph type="sldNum" sz="quarter" idx="16"/>
          </p:nvPr>
        </p:nvSpPr>
        <p:spPr/>
        <p:txBody>
          <a:bodyPr/>
          <a:lstStyle/>
          <a:p>
            <a:fld id="{D701140D-C14F-41CA-99FC-0EF83E8DA40A}" type="slidenum">
              <a:rPr lang="fi-FI" smtClean="0"/>
              <a:pPr/>
              <a:t>‹#›</a:t>
            </a:fld>
            <a:endParaRPr lang="fi-FI" dirty="0"/>
          </a:p>
        </p:txBody>
      </p:sp>
      <p:sp>
        <p:nvSpPr>
          <p:cNvPr id="9" name="Text Placeholder 4">
            <a:extLst>
              <a:ext uri="{FF2B5EF4-FFF2-40B4-BE49-F238E27FC236}">
                <a16:creationId xmlns:a16="http://schemas.microsoft.com/office/drawing/2014/main" id="{4E29A865-2001-B925-B058-7F4CEC8FF5BF}"/>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154840763"/>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Yellow">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dirty="0"/>
              <a:t>Headline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769F6B43-DE36-0148-A7EA-157879F29459}"/>
              </a:ext>
            </a:extLst>
          </p:cNvPr>
          <p:cNvSpPr>
            <a:spLocks noGrp="1"/>
          </p:cNvSpPr>
          <p:nvPr>
            <p:ph type="dt" sz="half" idx="14"/>
          </p:nvPr>
        </p:nvSpPr>
        <p:spPr/>
        <p:txBody>
          <a:bodyPr/>
          <a:lstStyle/>
          <a:p>
            <a:fld id="{F319856C-22BD-41FC-AF81-1BB70C92327F}" type="datetime1">
              <a:rPr lang="fi-FI" smtClean="0"/>
              <a:t>8.10.2026</a:t>
            </a:fld>
            <a:endParaRPr lang="fi-FI" dirty="0"/>
          </a:p>
        </p:txBody>
      </p:sp>
      <p:sp>
        <p:nvSpPr>
          <p:cNvPr id="5" name="Footer Placeholder 4">
            <a:extLst>
              <a:ext uri="{FF2B5EF4-FFF2-40B4-BE49-F238E27FC236}">
                <a16:creationId xmlns:a16="http://schemas.microsoft.com/office/drawing/2014/main" id="{5FD05162-E4FC-F030-07AC-FC3AEEFFF4E1}"/>
              </a:ext>
            </a:extLst>
          </p:cNvPr>
          <p:cNvSpPr>
            <a:spLocks noGrp="1"/>
          </p:cNvSpPr>
          <p:nvPr>
            <p:ph type="ftr" sz="quarter" idx="15"/>
          </p:nvPr>
        </p:nvSpPr>
        <p:spPr/>
        <p:txBody>
          <a:bodyPr/>
          <a:lstStyle/>
          <a:p>
            <a:endParaRPr lang="fi-FI" dirty="0"/>
          </a:p>
        </p:txBody>
      </p:sp>
      <p:sp>
        <p:nvSpPr>
          <p:cNvPr id="6" name="Slide Number Placeholder 5">
            <a:extLst>
              <a:ext uri="{FF2B5EF4-FFF2-40B4-BE49-F238E27FC236}">
                <a16:creationId xmlns:a16="http://schemas.microsoft.com/office/drawing/2014/main" id="{102E61C5-655F-9E60-460E-8B16B76A7F3A}"/>
              </a:ext>
            </a:extLst>
          </p:cNvPr>
          <p:cNvSpPr>
            <a:spLocks noGrp="1"/>
          </p:cNvSpPr>
          <p:nvPr>
            <p:ph type="sldNum" sz="quarter" idx="16"/>
          </p:nvPr>
        </p:nvSpPr>
        <p:spPr/>
        <p:txBody>
          <a:bodyPr/>
          <a:lstStyle/>
          <a:p>
            <a:fld id="{D701140D-C14F-41CA-99FC-0EF83E8DA40A}" type="slidenum">
              <a:rPr lang="fi-FI" smtClean="0"/>
              <a:pPr/>
              <a:t>‹#›</a:t>
            </a:fld>
            <a:endParaRPr lang="fi-FI" dirty="0"/>
          </a:p>
        </p:txBody>
      </p:sp>
      <p:sp>
        <p:nvSpPr>
          <p:cNvPr id="9" name="Text Placeholder 4">
            <a:extLst>
              <a:ext uri="{FF2B5EF4-FFF2-40B4-BE49-F238E27FC236}">
                <a16:creationId xmlns:a16="http://schemas.microsoft.com/office/drawing/2014/main" id="{8E73BB4C-6EC5-371E-1EAE-C8A6FEDC360F}"/>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290820013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Whit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dirty="0"/>
              <a:t>Headline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45E78DCC-4AC7-C533-30A2-5C63D26BDB4B}"/>
              </a:ext>
            </a:extLst>
          </p:cNvPr>
          <p:cNvSpPr>
            <a:spLocks noGrp="1"/>
          </p:cNvSpPr>
          <p:nvPr>
            <p:ph type="dt" sz="half" idx="14"/>
          </p:nvPr>
        </p:nvSpPr>
        <p:spPr/>
        <p:txBody>
          <a:bodyPr/>
          <a:lstStyle/>
          <a:p>
            <a:fld id="{94EEE8A0-D200-44C7-99BF-B78899738F43}" type="datetime1">
              <a:rPr lang="fi-FI" smtClean="0"/>
              <a:t>8.10.2026</a:t>
            </a:fld>
            <a:endParaRPr lang="fi-FI" dirty="0"/>
          </a:p>
        </p:txBody>
      </p:sp>
      <p:sp>
        <p:nvSpPr>
          <p:cNvPr id="5" name="Footer Placeholder 4">
            <a:extLst>
              <a:ext uri="{FF2B5EF4-FFF2-40B4-BE49-F238E27FC236}">
                <a16:creationId xmlns:a16="http://schemas.microsoft.com/office/drawing/2014/main" id="{F13AEA57-51F9-8677-BE77-6A173FB52ACF}"/>
              </a:ext>
            </a:extLst>
          </p:cNvPr>
          <p:cNvSpPr>
            <a:spLocks noGrp="1"/>
          </p:cNvSpPr>
          <p:nvPr>
            <p:ph type="ftr" sz="quarter" idx="15"/>
          </p:nvPr>
        </p:nvSpPr>
        <p:spPr/>
        <p:txBody>
          <a:bodyPr/>
          <a:lstStyle/>
          <a:p>
            <a:endParaRPr lang="fi-FI" dirty="0"/>
          </a:p>
        </p:txBody>
      </p:sp>
      <p:sp>
        <p:nvSpPr>
          <p:cNvPr id="6" name="Slide Number Placeholder 5">
            <a:extLst>
              <a:ext uri="{FF2B5EF4-FFF2-40B4-BE49-F238E27FC236}">
                <a16:creationId xmlns:a16="http://schemas.microsoft.com/office/drawing/2014/main" id="{545089EB-5ECF-87F1-77A7-C15D7B25B777}"/>
              </a:ext>
            </a:extLst>
          </p:cNvPr>
          <p:cNvSpPr>
            <a:spLocks noGrp="1"/>
          </p:cNvSpPr>
          <p:nvPr>
            <p:ph type="sldNum" sz="quarter" idx="16"/>
          </p:nvPr>
        </p:nvSpPr>
        <p:spPr/>
        <p:txBody>
          <a:bodyPr/>
          <a:lstStyle/>
          <a:p>
            <a:fld id="{D701140D-C14F-41CA-99FC-0EF83E8DA40A}" type="slidenum">
              <a:rPr lang="fi-FI" smtClean="0"/>
              <a:pPr/>
              <a:t>‹#›</a:t>
            </a:fld>
            <a:endParaRPr lang="fi-FI" dirty="0"/>
          </a:p>
        </p:txBody>
      </p:sp>
      <p:sp>
        <p:nvSpPr>
          <p:cNvPr id="9" name="Text Placeholder 4">
            <a:extLst>
              <a:ext uri="{FF2B5EF4-FFF2-40B4-BE49-F238E27FC236}">
                <a16:creationId xmlns:a16="http://schemas.microsoft.com/office/drawing/2014/main" id="{7D5F13A0-8C72-600B-9974-1DCA3E4159DC}"/>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352650258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ack">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solidFill>
                  <a:schemeClr val="bg1"/>
                </a:solidFill>
                <a:latin typeface="+mj-lt"/>
              </a:defRPr>
            </a:lvl1pPr>
          </a:lstStyle>
          <a:p>
            <a:r>
              <a:rPr lang="en-US" dirty="0"/>
              <a:t>Headline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68E7816-46AF-EDE4-B973-3A70EF994BCC}"/>
              </a:ext>
            </a:extLst>
          </p:cNvPr>
          <p:cNvSpPr>
            <a:spLocks noGrp="1"/>
          </p:cNvSpPr>
          <p:nvPr>
            <p:ph type="dt" sz="half" idx="14"/>
          </p:nvPr>
        </p:nvSpPr>
        <p:spPr/>
        <p:txBody>
          <a:bodyPr/>
          <a:lstStyle>
            <a:lvl1pPr>
              <a:defRPr>
                <a:solidFill>
                  <a:schemeClr val="bg1"/>
                </a:solidFill>
              </a:defRPr>
            </a:lvl1pPr>
          </a:lstStyle>
          <a:p>
            <a:fld id="{02096FD4-9DA7-448F-84D9-CC7ED86D62AD}" type="datetime1">
              <a:rPr lang="fi-FI" smtClean="0"/>
              <a:t>8.10.2026</a:t>
            </a:fld>
            <a:endParaRPr lang="fi-FI" dirty="0"/>
          </a:p>
        </p:txBody>
      </p:sp>
      <p:sp>
        <p:nvSpPr>
          <p:cNvPr id="5" name="Footer Placeholder 4">
            <a:extLst>
              <a:ext uri="{FF2B5EF4-FFF2-40B4-BE49-F238E27FC236}">
                <a16:creationId xmlns:a16="http://schemas.microsoft.com/office/drawing/2014/main" id="{E3E6E867-4E34-AE05-3565-F0277F684973}"/>
              </a:ext>
            </a:extLst>
          </p:cNvPr>
          <p:cNvSpPr>
            <a:spLocks noGrp="1"/>
          </p:cNvSpPr>
          <p:nvPr>
            <p:ph type="ftr" sz="quarter" idx="15"/>
          </p:nvPr>
        </p:nvSpPr>
        <p:spPr/>
        <p:txBody>
          <a:bodyPr/>
          <a:lstStyle>
            <a:lvl1pPr>
              <a:defRPr>
                <a:solidFill>
                  <a:schemeClr val="bg1"/>
                </a:solidFill>
              </a:defRPr>
            </a:lvl1pPr>
          </a:lstStyle>
          <a:p>
            <a:endParaRPr lang="fi-FI" dirty="0"/>
          </a:p>
        </p:txBody>
      </p:sp>
      <p:sp>
        <p:nvSpPr>
          <p:cNvPr id="6" name="Slide Number Placeholder 5">
            <a:extLst>
              <a:ext uri="{FF2B5EF4-FFF2-40B4-BE49-F238E27FC236}">
                <a16:creationId xmlns:a16="http://schemas.microsoft.com/office/drawing/2014/main" id="{1C11884A-89D7-C67B-7CC3-A45310410CE1}"/>
              </a:ext>
            </a:extLst>
          </p:cNvPr>
          <p:cNvSpPr>
            <a:spLocks noGrp="1"/>
          </p:cNvSpPr>
          <p:nvPr>
            <p:ph type="sldNum" sz="quarter" idx="16"/>
          </p:nvPr>
        </p:nvSpPr>
        <p:spPr/>
        <p:txBody>
          <a:bodyPr/>
          <a:lstStyle>
            <a:lvl1pPr>
              <a:defRPr>
                <a:solidFill>
                  <a:schemeClr val="bg1"/>
                </a:solidFill>
              </a:defRPr>
            </a:lvl1pPr>
          </a:lstStyle>
          <a:p>
            <a:fld id="{D701140D-C14F-41CA-99FC-0EF83E8DA40A}" type="slidenum">
              <a:rPr lang="fi-FI" smtClean="0"/>
              <a:pPr/>
              <a:t>‹#›</a:t>
            </a:fld>
            <a:endParaRPr lang="fi-FI" dirty="0"/>
          </a:p>
        </p:txBody>
      </p:sp>
      <p:sp>
        <p:nvSpPr>
          <p:cNvPr id="9" name="Text Placeholder 4">
            <a:extLst>
              <a:ext uri="{FF2B5EF4-FFF2-40B4-BE49-F238E27FC236}">
                <a16:creationId xmlns:a16="http://schemas.microsoft.com/office/drawing/2014/main" id="{FB5327C8-35AE-43B7-A01A-DC1FE2F0BEF1}"/>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solidFill>
                  <a:schemeClr val="bg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366320326"/>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Red 2">
    <p:bg>
      <p:bgPr>
        <a:solidFill>
          <a:schemeClr val="accent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dirty="0"/>
              <a:t>Headline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2FAC22D7-D1D6-D8DB-06A4-46EE3349040B}"/>
              </a:ext>
            </a:extLst>
          </p:cNvPr>
          <p:cNvSpPr>
            <a:spLocks noGrp="1"/>
          </p:cNvSpPr>
          <p:nvPr>
            <p:ph type="dt" sz="half" idx="14"/>
          </p:nvPr>
        </p:nvSpPr>
        <p:spPr/>
        <p:txBody>
          <a:bodyPr/>
          <a:lstStyle/>
          <a:p>
            <a:fld id="{FFF71782-49DF-4251-96C1-1ED1AEE07179}" type="datetime1">
              <a:rPr lang="fi-FI" smtClean="0"/>
              <a:t>8.10.2026</a:t>
            </a:fld>
            <a:endParaRPr lang="fi-FI" dirty="0"/>
          </a:p>
        </p:txBody>
      </p:sp>
      <p:sp>
        <p:nvSpPr>
          <p:cNvPr id="5" name="Footer Placeholder 4">
            <a:extLst>
              <a:ext uri="{FF2B5EF4-FFF2-40B4-BE49-F238E27FC236}">
                <a16:creationId xmlns:a16="http://schemas.microsoft.com/office/drawing/2014/main" id="{1A1A431B-3F31-0E0E-6255-138EC93AAE64}"/>
              </a:ext>
            </a:extLst>
          </p:cNvPr>
          <p:cNvSpPr>
            <a:spLocks noGrp="1"/>
          </p:cNvSpPr>
          <p:nvPr>
            <p:ph type="ftr" sz="quarter" idx="15"/>
          </p:nvPr>
        </p:nvSpPr>
        <p:spPr/>
        <p:txBody>
          <a:bodyPr/>
          <a:lstStyle/>
          <a:p>
            <a:endParaRPr lang="fi-FI" dirty="0"/>
          </a:p>
        </p:txBody>
      </p:sp>
      <p:sp>
        <p:nvSpPr>
          <p:cNvPr id="6" name="Slide Number Placeholder 5">
            <a:extLst>
              <a:ext uri="{FF2B5EF4-FFF2-40B4-BE49-F238E27FC236}">
                <a16:creationId xmlns:a16="http://schemas.microsoft.com/office/drawing/2014/main" id="{D5BEC0DB-FC2B-561F-42FF-3B0802FA5285}"/>
              </a:ext>
            </a:extLst>
          </p:cNvPr>
          <p:cNvSpPr>
            <a:spLocks noGrp="1"/>
          </p:cNvSpPr>
          <p:nvPr>
            <p:ph type="sldNum" sz="quarter" idx="16"/>
          </p:nvPr>
        </p:nvSpPr>
        <p:spPr/>
        <p:txBody>
          <a:bodyPr/>
          <a:lstStyle/>
          <a:p>
            <a:fld id="{D701140D-C14F-41CA-99FC-0EF83E8DA40A}" type="slidenum">
              <a:rPr lang="fi-FI" smtClean="0"/>
              <a:pPr/>
              <a:t>‹#›</a:t>
            </a:fld>
            <a:endParaRPr lang="fi-FI" dirty="0"/>
          </a:p>
        </p:txBody>
      </p:sp>
      <p:sp>
        <p:nvSpPr>
          <p:cNvPr id="9" name="Text Placeholder 4">
            <a:extLst>
              <a:ext uri="{FF2B5EF4-FFF2-40B4-BE49-F238E27FC236}">
                <a16:creationId xmlns:a16="http://schemas.microsoft.com/office/drawing/2014/main" id="{DA234B95-8F0F-4EC3-9F33-8DD846B5BE8C}"/>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2679227945"/>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ue 2">
    <p:bg>
      <p:bgPr>
        <a:solidFill>
          <a:schemeClr val="accent3"/>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dirty="0"/>
              <a:t>Headline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F01F7BF-6136-1293-03E9-87CB159D78B4}"/>
              </a:ext>
            </a:extLst>
          </p:cNvPr>
          <p:cNvSpPr>
            <a:spLocks noGrp="1"/>
          </p:cNvSpPr>
          <p:nvPr>
            <p:ph type="dt" sz="half" idx="14"/>
          </p:nvPr>
        </p:nvSpPr>
        <p:spPr/>
        <p:txBody>
          <a:bodyPr/>
          <a:lstStyle/>
          <a:p>
            <a:fld id="{BC625B14-2B4E-49A1-983C-100F50A12452}" type="datetime1">
              <a:rPr lang="fi-FI" smtClean="0"/>
              <a:t>8.10.2026</a:t>
            </a:fld>
            <a:endParaRPr lang="fi-FI" dirty="0"/>
          </a:p>
        </p:txBody>
      </p:sp>
      <p:sp>
        <p:nvSpPr>
          <p:cNvPr id="5" name="Footer Placeholder 4">
            <a:extLst>
              <a:ext uri="{FF2B5EF4-FFF2-40B4-BE49-F238E27FC236}">
                <a16:creationId xmlns:a16="http://schemas.microsoft.com/office/drawing/2014/main" id="{48FE259E-7E55-6AB4-BF0A-B44DAFEF9901}"/>
              </a:ext>
            </a:extLst>
          </p:cNvPr>
          <p:cNvSpPr>
            <a:spLocks noGrp="1"/>
          </p:cNvSpPr>
          <p:nvPr>
            <p:ph type="ftr" sz="quarter" idx="15"/>
          </p:nvPr>
        </p:nvSpPr>
        <p:spPr/>
        <p:txBody>
          <a:bodyPr/>
          <a:lstStyle/>
          <a:p>
            <a:endParaRPr lang="fi-FI" dirty="0"/>
          </a:p>
        </p:txBody>
      </p:sp>
      <p:sp>
        <p:nvSpPr>
          <p:cNvPr id="6" name="Slide Number Placeholder 5">
            <a:extLst>
              <a:ext uri="{FF2B5EF4-FFF2-40B4-BE49-F238E27FC236}">
                <a16:creationId xmlns:a16="http://schemas.microsoft.com/office/drawing/2014/main" id="{8F96378F-80BB-E789-AD86-D9EA44DA29E9}"/>
              </a:ext>
            </a:extLst>
          </p:cNvPr>
          <p:cNvSpPr>
            <a:spLocks noGrp="1"/>
          </p:cNvSpPr>
          <p:nvPr>
            <p:ph type="sldNum" sz="quarter" idx="16"/>
          </p:nvPr>
        </p:nvSpPr>
        <p:spPr/>
        <p:txBody>
          <a:bodyPr/>
          <a:lstStyle/>
          <a:p>
            <a:fld id="{D701140D-C14F-41CA-99FC-0EF83E8DA40A}" type="slidenum">
              <a:rPr lang="fi-FI" smtClean="0"/>
              <a:pPr/>
              <a:t>‹#›</a:t>
            </a:fld>
            <a:endParaRPr lang="fi-FI" dirty="0"/>
          </a:p>
        </p:txBody>
      </p:sp>
      <p:sp>
        <p:nvSpPr>
          <p:cNvPr id="9" name="Text Placeholder 4">
            <a:extLst>
              <a:ext uri="{FF2B5EF4-FFF2-40B4-BE49-F238E27FC236}">
                <a16:creationId xmlns:a16="http://schemas.microsoft.com/office/drawing/2014/main" id="{F82C49FA-163A-6789-9F54-6B5716B363AC}"/>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192522426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Yellow 2">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dirty="0"/>
              <a:t>Headline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EB261AA-A967-344D-10CF-A52EC9EFC271}"/>
              </a:ext>
            </a:extLst>
          </p:cNvPr>
          <p:cNvSpPr>
            <a:spLocks noGrp="1"/>
          </p:cNvSpPr>
          <p:nvPr>
            <p:ph type="dt" sz="half" idx="14"/>
          </p:nvPr>
        </p:nvSpPr>
        <p:spPr/>
        <p:txBody>
          <a:bodyPr/>
          <a:lstStyle/>
          <a:p>
            <a:fld id="{4796F3FE-7809-47F6-A8C4-E1B9C9C651E4}" type="datetime1">
              <a:rPr lang="fi-FI" smtClean="0"/>
              <a:t>8.10.2026</a:t>
            </a:fld>
            <a:endParaRPr lang="fi-FI" dirty="0"/>
          </a:p>
        </p:txBody>
      </p:sp>
      <p:sp>
        <p:nvSpPr>
          <p:cNvPr id="5" name="Footer Placeholder 4">
            <a:extLst>
              <a:ext uri="{FF2B5EF4-FFF2-40B4-BE49-F238E27FC236}">
                <a16:creationId xmlns:a16="http://schemas.microsoft.com/office/drawing/2014/main" id="{DC5CAA6F-5588-75A0-B42A-E7B4358C7B7E}"/>
              </a:ext>
            </a:extLst>
          </p:cNvPr>
          <p:cNvSpPr>
            <a:spLocks noGrp="1"/>
          </p:cNvSpPr>
          <p:nvPr>
            <p:ph type="ftr" sz="quarter" idx="15"/>
          </p:nvPr>
        </p:nvSpPr>
        <p:spPr/>
        <p:txBody>
          <a:bodyPr/>
          <a:lstStyle/>
          <a:p>
            <a:endParaRPr lang="fi-FI" dirty="0"/>
          </a:p>
        </p:txBody>
      </p:sp>
      <p:sp>
        <p:nvSpPr>
          <p:cNvPr id="6" name="Slide Number Placeholder 5">
            <a:extLst>
              <a:ext uri="{FF2B5EF4-FFF2-40B4-BE49-F238E27FC236}">
                <a16:creationId xmlns:a16="http://schemas.microsoft.com/office/drawing/2014/main" id="{9C4CB569-8C10-87E5-2F35-74ED3EF15E59}"/>
              </a:ext>
            </a:extLst>
          </p:cNvPr>
          <p:cNvSpPr>
            <a:spLocks noGrp="1"/>
          </p:cNvSpPr>
          <p:nvPr>
            <p:ph type="sldNum" sz="quarter" idx="16"/>
          </p:nvPr>
        </p:nvSpPr>
        <p:spPr/>
        <p:txBody>
          <a:bodyPr/>
          <a:lstStyle/>
          <a:p>
            <a:fld id="{D701140D-C14F-41CA-99FC-0EF83E8DA40A}" type="slidenum">
              <a:rPr lang="fi-FI" smtClean="0"/>
              <a:pPr/>
              <a:t>‹#›</a:t>
            </a:fld>
            <a:endParaRPr lang="fi-FI" dirty="0"/>
          </a:p>
        </p:txBody>
      </p:sp>
      <p:sp>
        <p:nvSpPr>
          <p:cNvPr id="9" name="Text Placeholder 4">
            <a:extLst>
              <a:ext uri="{FF2B5EF4-FFF2-40B4-BE49-F238E27FC236}">
                <a16:creationId xmlns:a16="http://schemas.microsoft.com/office/drawing/2014/main" id="{8771EAB8-E976-3394-3EDD-274481E21104}"/>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36731957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White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dirty="0"/>
              <a:t>Headline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ECE10FE-B9CB-31C9-C131-FA8A9355BEFC}"/>
              </a:ext>
            </a:extLst>
          </p:cNvPr>
          <p:cNvSpPr>
            <a:spLocks noGrp="1"/>
          </p:cNvSpPr>
          <p:nvPr>
            <p:ph type="dt" sz="half" idx="14"/>
          </p:nvPr>
        </p:nvSpPr>
        <p:spPr/>
        <p:txBody>
          <a:bodyPr/>
          <a:lstStyle/>
          <a:p>
            <a:fld id="{813C8835-D307-4258-A3A0-D6D01C3D6A02}" type="datetime1">
              <a:rPr lang="fi-FI" smtClean="0"/>
              <a:t>8.10.2026</a:t>
            </a:fld>
            <a:endParaRPr lang="fi-FI" dirty="0"/>
          </a:p>
        </p:txBody>
      </p:sp>
      <p:sp>
        <p:nvSpPr>
          <p:cNvPr id="5" name="Footer Placeholder 4">
            <a:extLst>
              <a:ext uri="{FF2B5EF4-FFF2-40B4-BE49-F238E27FC236}">
                <a16:creationId xmlns:a16="http://schemas.microsoft.com/office/drawing/2014/main" id="{E5AB6C74-8053-BBC4-940C-7BD1DA87F424}"/>
              </a:ext>
            </a:extLst>
          </p:cNvPr>
          <p:cNvSpPr>
            <a:spLocks noGrp="1"/>
          </p:cNvSpPr>
          <p:nvPr>
            <p:ph type="ftr" sz="quarter" idx="15"/>
          </p:nvPr>
        </p:nvSpPr>
        <p:spPr/>
        <p:txBody>
          <a:bodyPr/>
          <a:lstStyle/>
          <a:p>
            <a:endParaRPr lang="fi-FI" dirty="0"/>
          </a:p>
        </p:txBody>
      </p:sp>
      <p:sp>
        <p:nvSpPr>
          <p:cNvPr id="6" name="Slide Number Placeholder 5">
            <a:extLst>
              <a:ext uri="{FF2B5EF4-FFF2-40B4-BE49-F238E27FC236}">
                <a16:creationId xmlns:a16="http://schemas.microsoft.com/office/drawing/2014/main" id="{8233658A-D30E-64F2-DD4D-DE5EA0255E92}"/>
              </a:ext>
            </a:extLst>
          </p:cNvPr>
          <p:cNvSpPr>
            <a:spLocks noGrp="1"/>
          </p:cNvSpPr>
          <p:nvPr>
            <p:ph type="sldNum" sz="quarter" idx="16"/>
          </p:nvPr>
        </p:nvSpPr>
        <p:spPr/>
        <p:txBody>
          <a:bodyPr/>
          <a:lstStyle/>
          <a:p>
            <a:fld id="{D701140D-C14F-41CA-99FC-0EF83E8DA40A}" type="slidenum">
              <a:rPr lang="fi-FI" smtClean="0"/>
              <a:pPr/>
              <a:t>‹#›</a:t>
            </a:fld>
            <a:endParaRPr lang="fi-FI" dirty="0"/>
          </a:p>
        </p:txBody>
      </p:sp>
      <p:sp>
        <p:nvSpPr>
          <p:cNvPr id="9" name="Text Placeholder 4">
            <a:extLst>
              <a:ext uri="{FF2B5EF4-FFF2-40B4-BE49-F238E27FC236}">
                <a16:creationId xmlns:a16="http://schemas.microsoft.com/office/drawing/2014/main" id="{531D53A2-130E-125B-FE0A-6CBEABB25673}"/>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76340433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ack 2">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solidFill>
                  <a:schemeClr val="bg1"/>
                </a:solidFill>
                <a:latin typeface="+mj-lt"/>
              </a:defRPr>
            </a:lvl1pPr>
          </a:lstStyle>
          <a:p>
            <a:r>
              <a:rPr lang="en-US" dirty="0"/>
              <a:t>Headline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AF731E99-3C7B-49D2-A668-4F81F502E959}" type="datetime1">
              <a:rPr lang="fi-FI" smtClean="0"/>
              <a:t>8.10.2026</a:t>
            </a:fld>
            <a:endParaRPr lang="fi-FI" dirty="0"/>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dirty="0"/>
          </a:p>
        </p:txBody>
      </p:sp>
      <p:sp>
        <p:nvSpPr>
          <p:cNvPr id="4" name="Text Placeholder 4">
            <a:extLst>
              <a:ext uri="{FF2B5EF4-FFF2-40B4-BE49-F238E27FC236}">
                <a16:creationId xmlns:a16="http://schemas.microsoft.com/office/drawing/2014/main" id="{062062DE-D201-A7D5-B7B2-4A339438FA13}"/>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solidFill>
                  <a:schemeClr val="bg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441435801"/>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Yellow 3">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6B325826-F92D-425A-81E3-2BBA101149E8}" type="datetime1">
              <a:rPr lang="fi-FI" smtClean="0"/>
              <a:t>8.10.2026</a:t>
            </a:fld>
            <a:endParaRPr lang="fi-FI" dirty="0"/>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dirty="0"/>
          </a:p>
        </p:txBody>
      </p:sp>
      <p:sp>
        <p:nvSpPr>
          <p:cNvPr id="5" name="Title 1">
            <a:extLst>
              <a:ext uri="{FF2B5EF4-FFF2-40B4-BE49-F238E27FC236}">
                <a16:creationId xmlns:a16="http://schemas.microsoft.com/office/drawing/2014/main" id="{1AB5AED4-B00A-C1A4-E287-ED21BF24F070}"/>
              </a:ext>
            </a:extLst>
          </p:cNvPr>
          <p:cNvSpPr>
            <a:spLocks noGrp="1"/>
          </p:cNvSpPr>
          <p:nvPr>
            <p:ph type="ctrTitle" hasCustomPrompt="1"/>
          </p:nvPr>
        </p:nvSpPr>
        <p:spPr>
          <a:xfrm>
            <a:off x="407988" y="2936558"/>
            <a:ext cx="5183956" cy="492443"/>
          </a:xfrm>
        </p:spPr>
        <p:txBody>
          <a:bodyPr wrap="square" anchor="b" anchorCtr="0">
            <a:spAutoFit/>
          </a:bodyPr>
          <a:lstStyle>
            <a:lvl1pPr algn="l">
              <a:lnSpc>
                <a:spcPct val="100000"/>
              </a:lnSpc>
              <a:defRPr sz="3200">
                <a:solidFill>
                  <a:schemeClr val="tx1"/>
                </a:solidFill>
                <a:latin typeface="+mj-lt"/>
              </a:defRPr>
            </a:lvl1pPr>
          </a:lstStyle>
          <a:p>
            <a:r>
              <a:rPr lang="en-US" dirty="0"/>
              <a:t>Headline</a:t>
            </a:r>
            <a:endParaRPr lang="fi-FI" dirty="0"/>
          </a:p>
        </p:txBody>
      </p:sp>
      <p:sp>
        <p:nvSpPr>
          <p:cNvPr id="6" name="Subtitle 2">
            <a:extLst>
              <a:ext uri="{FF2B5EF4-FFF2-40B4-BE49-F238E27FC236}">
                <a16:creationId xmlns:a16="http://schemas.microsoft.com/office/drawing/2014/main" id="{E77A74CF-552F-AD8B-EBE0-4EC31A285BF1}"/>
              </a:ext>
            </a:extLst>
          </p:cNvPr>
          <p:cNvSpPr>
            <a:spLocks noGrp="1"/>
          </p:cNvSpPr>
          <p:nvPr>
            <p:ph type="subTitle" idx="1"/>
          </p:nvPr>
        </p:nvSpPr>
        <p:spPr>
          <a:xfrm>
            <a:off x="407988" y="3429000"/>
            <a:ext cx="5183956" cy="984885"/>
          </a:xfrm>
        </p:spPr>
        <p:txBody>
          <a:bodyPr wrap="square">
            <a:spAutoFit/>
          </a:bodyPr>
          <a:lstStyle>
            <a:lvl1pPr marL="0" indent="0" algn="l">
              <a:lnSpc>
                <a:spcPct val="100000"/>
              </a:lnSpc>
              <a:spcBef>
                <a:spcPts val="0"/>
              </a:spcBef>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cxnSp>
        <p:nvCxnSpPr>
          <p:cNvPr id="9" name="Straight Connector 8">
            <a:extLst>
              <a:ext uri="{FF2B5EF4-FFF2-40B4-BE49-F238E27FC236}">
                <a16:creationId xmlns:a16="http://schemas.microsoft.com/office/drawing/2014/main" id="{9E27271C-B890-2326-7DF3-F203CAEE893D}"/>
              </a:ext>
              <a:ext uri="{C183D7F6-B498-43B3-948B-1728B52AA6E4}">
                <adec:decorative xmlns:adec="http://schemas.microsoft.com/office/drawing/2017/decorative" val="1"/>
              </a:ext>
            </a:extLst>
          </p:cNvPr>
          <p:cNvCxnSpPr>
            <a:cxnSpLocks/>
          </p:cNvCxnSpPr>
          <p:nvPr userDrawn="1"/>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D85101F3-610F-B09D-488F-7AA3CF707C51}"/>
              </a:ext>
            </a:extLst>
          </p:cNvPr>
          <p:cNvSpPr>
            <a:spLocks noGrp="1"/>
          </p:cNvSpPr>
          <p:nvPr>
            <p:ph type="body" sz="quarter" idx="14" hasCustomPrompt="1"/>
          </p:nvPr>
        </p:nvSpPr>
        <p:spPr>
          <a:xfrm>
            <a:off x="407989" y="4869160"/>
            <a:ext cx="5183955" cy="276999"/>
          </a:xfrm>
        </p:spPr>
        <p:txBody>
          <a:bodyPr wrap="square">
            <a:spAutoFit/>
          </a:bodyPr>
          <a:lstStyle>
            <a:lvl1pPr marL="0" indent="0">
              <a:spcBef>
                <a:spcPts val="0"/>
              </a:spcBef>
              <a:buFontTx/>
              <a:buNone/>
              <a:defRPr sz="1800">
                <a:solidFill>
                  <a:schemeClr val="tx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1204832318"/>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Red 3">
    <p:bg>
      <p:bgPr>
        <a:solidFill>
          <a:schemeClr val="accent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995732B7-9D02-43F0-8DDE-54D8F9C8E803}" type="datetime1">
              <a:rPr lang="fi-FI" smtClean="0"/>
              <a:t>8.10.2026</a:t>
            </a:fld>
            <a:endParaRPr lang="fi-FI" dirty="0"/>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dirty="0"/>
          </a:p>
        </p:txBody>
      </p:sp>
      <p:sp>
        <p:nvSpPr>
          <p:cNvPr id="5" name="Title 1">
            <a:extLst>
              <a:ext uri="{FF2B5EF4-FFF2-40B4-BE49-F238E27FC236}">
                <a16:creationId xmlns:a16="http://schemas.microsoft.com/office/drawing/2014/main" id="{1AB5AED4-B00A-C1A4-E287-ED21BF24F070}"/>
              </a:ext>
            </a:extLst>
          </p:cNvPr>
          <p:cNvSpPr>
            <a:spLocks noGrp="1"/>
          </p:cNvSpPr>
          <p:nvPr>
            <p:ph type="ctrTitle" hasCustomPrompt="1"/>
          </p:nvPr>
        </p:nvSpPr>
        <p:spPr>
          <a:xfrm>
            <a:off x="407988" y="2936558"/>
            <a:ext cx="5183956" cy="492443"/>
          </a:xfrm>
        </p:spPr>
        <p:txBody>
          <a:bodyPr wrap="square" anchor="b" anchorCtr="0">
            <a:spAutoFit/>
          </a:bodyPr>
          <a:lstStyle>
            <a:lvl1pPr algn="l">
              <a:lnSpc>
                <a:spcPct val="100000"/>
              </a:lnSpc>
              <a:defRPr sz="3200">
                <a:solidFill>
                  <a:schemeClr val="tx1"/>
                </a:solidFill>
                <a:latin typeface="+mj-lt"/>
              </a:defRPr>
            </a:lvl1pPr>
          </a:lstStyle>
          <a:p>
            <a:r>
              <a:rPr lang="en-US" dirty="0"/>
              <a:t>Headline</a:t>
            </a:r>
            <a:endParaRPr lang="fi-FI" dirty="0"/>
          </a:p>
        </p:txBody>
      </p:sp>
      <p:sp>
        <p:nvSpPr>
          <p:cNvPr id="6" name="Subtitle 2">
            <a:extLst>
              <a:ext uri="{FF2B5EF4-FFF2-40B4-BE49-F238E27FC236}">
                <a16:creationId xmlns:a16="http://schemas.microsoft.com/office/drawing/2014/main" id="{E77A74CF-552F-AD8B-EBE0-4EC31A285BF1}"/>
              </a:ext>
            </a:extLst>
          </p:cNvPr>
          <p:cNvSpPr>
            <a:spLocks noGrp="1"/>
          </p:cNvSpPr>
          <p:nvPr>
            <p:ph type="subTitle" idx="1"/>
          </p:nvPr>
        </p:nvSpPr>
        <p:spPr>
          <a:xfrm>
            <a:off x="407988" y="3429000"/>
            <a:ext cx="5183956" cy="984885"/>
          </a:xfrm>
        </p:spPr>
        <p:txBody>
          <a:bodyPr wrap="square">
            <a:spAutoFit/>
          </a:bodyPr>
          <a:lstStyle>
            <a:lvl1pPr marL="0" indent="0" algn="l">
              <a:lnSpc>
                <a:spcPct val="100000"/>
              </a:lnSpc>
              <a:spcBef>
                <a:spcPts val="0"/>
              </a:spcBef>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cxnSp>
        <p:nvCxnSpPr>
          <p:cNvPr id="9" name="Straight Connector 8">
            <a:extLst>
              <a:ext uri="{FF2B5EF4-FFF2-40B4-BE49-F238E27FC236}">
                <a16:creationId xmlns:a16="http://schemas.microsoft.com/office/drawing/2014/main" id="{9E27271C-B890-2326-7DF3-F203CAEE893D}"/>
              </a:ext>
              <a:ext uri="{C183D7F6-B498-43B3-948B-1728B52AA6E4}">
                <adec:decorative xmlns:adec="http://schemas.microsoft.com/office/drawing/2017/decorative" val="1"/>
              </a:ext>
            </a:extLst>
          </p:cNvPr>
          <p:cNvCxnSpPr>
            <a:cxnSpLocks/>
          </p:cNvCxnSpPr>
          <p:nvPr userDrawn="1"/>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D85101F3-610F-B09D-488F-7AA3CF707C51}"/>
              </a:ext>
            </a:extLst>
          </p:cNvPr>
          <p:cNvSpPr>
            <a:spLocks noGrp="1"/>
          </p:cNvSpPr>
          <p:nvPr>
            <p:ph type="body" sz="quarter" idx="14" hasCustomPrompt="1"/>
          </p:nvPr>
        </p:nvSpPr>
        <p:spPr>
          <a:xfrm>
            <a:off x="407989" y="4869160"/>
            <a:ext cx="5183955" cy="276999"/>
          </a:xfrm>
        </p:spPr>
        <p:txBody>
          <a:bodyPr wrap="square">
            <a:spAutoFit/>
          </a:bodyPr>
          <a:lstStyle>
            <a:lvl1pPr marL="0" indent="0">
              <a:spcBef>
                <a:spcPts val="0"/>
              </a:spcBef>
              <a:buFontTx/>
              <a:buNone/>
              <a:defRPr sz="1800">
                <a:solidFill>
                  <a:schemeClr val="tx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417916924"/>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ue 3">
    <p:bg>
      <p:bgPr>
        <a:solidFill>
          <a:schemeClr val="accent3"/>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CC0E368C-9E03-4CFB-AB2B-A63C04375488}" type="datetime1">
              <a:rPr lang="fi-FI" smtClean="0"/>
              <a:t>8.10.2026</a:t>
            </a:fld>
            <a:endParaRPr lang="fi-FI" dirty="0"/>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dirty="0"/>
          </a:p>
        </p:txBody>
      </p:sp>
      <p:sp>
        <p:nvSpPr>
          <p:cNvPr id="5" name="Title 1">
            <a:extLst>
              <a:ext uri="{FF2B5EF4-FFF2-40B4-BE49-F238E27FC236}">
                <a16:creationId xmlns:a16="http://schemas.microsoft.com/office/drawing/2014/main" id="{1AB5AED4-B00A-C1A4-E287-ED21BF24F070}"/>
              </a:ext>
            </a:extLst>
          </p:cNvPr>
          <p:cNvSpPr>
            <a:spLocks noGrp="1"/>
          </p:cNvSpPr>
          <p:nvPr>
            <p:ph type="ctrTitle" hasCustomPrompt="1"/>
          </p:nvPr>
        </p:nvSpPr>
        <p:spPr>
          <a:xfrm>
            <a:off x="407988" y="2936558"/>
            <a:ext cx="5183956" cy="492443"/>
          </a:xfrm>
        </p:spPr>
        <p:txBody>
          <a:bodyPr wrap="square" anchor="b" anchorCtr="0">
            <a:spAutoFit/>
          </a:bodyPr>
          <a:lstStyle>
            <a:lvl1pPr algn="l">
              <a:lnSpc>
                <a:spcPct val="100000"/>
              </a:lnSpc>
              <a:defRPr sz="3200">
                <a:solidFill>
                  <a:schemeClr val="tx1"/>
                </a:solidFill>
                <a:latin typeface="+mj-lt"/>
              </a:defRPr>
            </a:lvl1pPr>
          </a:lstStyle>
          <a:p>
            <a:r>
              <a:rPr lang="en-US" dirty="0"/>
              <a:t>Headline</a:t>
            </a:r>
            <a:endParaRPr lang="fi-FI" dirty="0"/>
          </a:p>
        </p:txBody>
      </p:sp>
      <p:sp>
        <p:nvSpPr>
          <p:cNvPr id="6" name="Subtitle 2">
            <a:extLst>
              <a:ext uri="{FF2B5EF4-FFF2-40B4-BE49-F238E27FC236}">
                <a16:creationId xmlns:a16="http://schemas.microsoft.com/office/drawing/2014/main" id="{E77A74CF-552F-AD8B-EBE0-4EC31A285BF1}"/>
              </a:ext>
            </a:extLst>
          </p:cNvPr>
          <p:cNvSpPr>
            <a:spLocks noGrp="1"/>
          </p:cNvSpPr>
          <p:nvPr>
            <p:ph type="subTitle" idx="1"/>
          </p:nvPr>
        </p:nvSpPr>
        <p:spPr>
          <a:xfrm>
            <a:off x="407988" y="3429000"/>
            <a:ext cx="5183956" cy="984885"/>
          </a:xfrm>
        </p:spPr>
        <p:txBody>
          <a:bodyPr wrap="square">
            <a:spAutoFit/>
          </a:bodyPr>
          <a:lstStyle>
            <a:lvl1pPr marL="0" indent="0" algn="l">
              <a:lnSpc>
                <a:spcPct val="100000"/>
              </a:lnSpc>
              <a:spcBef>
                <a:spcPts val="0"/>
              </a:spcBef>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cxnSp>
        <p:nvCxnSpPr>
          <p:cNvPr id="9" name="Straight Connector 8">
            <a:extLst>
              <a:ext uri="{FF2B5EF4-FFF2-40B4-BE49-F238E27FC236}">
                <a16:creationId xmlns:a16="http://schemas.microsoft.com/office/drawing/2014/main" id="{9E27271C-B890-2326-7DF3-F203CAEE893D}"/>
              </a:ext>
              <a:ext uri="{C183D7F6-B498-43B3-948B-1728B52AA6E4}">
                <adec:decorative xmlns:adec="http://schemas.microsoft.com/office/drawing/2017/decorative" val="1"/>
              </a:ext>
            </a:extLst>
          </p:cNvPr>
          <p:cNvCxnSpPr>
            <a:cxnSpLocks/>
          </p:cNvCxnSpPr>
          <p:nvPr userDrawn="1"/>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D85101F3-610F-B09D-488F-7AA3CF707C51}"/>
              </a:ext>
            </a:extLst>
          </p:cNvPr>
          <p:cNvSpPr>
            <a:spLocks noGrp="1"/>
          </p:cNvSpPr>
          <p:nvPr>
            <p:ph type="body" sz="quarter" idx="14" hasCustomPrompt="1"/>
          </p:nvPr>
        </p:nvSpPr>
        <p:spPr>
          <a:xfrm>
            <a:off x="407989" y="4869160"/>
            <a:ext cx="5183955" cy="276999"/>
          </a:xfrm>
        </p:spPr>
        <p:txBody>
          <a:bodyPr wrap="square">
            <a:spAutoFit/>
          </a:bodyPr>
          <a:lstStyle>
            <a:lvl1pPr marL="0" indent="0">
              <a:spcBef>
                <a:spcPts val="0"/>
              </a:spcBef>
              <a:buFontTx/>
              <a:buNone/>
              <a:defRPr sz="1800">
                <a:solidFill>
                  <a:schemeClr val="tx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3476343202"/>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ack 3">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2806608F-D96E-42C2-B3A9-09B14D07446D}" type="datetime1">
              <a:rPr lang="fi-FI" smtClean="0"/>
              <a:t>8.10.2026</a:t>
            </a:fld>
            <a:endParaRPr lang="fi-FI" dirty="0"/>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dirty="0"/>
          </a:p>
        </p:txBody>
      </p:sp>
      <p:sp>
        <p:nvSpPr>
          <p:cNvPr id="5" name="Title 1">
            <a:extLst>
              <a:ext uri="{FF2B5EF4-FFF2-40B4-BE49-F238E27FC236}">
                <a16:creationId xmlns:a16="http://schemas.microsoft.com/office/drawing/2014/main" id="{1AB5AED4-B00A-C1A4-E287-ED21BF24F070}"/>
              </a:ext>
            </a:extLst>
          </p:cNvPr>
          <p:cNvSpPr>
            <a:spLocks noGrp="1"/>
          </p:cNvSpPr>
          <p:nvPr>
            <p:ph type="ctrTitle" hasCustomPrompt="1"/>
          </p:nvPr>
        </p:nvSpPr>
        <p:spPr>
          <a:xfrm>
            <a:off x="407988" y="2936558"/>
            <a:ext cx="5183956" cy="492443"/>
          </a:xfrm>
        </p:spPr>
        <p:txBody>
          <a:bodyPr wrap="square" anchor="b" anchorCtr="0">
            <a:spAutoFit/>
          </a:bodyPr>
          <a:lstStyle>
            <a:lvl1pPr algn="l">
              <a:lnSpc>
                <a:spcPct val="100000"/>
              </a:lnSpc>
              <a:defRPr sz="3200">
                <a:solidFill>
                  <a:schemeClr val="bg1"/>
                </a:solidFill>
                <a:latin typeface="+mj-lt"/>
              </a:defRPr>
            </a:lvl1pPr>
          </a:lstStyle>
          <a:p>
            <a:r>
              <a:rPr lang="en-US" dirty="0"/>
              <a:t>Headline</a:t>
            </a:r>
            <a:endParaRPr lang="fi-FI" dirty="0"/>
          </a:p>
        </p:txBody>
      </p:sp>
      <p:sp>
        <p:nvSpPr>
          <p:cNvPr id="6" name="Subtitle 2">
            <a:extLst>
              <a:ext uri="{FF2B5EF4-FFF2-40B4-BE49-F238E27FC236}">
                <a16:creationId xmlns:a16="http://schemas.microsoft.com/office/drawing/2014/main" id="{E77A74CF-552F-AD8B-EBE0-4EC31A285BF1}"/>
              </a:ext>
            </a:extLst>
          </p:cNvPr>
          <p:cNvSpPr>
            <a:spLocks noGrp="1"/>
          </p:cNvSpPr>
          <p:nvPr>
            <p:ph type="subTitle" idx="1"/>
          </p:nvPr>
        </p:nvSpPr>
        <p:spPr>
          <a:xfrm>
            <a:off x="407988" y="3429000"/>
            <a:ext cx="5183956" cy="984885"/>
          </a:xfrm>
        </p:spPr>
        <p:txBody>
          <a:bodyPr wrap="square">
            <a:spAutoFit/>
          </a:bodyPr>
          <a:lstStyle>
            <a:lvl1pPr marL="0" indent="0" algn="l">
              <a:lnSpc>
                <a:spcPct val="100000"/>
              </a:lnSpc>
              <a:spcBef>
                <a:spcPts val="0"/>
              </a:spcBef>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cxnSp>
        <p:nvCxnSpPr>
          <p:cNvPr id="9" name="Straight Connector 8">
            <a:extLst>
              <a:ext uri="{FF2B5EF4-FFF2-40B4-BE49-F238E27FC236}">
                <a16:creationId xmlns:a16="http://schemas.microsoft.com/office/drawing/2014/main" id="{9E27271C-B890-2326-7DF3-F203CAEE893D}"/>
              </a:ext>
              <a:ext uri="{C183D7F6-B498-43B3-948B-1728B52AA6E4}">
                <adec:decorative xmlns:adec="http://schemas.microsoft.com/office/drawing/2017/decorative" val="1"/>
              </a:ext>
            </a:extLst>
          </p:cNvPr>
          <p:cNvCxnSpPr>
            <a:cxnSpLocks/>
          </p:cNvCxnSpPr>
          <p:nvPr userDrawn="1"/>
        </p:nvCxnSpPr>
        <p:spPr>
          <a:xfrm>
            <a:off x="407368" y="2674624"/>
            <a:ext cx="3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D85101F3-610F-B09D-488F-7AA3CF707C51}"/>
              </a:ext>
            </a:extLst>
          </p:cNvPr>
          <p:cNvSpPr>
            <a:spLocks noGrp="1"/>
          </p:cNvSpPr>
          <p:nvPr>
            <p:ph type="body" sz="quarter" idx="14" hasCustomPrompt="1"/>
          </p:nvPr>
        </p:nvSpPr>
        <p:spPr>
          <a:xfrm>
            <a:off x="407989" y="4869160"/>
            <a:ext cx="5183955" cy="276999"/>
          </a:xfrm>
        </p:spPr>
        <p:txBody>
          <a:bodyPr wrap="square">
            <a:spAutoFit/>
          </a:bodyPr>
          <a:lstStyle>
            <a:lvl1pPr marL="0" indent="0">
              <a:spcBef>
                <a:spcPts val="0"/>
              </a:spcBef>
              <a:buFontTx/>
              <a:buNone/>
              <a:defRPr sz="1800">
                <a:solidFill>
                  <a:schemeClr val="bg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129673422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White 3">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AC75DB03-1B34-47A3-8EA2-26D9E0502960}" type="datetime1">
              <a:rPr lang="fi-FI" smtClean="0"/>
              <a:t>8.10.2026</a:t>
            </a:fld>
            <a:endParaRPr lang="fi-FI" dirty="0"/>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dirty="0"/>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dirty="0"/>
          </a:p>
        </p:txBody>
      </p:sp>
      <p:sp>
        <p:nvSpPr>
          <p:cNvPr id="5" name="Title 1">
            <a:extLst>
              <a:ext uri="{FF2B5EF4-FFF2-40B4-BE49-F238E27FC236}">
                <a16:creationId xmlns:a16="http://schemas.microsoft.com/office/drawing/2014/main" id="{1AB5AED4-B00A-C1A4-E287-ED21BF24F070}"/>
              </a:ext>
            </a:extLst>
          </p:cNvPr>
          <p:cNvSpPr>
            <a:spLocks noGrp="1"/>
          </p:cNvSpPr>
          <p:nvPr>
            <p:ph type="ctrTitle" hasCustomPrompt="1"/>
          </p:nvPr>
        </p:nvSpPr>
        <p:spPr>
          <a:xfrm>
            <a:off x="407988" y="2936558"/>
            <a:ext cx="5183956" cy="492443"/>
          </a:xfrm>
        </p:spPr>
        <p:txBody>
          <a:bodyPr wrap="square" anchor="b" anchorCtr="0">
            <a:spAutoFit/>
          </a:bodyPr>
          <a:lstStyle>
            <a:lvl1pPr algn="l">
              <a:lnSpc>
                <a:spcPct val="100000"/>
              </a:lnSpc>
              <a:defRPr sz="3200">
                <a:solidFill>
                  <a:schemeClr val="tx1"/>
                </a:solidFill>
                <a:latin typeface="+mj-lt"/>
              </a:defRPr>
            </a:lvl1pPr>
          </a:lstStyle>
          <a:p>
            <a:r>
              <a:rPr lang="en-US" dirty="0"/>
              <a:t>Headline</a:t>
            </a:r>
            <a:endParaRPr lang="fi-FI" dirty="0"/>
          </a:p>
        </p:txBody>
      </p:sp>
      <p:sp>
        <p:nvSpPr>
          <p:cNvPr id="6" name="Subtitle 2">
            <a:extLst>
              <a:ext uri="{FF2B5EF4-FFF2-40B4-BE49-F238E27FC236}">
                <a16:creationId xmlns:a16="http://schemas.microsoft.com/office/drawing/2014/main" id="{E77A74CF-552F-AD8B-EBE0-4EC31A285BF1}"/>
              </a:ext>
            </a:extLst>
          </p:cNvPr>
          <p:cNvSpPr>
            <a:spLocks noGrp="1"/>
          </p:cNvSpPr>
          <p:nvPr>
            <p:ph type="subTitle" idx="1"/>
          </p:nvPr>
        </p:nvSpPr>
        <p:spPr>
          <a:xfrm>
            <a:off x="407988" y="3429000"/>
            <a:ext cx="5183956" cy="984885"/>
          </a:xfrm>
        </p:spPr>
        <p:txBody>
          <a:bodyPr wrap="square">
            <a:spAutoFit/>
          </a:bodyPr>
          <a:lstStyle>
            <a:lvl1pPr marL="0" indent="0" algn="l">
              <a:lnSpc>
                <a:spcPct val="100000"/>
              </a:lnSpc>
              <a:spcBef>
                <a:spcPts val="0"/>
              </a:spcBef>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cxnSp>
        <p:nvCxnSpPr>
          <p:cNvPr id="9" name="Straight Connector 8">
            <a:extLst>
              <a:ext uri="{FF2B5EF4-FFF2-40B4-BE49-F238E27FC236}">
                <a16:creationId xmlns:a16="http://schemas.microsoft.com/office/drawing/2014/main" id="{9E27271C-B890-2326-7DF3-F203CAEE893D}"/>
              </a:ext>
              <a:ext uri="{C183D7F6-B498-43B3-948B-1728B52AA6E4}">
                <adec:decorative xmlns:adec="http://schemas.microsoft.com/office/drawing/2017/decorative" val="1"/>
              </a:ext>
            </a:extLst>
          </p:cNvPr>
          <p:cNvCxnSpPr>
            <a:cxnSpLocks/>
          </p:cNvCxnSpPr>
          <p:nvPr userDrawn="1"/>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D85101F3-610F-B09D-488F-7AA3CF707C51}"/>
              </a:ext>
            </a:extLst>
          </p:cNvPr>
          <p:cNvSpPr>
            <a:spLocks noGrp="1"/>
          </p:cNvSpPr>
          <p:nvPr>
            <p:ph type="body" sz="quarter" idx="14" hasCustomPrompt="1"/>
          </p:nvPr>
        </p:nvSpPr>
        <p:spPr>
          <a:xfrm>
            <a:off x="407989" y="4869160"/>
            <a:ext cx="5183955" cy="276999"/>
          </a:xfrm>
        </p:spPr>
        <p:txBody>
          <a:bodyPr wrap="square">
            <a:spAutoFit/>
          </a:bodyPr>
          <a:lstStyle>
            <a:lvl1pPr marL="0" indent="0">
              <a:spcBef>
                <a:spcPts val="0"/>
              </a:spcBef>
              <a:buFontTx/>
              <a:buNone/>
              <a:defRPr sz="1800">
                <a:solidFill>
                  <a:schemeClr val="tx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dirty="0"/>
              <a:t>Presenter Name / Date / Place</a:t>
            </a:r>
          </a:p>
        </p:txBody>
      </p:sp>
    </p:spTree>
    <p:extLst>
      <p:ext uri="{BB962C8B-B14F-4D97-AF65-F5344CB8AC3E}">
        <p14:creationId xmlns:p14="http://schemas.microsoft.com/office/powerpoint/2010/main" val="218677254"/>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cSld name="1_Title Slide Picture Blue">
    <p:bg>
      <p:bgPr>
        <a:solidFill>
          <a:schemeClr val="accent3"/>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dirty="0"/>
          </a:p>
        </p:txBody>
      </p:sp>
      <p:sp>
        <p:nvSpPr>
          <p:cNvPr id="8" name="Rectangle 7">
            <a:extLst>
              <a:ext uri="{FF2B5EF4-FFF2-40B4-BE49-F238E27FC236}">
                <a16:creationId xmlns:a16="http://schemas.microsoft.com/office/drawing/2014/main" id="{D777C7DB-D21C-CF04-BEAE-6225DF214D55}"/>
              </a:ext>
            </a:extLst>
          </p:cNvPr>
          <p:cNvSpPr/>
          <p:nvPr/>
        </p:nvSpPr>
        <p:spPr>
          <a:xfrm>
            <a:off x="0" y="0"/>
            <a:ext cx="6096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dirty="0"/>
              <a:t>Headline</a:t>
            </a:r>
            <a:endParaRPr lang="fi-FI" dirty="0"/>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1" name="Freeform 5">
            <a:extLst>
              <a:ext uri="{FF2B5EF4-FFF2-40B4-BE49-F238E27FC236}">
                <a16:creationId xmlns:a16="http://schemas.microsoft.com/office/drawing/2014/main" id="{B048024D-E928-1A47-E81D-E73CEDEC703F}"/>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692D525C-3081-B968-0AF5-7BEF0546FF81}"/>
              </a:ext>
            </a:extLst>
          </p:cNvPr>
          <p:cNvSpPr>
            <a:spLocks noGrp="1"/>
          </p:cNvSpPr>
          <p:nvPr>
            <p:ph type="dt" sz="half" idx="14"/>
          </p:nvPr>
        </p:nvSpPr>
        <p:spPr/>
        <p:txBody>
          <a:bodyPr/>
          <a:lstStyle/>
          <a:p>
            <a:fld id="{D6B0D008-8193-48BC-A9D4-6E53BDF600A8}" type="datetime1">
              <a:rPr lang="fi-FI" smtClean="0"/>
              <a:t>8.10.2026</a:t>
            </a:fld>
            <a:endParaRPr lang="fi-FI" dirty="0"/>
          </a:p>
        </p:txBody>
      </p:sp>
      <p:sp>
        <p:nvSpPr>
          <p:cNvPr id="5" name="Footer Placeholder 4">
            <a:extLst>
              <a:ext uri="{FF2B5EF4-FFF2-40B4-BE49-F238E27FC236}">
                <a16:creationId xmlns:a16="http://schemas.microsoft.com/office/drawing/2014/main" id="{392A5AC0-B982-BC97-275E-413CCD6728D9}"/>
              </a:ext>
            </a:extLst>
          </p:cNvPr>
          <p:cNvSpPr>
            <a:spLocks noGrp="1"/>
          </p:cNvSpPr>
          <p:nvPr>
            <p:ph type="ftr" sz="quarter" idx="15"/>
          </p:nvPr>
        </p:nvSpPr>
        <p:spPr/>
        <p:txBody>
          <a:bodyPr/>
          <a:lstStyle/>
          <a:p>
            <a:r>
              <a:rPr lang="fi-FI"/>
              <a:t>Presenter Name</a:t>
            </a:r>
            <a:endParaRPr lang="fi-FI" dirty="0"/>
          </a:p>
        </p:txBody>
      </p:sp>
      <p:sp>
        <p:nvSpPr>
          <p:cNvPr id="6" name="Slide Number Placeholder 5">
            <a:extLst>
              <a:ext uri="{FF2B5EF4-FFF2-40B4-BE49-F238E27FC236}">
                <a16:creationId xmlns:a16="http://schemas.microsoft.com/office/drawing/2014/main" id="{7A42E97D-600F-96A3-1815-D8FD599585FB}"/>
              </a:ext>
            </a:extLst>
          </p:cNvPr>
          <p:cNvSpPr>
            <a:spLocks noGrp="1"/>
          </p:cNvSpPr>
          <p:nvPr>
            <p:ph type="sldNum" sz="quarter" idx="16"/>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460710938"/>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dirty="0"/>
              <a:t>Click to edit Master title style</a:t>
            </a:r>
            <a:endParaRPr lang="fi-FI" dirty="0"/>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30458DA4-33CA-4F40-84C0-C5D87AF1589C}" type="datetime1">
              <a:rPr lang="fi-FI" smtClean="0"/>
              <a:t>8.10.2026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Text Placeholder 7">
            <a:extLst>
              <a:ext uri="{FF2B5EF4-FFF2-40B4-BE49-F238E27FC236}">
                <a16:creationId xmlns:a16="http://schemas.microsoft.com/office/drawing/2014/main" id="{E151617C-A1F8-7D62-64C2-33C28BF06EE7}"/>
              </a:ext>
            </a:extLst>
          </p:cNvPr>
          <p:cNvSpPr>
            <a:spLocks noGrp="1"/>
          </p:cNvSpPr>
          <p:nvPr>
            <p:ph type="body" sz="quarter" idx="13"/>
          </p:nvPr>
        </p:nvSpPr>
        <p:spPr>
          <a:xfrm>
            <a:off x="1055688" y="2205039"/>
            <a:ext cx="10080625" cy="3671886"/>
          </a:xfrm>
        </p:spPr>
        <p:txBody>
          <a:bodyPr/>
          <a:lstStyle>
            <a:lvl1pPr>
              <a:defRPr sz="28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7660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ext Content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lvl1pPr>
              <a:defRPr>
                <a:solidFill>
                  <a:schemeClr val="bg1"/>
                </a:solidFill>
              </a:defRPr>
            </a:lvl1pPr>
          </a:lstStyle>
          <a:p>
            <a:r>
              <a:rPr lang="en-US" dirty="0"/>
              <a:t>Click to edit Master title style</a:t>
            </a:r>
            <a:endParaRPr lang="fi-FI" dirty="0"/>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lvl1pPr>
              <a:defRPr>
                <a:solidFill>
                  <a:schemeClr val="bg1"/>
                </a:solidFill>
              </a:defRPr>
            </a:lvl1pPr>
          </a:lstStyle>
          <a:p>
            <a:fld id="{7B754492-5959-405F-BB07-7E0EE9FC2CC8}" type="datetime1">
              <a:rPr lang="fi-FI" smtClean="0"/>
              <a:t>8.10.2026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8" name="Text Placeholder 7">
            <a:extLst>
              <a:ext uri="{FF2B5EF4-FFF2-40B4-BE49-F238E27FC236}">
                <a16:creationId xmlns:a16="http://schemas.microsoft.com/office/drawing/2014/main" id="{E151617C-A1F8-7D62-64C2-33C28BF06EE7}"/>
              </a:ext>
            </a:extLst>
          </p:cNvPr>
          <p:cNvSpPr>
            <a:spLocks noGrp="1"/>
          </p:cNvSpPr>
          <p:nvPr>
            <p:ph type="body" sz="quarter" idx="13"/>
          </p:nvPr>
        </p:nvSpPr>
        <p:spPr>
          <a:xfrm>
            <a:off x="1055688" y="2205039"/>
            <a:ext cx="10080625" cy="3671886"/>
          </a:xfrm>
        </p:spPr>
        <p:txBody>
          <a:bodyPr/>
          <a:lstStyle>
            <a:lvl1pPr>
              <a:defRPr sz="2800">
                <a:solidFill>
                  <a:schemeClr val="bg1"/>
                </a:solidFill>
              </a:defRPr>
            </a:lvl1pPr>
            <a:lvl2pPr>
              <a:defRPr sz="20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reeform 5">
            <a:extLst>
              <a:ext uri="{FF2B5EF4-FFF2-40B4-BE49-F238E27FC236}">
                <a16:creationId xmlns:a16="http://schemas.microsoft.com/office/drawing/2014/main" id="{1290A9EE-B882-1AC8-FB03-9E891579AE36}"/>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9002068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Content Blu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A0239DF8-092B-4AB5-95F8-DF635D74427E}" type="datetime1">
              <a:rPr lang="fi-FI" smtClean="0"/>
              <a:t>8.10.2026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Text Placeholder 7">
            <a:extLst>
              <a:ext uri="{FF2B5EF4-FFF2-40B4-BE49-F238E27FC236}">
                <a16:creationId xmlns:a16="http://schemas.microsoft.com/office/drawing/2014/main" id="{E151617C-A1F8-7D62-64C2-33C28BF06EE7}"/>
              </a:ext>
            </a:extLst>
          </p:cNvPr>
          <p:cNvSpPr>
            <a:spLocks noGrp="1"/>
          </p:cNvSpPr>
          <p:nvPr>
            <p:ph type="body" sz="quarter" idx="13"/>
          </p:nvPr>
        </p:nvSpPr>
        <p:spPr>
          <a:xfrm>
            <a:off x="1055688" y="2205039"/>
            <a:ext cx="10080625" cy="3671886"/>
          </a:xfrm>
        </p:spPr>
        <p:txBody>
          <a:bodyPr/>
          <a:lstStyle>
            <a:lvl1pPr>
              <a:defRPr sz="28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61808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xt Content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EA559E86-1CB3-4CE6-8963-14FE44CF1175}" type="datetime1">
              <a:rPr lang="fi-FI" smtClean="0"/>
              <a:t>8.10.2026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Text Placeholder 7">
            <a:extLst>
              <a:ext uri="{FF2B5EF4-FFF2-40B4-BE49-F238E27FC236}">
                <a16:creationId xmlns:a16="http://schemas.microsoft.com/office/drawing/2014/main" id="{E151617C-A1F8-7D62-64C2-33C28BF06EE7}"/>
              </a:ext>
            </a:extLst>
          </p:cNvPr>
          <p:cNvSpPr>
            <a:spLocks noGrp="1"/>
          </p:cNvSpPr>
          <p:nvPr>
            <p:ph type="body" sz="quarter" idx="13"/>
          </p:nvPr>
        </p:nvSpPr>
        <p:spPr>
          <a:xfrm>
            <a:off x="1055688" y="2205039"/>
            <a:ext cx="10080625" cy="3671886"/>
          </a:xfrm>
        </p:spPr>
        <p:txBody>
          <a:bodyPr/>
          <a:lstStyle>
            <a:lvl1pPr>
              <a:defRPr sz="28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645500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xt Content Yellow">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6A6F64BC-3FC4-4D17-AFEA-4739F1CF634A}" type="datetime1">
              <a:rPr lang="fi-FI" smtClean="0"/>
              <a:t>8.10.2026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Text Placeholder 7">
            <a:extLst>
              <a:ext uri="{FF2B5EF4-FFF2-40B4-BE49-F238E27FC236}">
                <a16:creationId xmlns:a16="http://schemas.microsoft.com/office/drawing/2014/main" id="{E151617C-A1F8-7D62-64C2-33C28BF06EE7}"/>
              </a:ext>
            </a:extLst>
          </p:cNvPr>
          <p:cNvSpPr>
            <a:spLocks noGrp="1"/>
          </p:cNvSpPr>
          <p:nvPr>
            <p:ph type="body" sz="quarter" idx="13"/>
          </p:nvPr>
        </p:nvSpPr>
        <p:spPr>
          <a:xfrm>
            <a:off x="1055688" y="2205039"/>
            <a:ext cx="10080625" cy="3671886"/>
          </a:xfrm>
        </p:spPr>
        <p:txBody>
          <a:bodyPr/>
          <a:lstStyle>
            <a:lvl1pPr>
              <a:defRPr sz="28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937809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Bullet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DF6D14CD-046B-4F4C-C56E-9224E5C28466}"/>
              </a:ext>
            </a:extLst>
          </p:cNvPr>
          <p:cNvSpPr>
            <a:spLocks noGrp="1"/>
          </p:cNvSpPr>
          <p:nvPr>
            <p:ph idx="1"/>
          </p:nvPr>
        </p:nvSpPr>
        <p:spPr>
          <a:xfrm>
            <a:off x="1055688" y="2205037"/>
            <a:ext cx="10080625" cy="3671887"/>
          </a:xfrm>
        </p:spPr>
        <p:txBody>
          <a:bodyPr/>
          <a:lstStyle>
            <a:lvl1pPr marL="269875" indent="-269875">
              <a:buFont typeface="Arial" panose="020B0604020202020204" pitchFamily="34" charset="0"/>
              <a:buChar char="•"/>
              <a:defRPr/>
            </a:lvl1pPr>
            <a:lvl2pPr marL="539750" indent="-266700">
              <a:defRPr/>
            </a:lvl2pPr>
            <a:lvl3pPr marL="808038" indent="-276225">
              <a:defRPr/>
            </a:lvl3pPr>
            <a:lvl4pPr marL="1077913" indent="-266700">
              <a:defRPr/>
            </a:lvl4pPr>
            <a:lvl5pPr marL="1347788" indent="-266700">
              <a:defRPr/>
            </a:lvl5pPr>
            <a:lvl6pPr marL="1617663" indent="-266700">
              <a:defRPr/>
            </a:lvl6pPr>
            <a:lvl7pPr marL="1885950" indent="-276225">
              <a:defRPr/>
            </a:lvl7pPr>
            <a:lvl8pPr marL="2155825" indent="-266700">
              <a:defRPr/>
            </a:lvl8pPr>
            <a:lvl9pPr marL="2425700" indent="-26670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C594A674-E0AB-46AA-9F8F-32DDB772D094}" type="datetime1">
              <a:rPr lang="fi-FI" smtClean="0"/>
              <a:t>8.10.2026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40567151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 preserve="1">
  <p:cSld name="Bullets and Content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DF6D14CD-046B-4F4C-C56E-9224E5C28466}"/>
              </a:ext>
            </a:extLst>
          </p:cNvPr>
          <p:cNvSpPr>
            <a:spLocks noGrp="1"/>
          </p:cNvSpPr>
          <p:nvPr>
            <p:ph idx="1"/>
          </p:nvPr>
        </p:nvSpPr>
        <p:spPr>
          <a:xfrm>
            <a:off x="1055688" y="2205037"/>
            <a:ext cx="10080625" cy="3671887"/>
          </a:xfrm>
        </p:spPr>
        <p:txBody>
          <a:bodyPr/>
          <a:lstStyle>
            <a:lvl1pPr marL="269875" indent="-269875">
              <a:buFont typeface="Arial" panose="020B0604020202020204" pitchFamily="34" charset="0"/>
              <a:buChar char="•"/>
              <a:defRPr>
                <a:solidFill>
                  <a:schemeClr val="bg1"/>
                </a:solidFill>
              </a:defRPr>
            </a:lvl1pPr>
            <a:lvl2pPr marL="539750" indent="-266700">
              <a:defRPr>
                <a:solidFill>
                  <a:schemeClr val="bg1"/>
                </a:solidFill>
              </a:defRPr>
            </a:lvl2pPr>
            <a:lvl3pPr marL="808038" indent="-276225">
              <a:defRPr>
                <a:solidFill>
                  <a:schemeClr val="bg1"/>
                </a:solidFill>
              </a:defRPr>
            </a:lvl3pPr>
            <a:lvl4pPr marL="1077913" indent="-266700">
              <a:defRPr>
                <a:solidFill>
                  <a:schemeClr val="bg1"/>
                </a:solidFill>
              </a:defRPr>
            </a:lvl4pPr>
            <a:lvl5pPr marL="1347788" indent="-266700">
              <a:defRPr>
                <a:solidFill>
                  <a:schemeClr val="bg1"/>
                </a:solidFill>
              </a:defRPr>
            </a:lvl5pPr>
            <a:lvl6pPr marL="1617663" indent="-266700">
              <a:defRPr>
                <a:solidFill>
                  <a:schemeClr val="bg1"/>
                </a:solidFill>
              </a:defRPr>
            </a:lvl6pPr>
            <a:lvl7pPr marL="1885950" indent="-276225">
              <a:defRPr>
                <a:solidFill>
                  <a:schemeClr val="bg1"/>
                </a:solidFill>
              </a:defRPr>
            </a:lvl7pPr>
            <a:lvl8pPr marL="2155825" indent="-266700">
              <a:defRPr>
                <a:solidFill>
                  <a:schemeClr val="bg1"/>
                </a:solidFill>
              </a:defRPr>
            </a:lvl8pPr>
            <a:lvl9pPr marL="2425700" indent="-266700">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lvl1pPr>
              <a:defRPr>
                <a:solidFill>
                  <a:schemeClr val="bg1"/>
                </a:solidFill>
              </a:defRPr>
            </a:lvl1pPr>
          </a:lstStyle>
          <a:p>
            <a:fld id="{0791284A-CABF-4497-83B4-2E7E36C65B62}" type="datetime1">
              <a:rPr lang="fi-FI" smtClean="0"/>
              <a:t>8.10.2026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7" name="Freeform 5">
            <a:extLst>
              <a:ext uri="{FF2B5EF4-FFF2-40B4-BE49-F238E27FC236}">
                <a16:creationId xmlns:a16="http://schemas.microsoft.com/office/drawing/2014/main" id="{E925B5BF-537D-28C4-E616-ABEDC53298DE}"/>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3293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Bullets and Content Blu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DF6D14CD-046B-4F4C-C56E-9224E5C28466}"/>
              </a:ext>
            </a:extLst>
          </p:cNvPr>
          <p:cNvSpPr>
            <a:spLocks noGrp="1"/>
          </p:cNvSpPr>
          <p:nvPr>
            <p:ph idx="1"/>
          </p:nvPr>
        </p:nvSpPr>
        <p:spPr>
          <a:xfrm>
            <a:off x="1055688" y="2205037"/>
            <a:ext cx="10080625" cy="3671887"/>
          </a:xfrm>
        </p:spPr>
        <p:txBody>
          <a:bodyPr/>
          <a:lstStyle>
            <a:lvl1pPr marL="269875" indent="-269875">
              <a:buFont typeface="Arial" panose="020B0604020202020204" pitchFamily="34" charset="0"/>
              <a:buChar char="•"/>
              <a:defRPr/>
            </a:lvl1pPr>
            <a:lvl2pPr marL="539750" indent="-266700">
              <a:defRPr/>
            </a:lvl2pPr>
            <a:lvl3pPr marL="808038" indent="-276225">
              <a:defRPr/>
            </a:lvl3pPr>
            <a:lvl4pPr marL="1077913" indent="-266700">
              <a:defRPr/>
            </a:lvl4pPr>
            <a:lvl5pPr marL="1347788" indent="-266700">
              <a:defRPr/>
            </a:lvl5pPr>
            <a:lvl6pPr marL="1617663" indent="-266700">
              <a:defRPr/>
            </a:lvl6pPr>
            <a:lvl7pPr marL="1885950" indent="-276225">
              <a:defRPr/>
            </a:lvl7pPr>
            <a:lvl8pPr marL="2155825" indent="-266700">
              <a:defRPr/>
            </a:lvl8pPr>
            <a:lvl9pPr marL="2425700" indent="-26670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2CCF4195-3E4F-4802-A0F2-9D9B7509E1C7}" type="datetime1">
              <a:rPr lang="fi-FI" smtClean="0"/>
              <a:t>8.10.2026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6894014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Bullets and Content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DF6D14CD-046B-4F4C-C56E-9224E5C28466}"/>
              </a:ext>
            </a:extLst>
          </p:cNvPr>
          <p:cNvSpPr>
            <a:spLocks noGrp="1"/>
          </p:cNvSpPr>
          <p:nvPr>
            <p:ph idx="1"/>
          </p:nvPr>
        </p:nvSpPr>
        <p:spPr>
          <a:xfrm>
            <a:off x="1055688" y="2205037"/>
            <a:ext cx="10080625" cy="3671887"/>
          </a:xfrm>
        </p:spPr>
        <p:txBody>
          <a:bodyPr/>
          <a:lstStyle>
            <a:lvl1pPr marL="269875" indent="-269875">
              <a:buFont typeface="Arial" panose="020B0604020202020204" pitchFamily="34" charset="0"/>
              <a:buChar char="•"/>
              <a:defRPr/>
            </a:lvl1pPr>
            <a:lvl2pPr marL="539750" indent="-266700">
              <a:defRPr/>
            </a:lvl2pPr>
            <a:lvl3pPr marL="808038" indent="-276225">
              <a:defRPr/>
            </a:lvl3pPr>
            <a:lvl4pPr marL="1077913" indent="-266700">
              <a:defRPr/>
            </a:lvl4pPr>
            <a:lvl5pPr marL="1347788" indent="-266700">
              <a:defRPr/>
            </a:lvl5pPr>
            <a:lvl6pPr marL="1617663" indent="-266700">
              <a:defRPr/>
            </a:lvl6pPr>
            <a:lvl7pPr marL="1885950" indent="-276225">
              <a:defRPr/>
            </a:lvl7pPr>
            <a:lvl8pPr marL="2155825" indent="-266700">
              <a:defRPr/>
            </a:lvl8pPr>
            <a:lvl9pPr marL="2425700" indent="-26670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91754748-1252-48C2-8E09-54B8CE65B631}" type="datetime1">
              <a:rPr lang="fi-FI" smtClean="0"/>
              <a:t>8.10.2026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7473211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Bullets and Content Yellow">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DF6D14CD-046B-4F4C-C56E-9224E5C28466}"/>
              </a:ext>
            </a:extLst>
          </p:cNvPr>
          <p:cNvSpPr>
            <a:spLocks noGrp="1"/>
          </p:cNvSpPr>
          <p:nvPr>
            <p:ph idx="1"/>
          </p:nvPr>
        </p:nvSpPr>
        <p:spPr>
          <a:xfrm>
            <a:off x="1055688" y="2205037"/>
            <a:ext cx="10080625" cy="3671887"/>
          </a:xfrm>
        </p:spPr>
        <p:txBody>
          <a:bodyPr/>
          <a:lstStyle>
            <a:lvl1pPr marL="269875" indent="-269875">
              <a:buFont typeface="Arial" panose="020B0604020202020204" pitchFamily="34" charset="0"/>
              <a:buChar char="•"/>
              <a:defRPr/>
            </a:lvl1pPr>
            <a:lvl2pPr marL="539750" indent="-266700">
              <a:defRPr/>
            </a:lvl2pPr>
            <a:lvl3pPr marL="808038" indent="-276225">
              <a:defRPr/>
            </a:lvl3pPr>
            <a:lvl4pPr marL="1077913" indent="-266700">
              <a:defRPr/>
            </a:lvl4pPr>
            <a:lvl5pPr marL="1347788" indent="-266700">
              <a:defRPr/>
            </a:lvl5pPr>
            <a:lvl6pPr marL="1617663" indent="-266700">
              <a:defRPr/>
            </a:lvl6pPr>
            <a:lvl7pPr marL="1885950" indent="-276225">
              <a:defRPr/>
            </a:lvl7pPr>
            <a:lvl8pPr marL="2155825" indent="-266700">
              <a:defRPr/>
            </a:lvl8pPr>
            <a:lvl9pPr marL="2425700" indent="-26670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69035017-B4F5-432F-992F-B95BB71401F5}" type="datetime1">
              <a:rPr lang="fi-FI" smtClean="0"/>
              <a:t>8.10.2026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999903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wo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14B639F7-5547-422B-BAF7-85FD67290F65}"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Content Placeholder 2">
            <a:extLst>
              <a:ext uri="{FF2B5EF4-FFF2-40B4-BE49-F238E27FC236}">
                <a16:creationId xmlns:a16="http://schemas.microsoft.com/office/drawing/2014/main" id="{8E3AF440-5C52-ECEB-B15D-EBBA951D8C64}"/>
              </a:ext>
            </a:extLst>
          </p:cNvPr>
          <p:cNvSpPr>
            <a:spLocks noGrp="1"/>
          </p:cNvSpPr>
          <p:nvPr>
            <p:ph sz="half" idx="1"/>
          </p:nvPr>
        </p:nvSpPr>
        <p:spPr>
          <a:xfrm>
            <a:off x="1055688" y="2205037"/>
            <a:ext cx="4896296"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9" name="Content Placeholder 3">
            <a:extLst>
              <a:ext uri="{FF2B5EF4-FFF2-40B4-BE49-F238E27FC236}">
                <a16:creationId xmlns:a16="http://schemas.microsoft.com/office/drawing/2014/main" id="{F2689DE4-F150-1AC4-080E-1FC4078AEBAD}"/>
              </a:ext>
            </a:extLst>
          </p:cNvPr>
          <p:cNvSpPr>
            <a:spLocks noGrp="1"/>
          </p:cNvSpPr>
          <p:nvPr>
            <p:ph sz="half" idx="2"/>
          </p:nvPr>
        </p:nvSpPr>
        <p:spPr>
          <a:xfrm>
            <a:off x="6240016" y="2205037"/>
            <a:ext cx="4896296"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Tree>
    <p:extLst>
      <p:ext uri="{BB962C8B-B14F-4D97-AF65-F5344CB8AC3E}">
        <p14:creationId xmlns:p14="http://schemas.microsoft.com/office/powerpoint/2010/main" val="42086658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Two Content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lvl1pPr>
              <a:defRPr>
                <a:solidFill>
                  <a:schemeClr val="bg1"/>
                </a:solidFill>
              </a:defRPr>
            </a:lvl1pPr>
          </a:lstStyle>
          <a:p>
            <a:fld id="{4D10182C-E677-4BA0-A94C-5F53DC12E022}"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lvl1pPr>
              <a:defRPr>
                <a:solidFill>
                  <a:schemeClr val="bg1"/>
                </a:solidFill>
              </a:defRPr>
            </a:lvl1p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8" name="Content Placeholder 2">
            <a:extLst>
              <a:ext uri="{FF2B5EF4-FFF2-40B4-BE49-F238E27FC236}">
                <a16:creationId xmlns:a16="http://schemas.microsoft.com/office/drawing/2014/main" id="{8E3AF440-5C52-ECEB-B15D-EBBA951D8C64}"/>
              </a:ext>
            </a:extLst>
          </p:cNvPr>
          <p:cNvSpPr>
            <a:spLocks noGrp="1"/>
          </p:cNvSpPr>
          <p:nvPr>
            <p:ph sz="half" idx="1"/>
          </p:nvPr>
        </p:nvSpPr>
        <p:spPr>
          <a:xfrm>
            <a:off x="1055688" y="2205037"/>
            <a:ext cx="4896296"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9" name="Content Placeholder 3">
            <a:extLst>
              <a:ext uri="{FF2B5EF4-FFF2-40B4-BE49-F238E27FC236}">
                <a16:creationId xmlns:a16="http://schemas.microsoft.com/office/drawing/2014/main" id="{F2689DE4-F150-1AC4-080E-1FC4078AEBAD}"/>
              </a:ext>
            </a:extLst>
          </p:cNvPr>
          <p:cNvSpPr>
            <a:spLocks noGrp="1"/>
          </p:cNvSpPr>
          <p:nvPr>
            <p:ph sz="half" idx="2"/>
          </p:nvPr>
        </p:nvSpPr>
        <p:spPr>
          <a:xfrm>
            <a:off x="6240016" y="2205037"/>
            <a:ext cx="4896296"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3" name="Freeform 5">
            <a:extLst>
              <a:ext uri="{FF2B5EF4-FFF2-40B4-BE49-F238E27FC236}">
                <a16:creationId xmlns:a16="http://schemas.microsoft.com/office/drawing/2014/main" id="{18D0D236-0E9F-85F5-9BC1-6B8DF3DB512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6096426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wo Content Blu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DA0E92C3-94CA-499B-8F0A-369D7AF6AB20}"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Content Placeholder 2">
            <a:extLst>
              <a:ext uri="{FF2B5EF4-FFF2-40B4-BE49-F238E27FC236}">
                <a16:creationId xmlns:a16="http://schemas.microsoft.com/office/drawing/2014/main" id="{8E3AF440-5C52-ECEB-B15D-EBBA951D8C64}"/>
              </a:ext>
            </a:extLst>
          </p:cNvPr>
          <p:cNvSpPr>
            <a:spLocks noGrp="1"/>
          </p:cNvSpPr>
          <p:nvPr>
            <p:ph sz="half" idx="1"/>
          </p:nvPr>
        </p:nvSpPr>
        <p:spPr>
          <a:xfrm>
            <a:off x="1055688" y="2205037"/>
            <a:ext cx="4896296"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9" name="Content Placeholder 3">
            <a:extLst>
              <a:ext uri="{FF2B5EF4-FFF2-40B4-BE49-F238E27FC236}">
                <a16:creationId xmlns:a16="http://schemas.microsoft.com/office/drawing/2014/main" id="{F2689DE4-F150-1AC4-080E-1FC4078AEBAD}"/>
              </a:ext>
            </a:extLst>
          </p:cNvPr>
          <p:cNvSpPr>
            <a:spLocks noGrp="1"/>
          </p:cNvSpPr>
          <p:nvPr>
            <p:ph sz="half" idx="2"/>
          </p:nvPr>
        </p:nvSpPr>
        <p:spPr>
          <a:xfrm>
            <a:off x="6240016" y="2205037"/>
            <a:ext cx="4896296"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Tree>
    <p:extLst>
      <p:ext uri="{BB962C8B-B14F-4D97-AF65-F5344CB8AC3E}">
        <p14:creationId xmlns:p14="http://schemas.microsoft.com/office/powerpoint/2010/main" val="1133962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wo Content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F409CFA3-BD8D-4A0F-BE5E-96D0490262CC}"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Content Placeholder 2">
            <a:extLst>
              <a:ext uri="{FF2B5EF4-FFF2-40B4-BE49-F238E27FC236}">
                <a16:creationId xmlns:a16="http://schemas.microsoft.com/office/drawing/2014/main" id="{8E3AF440-5C52-ECEB-B15D-EBBA951D8C64}"/>
              </a:ext>
            </a:extLst>
          </p:cNvPr>
          <p:cNvSpPr>
            <a:spLocks noGrp="1"/>
          </p:cNvSpPr>
          <p:nvPr>
            <p:ph sz="half" idx="1"/>
          </p:nvPr>
        </p:nvSpPr>
        <p:spPr>
          <a:xfrm>
            <a:off x="1055688" y="2205037"/>
            <a:ext cx="4896296"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9" name="Content Placeholder 3">
            <a:extLst>
              <a:ext uri="{FF2B5EF4-FFF2-40B4-BE49-F238E27FC236}">
                <a16:creationId xmlns:a16="http://schemas.microsoft.com/office/drawing/2014/main" id="{F2689DE4-F150-1AC4-080E-1FC4078AEBAD}"/>
              </a:ext>
            </a:extLst>
          </p:cNvPr>
          <p:cNvSpPr>
            <a:spLocks noGrp="1"/>
          </p:cNvSpPr>
          <p:nvPr>
            <p:ph sz="half" idx="2"/>
          </p:nvPr>
        </p:nvSpPr>
        <p:spPr>
          <a:xfrm>
            <a:off x="6240016" y="2205037"/>
            <a:ext cx="4896296"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Tree>
    <p:extLst>
      <p:ext uri="{BB962C8B-B14F-4D97-AF65-F5344CB8AC3E}">
        <p14:creationId xmlns:p14="http://schemas.microsoft.com/office/powerpoint/2010/main" val="40548651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wo Content Yellow">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635DB3C3-C280-4420-90D2-7CB625085D43}"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Content Placeholder 2">
            <a:extLst>
              <a:ext uri="{FF2B5EF4-FFF2-40B4-BE49-F238E27FC236}">
                <a16:creationId xmlns:a16="http://schemas.microsoft.com/office/drawing/2014/main" id="{8E3AF440-5C52-ECEB-B15D-EBBA951D8C64}"/>
              </a:ext>
            </a:extLst>
          </p:cNvPr>
          <p:cNvSpPr>
            <a:spLocks noGrp="1"/>
          </p:cNvSpPr>
          <p:nvPr>
            <p:ph sz="half" idx="1"/>
          </p:nvPr>
        </p:nvSpPr>
        <p:spPr>
          <a:xfrm>
            <a:off x="1055688" y="2205037"/>
            <a:ext cx="4896296"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9" name="Content Placeholder 3">
            <a:extLst>
              <a:ext uri="{FF2B5EF4-FFF2-40B4-BE49-F238E27FC236}">
                <a16:creationId xmlns:a16="http://schemas.microsoft.com/office/drawing/2014/main" id="{F2689DE4-F150-1AC4-080E-1FC4078AEBAD}"/>
              </a:ext>
            </a:extLst>
          </p:cNvPr>
          <p:cNvSpPr>
            <a:spLocks noGrp="1"/>
          </p:cNvSpPr>
          <p:nvPr>
            <p:ph sz="half" idx="2"/>
          </p:nvPr>
        </p:nvSpPr>
        <p:spPr>
          <a:xfrm>
            <a:off x="6240016" y="2205037"/>
            <a:ext cx="4896296"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Tree>
    <p:extLst>
      <p:ext uri="{BB962C8B-B14F-4D97-AF65-F5344CB8AC3E}">
        <p14:creationId xmlns:p14="http://schemas.microsoft.com/office/powerpoint/2010/main" val="15361629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hre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1055688" y="2205037"/>
            <a:ext cx="3168104"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Content Placeholder 3">
            <a:extLst>
              <a:ext uri="{FF2B5EF4-FFF2-40B4-BE49-F238E27FC236}">
                <a16:creationId xmlns:a16="http://schemas.microsoft.com/office/drawing/2014/main" id="{9BB0BFA1-AAA3-B436-0EE2-E469AA3932D9}"/>
              </a:ext>
            </a:extLst>
          </p:cNvPr>
          <p:cNvSpPr>
            <a:spLocks noGrp="1"/>
          </p:cNvSpPr>
          <p:nvPr>
            <p:ph sz="half" idx="2"/>
          </p:nvPr>
        </p:nvSpPr>
        <p:spPr>
          <a:xfrm>
            <a:off x="4511825" y="2205037"/>
            <a:ext cx="3168352"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B6E1A621-AA6D-40B1-939F-9469EEC32967}"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2" name="Content Placeholder 3">
            <a:extLst>
              <a:ext uri="{FF2B5EF4-FFF2-40B4-BE49-F238E27FC236}">
                <a16:creationId xmlns:a16="http://schemas.microsoft.com/office/drawing/2014/main" id="{D2A1A8FC-ED18-02E4-A33A-C74DEBE3A1BD}"/>
              </a:ext>
            </a:extLst>
          </p:cNvPr>
          <p:cNvSpPr>
            <a:spLocks noGrp="1"/>
          </p:cNvSpPr>
          <p:nvPr>
            <p:ph sz="half" idx="13"/>
          </p:nvPr>
        </p:nvSpPr>
        <p:spPr>
          <a:xfrm>
            <a:off x="7968208" y="2205037"/>
            <a:ext cx="3168105"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0563379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Three Content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1055688" y="2205037"/>
            <a:ext cx="3168104"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Content Placeholder 3">
            <a:extLst>
              <a:ext uri="{FF2B5EF4-FFF2-40B4-BE49-F238E27FC236}">
                <a16:creationId xmlns:a16="http://schemas.microsoft.com/office/drawing/2014/main" id="{9BB0BFA1-AAA3-B436-0EE2-E469AA3932D9}"/>
              </a:ext>
            </a:extLst>
          </p:cNvPr>
          <p:cNvSpPr>
            <a:spLocks noGrp="1"/>
          </p:cNvSpPr>
          <p:nvPr>
            <p:ph sz="half" idx="2"/>
          </p:nvPr>
        </p:nvSpPr>
        <p:spPr>
          <a:xfrm>
            <a:off x="4511825" y="2205037"/>
            <a:ext cx="3168352"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lvl1pPr>
              <a:defRPr>
                <a:solidFill>
                  <a:schemeClr val="bg1"/>
                </a:solidFill>
              </a:defRPr>
            </a:lvl1pPr>
          </a:lstStyle>
          <a:p>
            <a:fld id="{AD6F3D1E-35B8-4377-9228-8E4F3040CA9A}"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lvl1pPr>
              <a:defRPr>
                <a:solidFill>
                  <a:schemeClr val="bg1"/>
                </a:solidFill>
              </a:defRPr>
            </a:lvl1p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12" name="Content Placeholder 3">
            <a:extLst>
              <a:ext uri="{FF2B5EF4-FFF2-40B4-BE49-F238E27FC236}">
                <a16:creationId xmlns:a16="http://schemas.microsoft.com/office/drawing/2014/main" id="{D2A1A8FC-ED18-02E4-A33A-C74DEBE3A1BD}"/>
              </a:ext>
            </a:extLst>
          </p:cNvPr>
          <p:cNvSpPr>
            <a:spLocks noGrp="1"/>
          </p:cNvSpPr>
          <p:nvPr>
            <p:ph sz="half" idx="13"/>
          </p:nvPr>
        </p:nvSpPr>
        <p:spPr>
          <a:xfrm>
            <a:off x="7968208" y="2205037"/>
            <a:ext cx="3168105"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8" name="Freeform 5">
            <a:extLst>
              <a:ext uri="{FF2B5EF4-FFF2-40B4-BE49-F238E27FC236}">
                <a16:creationId xmlns:a16="http://schemas.microsoft.com/office/drawing/2014/main" id="{D7912BB5-9834-D960-62E3-9D95A380EB5B}"/>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5726333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hree Content Blu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1055688" y="2205037"/>
            <a:ext cx="3168104"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Content Placeholder 3">
            <a:extLst>
              <a:ext uri="{FF2B5EF4-FFF2-40B4-BE49-F238E27FC236}">
                <a16:creationId xmlns:a16="http://schemas.microsoft.com/office/drawing/2014/main" id="{9BB0BFA1-AAA3-B436-0EE2-E469AA3932D9}"/>
              </a:ext>
            </a:extLst>
          </p:cNvPr>
          <p:cNvSpPr>
            <a:spLocks noGrp="1"/>
          </p:cNvSpPr>
          <p:nvPr>
            <p:ph sz="half" idx="2"/>
          </p:nvPr>
        </p:nvSpPr>
        <p:spPr>
          <a:xfrm>
            <a:off x="4511825" y="2205037"/>
            <a:ext cx="3168352"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D0CFC090-4479-40CA-BF03-CC893911B841}"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2" name="Content Placeholder 3">
            <a:extLst>
              <a:ext uri="{FF2B5EF4-FFF2-40B4-BE49-F238E27FC236}">
                <a16:creationId xmlns:a16="http://schemas.microsoft.com/office/drawing/2014/main" id="{D2A1A8FC-ED18-02E4-A33A-C74DEBE3A1BD}"/>
              </a:ext>
            </a:extLst>
          </p:cNvPr>
          <p:cNvSpPr>
            <a:spLocks noGrp="1"/>
          </p:cNvSpPr>
          <p:nvPr>
            <p:ph sz="half" idx="13"/>
          </p:nvPr>
        </p:nvSpPr>
        <p:spPr>
          <a:xfrm>
            <a:off x="7968208" y="2205037"/>
            <a:ext cx="3168105"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1866850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ree Content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1055688" y="2205037"/>
            <a:ext cx="3168104"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Content Placeholder 3">
            <a:extLst>
              <a:ext uri="{FF2B5EF4-FFF2-40B4-BE49-F238E27FC236}">
                <a16:creationId xmlns:a16="http://schemas.microsoft.com/office/drawing/2014/main" id="{9BB0BFA1-AAA3-B436-0EE2-E469AA3932D9}"/>
              </a:ext>
            </a:extLst>
          </p:cNvPr>
          <p:cNvSpPr>
            <a:spLocks noGrp="1"/>
          </p:cNvSpPr>
          <p:nvPr>
            <p:ph sz="half" idx="2"/>
          </p:nvPr>
        </p:nvSpPr>
        <p:spPr>
          <a:xfrm>
            <a:off x="4511825" y="2205037"/>
            <a:ext cx="3168352"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C6FF5E7D-486B-408C-A3C6-F5403E3EBDC5}"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2" name="Content Placeholder 3">
            <a:extLst>
              <a:ext uri="{FF2B5EF4-FFF2-40B4-BE49-F238E27FC236}">
                <a16:creationId xmlns:a16="http://schemas.microsoft.com/office/drawing/2014/main" id="{D2A1A8FC-ED18-02E4-A33A-C74DEBE3A1BD}"/>
              </a:ext>
            </a:extLst>
          </p:cNvPr>
          <p:cNvSpPr>
            <a:spLocks noGrp="1"/>
          </p:cNvSpPr>
          <p:nvPr>
            <p:ph sz="half" idx="13"/>
          </p:nvPr>
        </p:nvSpPr>
        <p:spPr>
          <a:xfrm>
            <a:off x="7968208" y="2205037"/>
            <a:ext cx="3168105"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5035503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ree Content Yellow">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1055688" y="2205037"/>
            <a:ext cx="3168104"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Content Placeholder 3">
            <a:extLst>
              <a:ext uri="{FF2B5EF4-FFF2-40B4-BE49-F238E27FC236}">
                <a16:creationId xmlns:a16="http://schemas.microsoft.com/office/drawing/2014/main" id="{9BB0BFA1-AAA3-B436-0EE2-E469AA3932D9}"/>
              </a:ext>
            </a:extLst>
          </p:cNvPr>
          <p:cNvSpPr>
            <a:spLocks noGrp="1"/>
          </p:cNvSpPr>
          <p:nvPr>
            <p:ph sz="half" idx="2"/>
          </p:nvPr>
        </p:nvSpPr>
        <p:spPr>
          <a:xfrm>
            <a:off x="4511825" y="2205037"/>
            <a:ext cx="3168352"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551E4566-A45B-435A-BEE5-C906812F7452}"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2" name="Content Placeholder 3">
            <a:extLst>
              <a:ext uri="{FF2B5EF4-FFF2-40B4-BE49-F238E27FC236}">
                <a16:creationId xmlns:a16="http://schemas.microsoft.com/office/drawing/2014/main" id="{D2A1A8FC-ED18-02E4-A33A-C74DEBE3A1BD}"/>
              </a:ext>
            </a:extLst>
          </p:cNvPr>
          <p:cNvSpPr>
            <a:spLocks noGrp="1"/>
          </p:cNvSpPr>
          <p:nvPr>
            <p:ph sz="half" idx="13"/>
          </p:nvPr>
        </p:nvSpPr>
        <p:spPr>
          <a:xfrm>
            <a:off x="7968208" y="2205037"/>
            <a:ext cx="3168105"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1205903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Section Header Blue">
    <p:bg>
      <p:bgPr>
        <a:solidFill>
          <a:schemeClr val="accent3"/>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910783D3-C302-4CE8-B9EA-53F31C941894}" type="datetime1">
              <a:rPr lang="fi-FI" smtClean="0"/>
              <a:t>8.10.2026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dirty="0"/>
              <a:t>Click to edit Master title style</a:t>
            </a:r>
            <a:endParaRPr lang="fi-FI" dirty="0"/>
          </a:p>
        </p:txBody>
      </p:sp>
    </p:spTree>
    <p:extLst>
      <p:ext uri="{BB962C8B-B14F-4D97-AF65-F5344CB8AC3E}">
        <p14:creationId xmlns:p14="http://schemas.microsoft.com/office/powerpoint/2010/main" val="2154820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Content and Picture ">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a:extLst>
              <a:ext uri="{FF2B5EF4-FFF2-40B4-BE49-F238E27FC236}">
                <a16:creationId xmlns:a16="http://schemas.microsoft.com/office/drawing/2014/main" id="{10F2C7BC-AA75-561B-AC06-1034496152FA}"/>
              </a:ext>
            </a:extLst>
          </p:cNvPr>
          <p:cNvSpPr>
            <a:spLocks noGrp="1"/>
          </p:cNvSpPr>
          <p:nvPr>
            <p:ph type="dt" sz="half" idx="14"/>
          </p:nvPr>
        </p:nvSpPr>
        <p:spPr/>
        <p:txBody>
          <a:bodyPr/>
          <a:lstStyle/>
          <a:p>
            <a:fld id="{BFB5FF9F-7366-4D75-BD01-ADF31E2F54E0}" type="datetime1">
              <a:rPr lang="fi-FI" smtClean="0"/>
              <a:t>8.10.2026</a:t>
            </a:fld>
            <a:endParaRPr lang="fi-FI" dirty="0"/>
          </a:p>
        </p:txBody>
      </p:sp>
      <p:sp>
        <p:nvSpPr>
          <p:cNvPr id="9" name="Footer Placeholder 8">
            <a:extLst>
              <a:ext uri="{FF2B5EF4-FFF2-40B4-BE49-F238E27FC236}">
                <a16:creationId xmlns:a16="http://schemas.microsoft.com/office/drawing/2014/main" id="{3EC51CAF-7174-FC82-643D-1D327D11943D}"/>
              </a:ext>
            </a:extLst>
          </p:cNvPr>
          <p:cNvSpPr>
            <a:spLocks noGrp="1"/>
          </p:cNvSpPr>
          <p:nvPr>
            <p:ph type="ftr" sz="quarter" idx="15"/>
          </p:nvPr>
        </p:nvSpPr>
        <p:spPr/>
        <p:txBody>
          <a:bodyPr/>
          <a:lstStyle/>
          <a:p>
            <a:endParaRPr lang="fi-FI" dirty="0"/>
          </a:p>
        </p:txBody>
      </p:sp>
      <p:sp>
        <p:nvSpPr>
          <p:cNvPr id="10" name="Slide Number Placeholder 9">
            <a:extLst>
              <a:ext uri="{FF2B5EF4-FFF2-40B4-BE49-F238E27FC236}">
                <a16:creationId xmlns:a16="http://schemas.microsoft.com/office/drawing/2014/main" id="{59484465-F54B-AF10-4DE5-9408CEC67995}"/>
              </a:ext>
            </a:extLst>
          </p:cNvPr>
          <p:cNvSpPr>
            <a:spLocks noGrp="1"/>
          </p:cNvSpPr>
          <p:nvPr>
            <p:ph type="sldNum" sz="quarter" idx="16"/>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33597752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Section Header Yellow">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84200324-DFA4-49F0-8D2D-303DEEB0EA43}" type="datetime1">
              <a:rPr lang="fi-FI" smtClean="0"/>
              <a:t>8.10.2026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dirty="0"/>
              <a:t>Click to edit Master title style</a:t>
            </a:r>
            <a:endParaRPr lang="fi-FI" dirty="0"/>
          </a:p>
        </p:txBody>
      </p:sp>
    </p:spTree>
    <p:extLst>
      <p:ext uri="{BB962C8B-B14F-4D97-AF65-F5344CB8AC3E}">
        <p14:creationId xmlns:p14="http://schemas.microsoft.com/office/powerpoint/2010/main" val="10565225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Content and Picture 3 ">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dirty="0"/>
              <a:t>Click to edit Master title style</a:t>
            </a:r>
            <a:endParaRPr lang="fi-FI" dirty="0"/>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bg1"/>
          </a:solidFill>
        </p:spPr>
        <p:txBody>
          <a:bodyPr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5">
            <a:extLst>
              <a:ext uri="{FF2B5EF4-FFF2-40B4-BE49-F238E27FC236}">
                <a16:creationId xmlns:a16="http://schemas.microsoft.com/office/drawing/2014/main" id="{F7FF4B69-C798-C3F1-7188-B925B03733A5}"/>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 name="Date Placeholder 3">
            <a:extLst>
              <a:ext uri="{FF2B5EF4-FFF2-40B4-BE49-F238E27FC236}">
                <a16:creationId xmlns:a16="http://schemas.microsoft.com/office/drawing/2014/main" id="{5130E494-A65E-1D78-DB63-3C5D959CBFE0}"/>
              </a:ext>
            </a:extLst>
          </p:cNvPr>
          <p:cNvSpPr>
            <a:spLocks noGrp="1"/>
          </p:cNvSpPr>
          <p:nvPr>
            <p:ph type="dt" sz="half" idx="15"/>
          </p:nvPr>
        </p:nvSpPr>
        <p:spPr/>
        <p:txBody>
          <a:bodyPr/>
          <a:lstStyle/>
          <a:p>
            <a:fld id="{B493C2D9-4607-4F25-838E-29642C274E85}" type="datetime1">
              <a:rPr lang="fi-FI" smtClean="0"/>
              <a:t>8.10.2026</a:t>
            </a:fld>
            <a:endParaRPr lang="fi-FI" dirty="0"/>
          </a:p>
        </p:txBody>
      </p:sp>
      <p:sp>
        <p:nvSpPr>
          <p:cNvPr id="10" name="Footer Placeholder 9">
            <a:extLst>
              <a:ext uri="{FF2B5EF4-FFF2-40B4-BE49-F238E27FC236}">
                <a16:creationId xmlns:a16="http://schemas.microsoft.com/office/drawing/2014/main" id="{97EEDB51-27D7-7F66-3869-56438094A3FB}"/>
              </a:ext>
            </a:extLst>
          </p:cNvPr>
          <p:cNvSpPr>
            <a:spLocks noGrp="1"/>
          </p:cNvSpPr>
          <p:nvPr>
            <p:ph type="ftr" sz="quarter" idx="16"/>
          </p:nvPr>
        </p:nvSpPr>
        <p:spPr/>
        <p:txBody>
          <a:bodyPr/>
          <a:lstStyle/>
          <a:p>
            <a:endParaRPr lang="fi-FI" dirty="0"/>
          </a:p>
        </p:txBody>
      </p:sp>
      <p:sp>
        <p:nvSpPr>
          <p:cNvPr id="11" name="Slide Number Placeholder 10">
            <a:extLst>
              <a:ext uri="{FF2B5EF4-FFF2-40B4-BE49-F238E27FC236}">
                <a16:creationId xmlns:a16="http://schemas.microsoft.com/office/drawing/2014/main" id="{9036D707-D9E0-5D34-60D5-E79DC6881585}"/>
              </a:ext>
            </a:extLst>
          </p:cNvPr>
          <p:cNvSpPr>
            <a:spLocks noGrp="1"/>
          </p:cNvSpPr>
          <p:nvPr>
            <p:ph type="sldNum" sz="quarter" idx="17"/>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10107211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Header ">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DA295A12-8B8C-4007-850B-44A0D4529874}" type="datetime1">
              <a:rPr lang="fi-FI" smtClean="0"/>
              <a:t>8.10.2026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dirty="0"/>
              <a:t>Click to edit Master title style</a:t>
            </a:r>
            <a:endParaRPr lang="fi-FI" dirty="0"/>
          </a:p>
        </p:txBody>
      </p:sp>
    </p:spTree>
    <p:extLst>
      <p:ext uri="{BB962C8B-B14F-4D97-AF65-F5344CB8AC3E}">
        <p14:creationId xmlns:p14="http://schemas.microsoft.com/office/powerpoint/2010/main" val="42680086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Section Header Black">
    <p:bg>
      <p:bgPr>
        <a:solidFill>
          <a:schemeClr val="tx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lvl1pPr>
              <a:defRPr>
                <a:solidFill>
                  <a:schemeClr val="bg1"/>
                </a:solidFill>
              </a:defRPr>
            </a:lvl1pPr>
          </a:lstStyle>
          <a:p>
            <a:fld id="{22CB6D36-B3FA-4AFA-99E9-ACC3E0483424}" type="datetime1">
              <a:rPr lang="fi-FI" smtClean="0"/>
              <a:t>8.10.2026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solidFill>
                  <a:schemeClr val="bg1"/>
                </a:solidFill>
                <a:latin typeface="+mj-lt"/>
              </a:defRPr>
            </a:lvl1pPr>
          </a:lstStyle>
          <a:p>
            <a:r>
              <a:rPr lang="en-US" dirty="0"/>
              <a:t>Click to edit Master title style</a:t>
            </a:r>
            <a:endParaRPr lang="fi-FI" dirty="0"/>
          </a:p>
        </p:txBody>
      </p:sp>
      <p:sp>
        <p:nvSpPr>
          <p:cNvPr id="2" name="Freeform 5">
            <a:extLst>
              <a:ext uri="{FF2B5EF4-FFF2-40B4-BE49-F238E27FC236}">
                <a16:creationId xmlns:a16="http://schemas.microsoft.com/office/drawing/2014/main" id="{5A269375-E1A8-C31B-7E8E-7F024302667C}"/>
              </a:ext>
              <a:ext uri="{C183D7F6-B498-43B3-948B-1728B52AA6E4}">
                <adec:decorative xmlns:adec="http://schemas.microsoft.com/office/drawing/2017/decorative" val="1"/>
              </a:ext>
            </a:extLst>
          </p:cNvPr>
          <p:cNvSpPr>
            <a:spLocks noChangeAspect="1" noEditPoints="1"/>
          </p:cNvSpPr>
          <p:nvPr userDrawn="1"/>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1678250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Header Blue">
    <p:bg>
      <p:bgPr>
        <a:solidFill>
          <a:schemeClr val="accent3"/>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910783D3-C302-4CE8-B9EA-53F31C941894}" type="datetime1">
              <a:rPr lang="fi-FI" smtClean="0"/>
              <a:t>8.10.2026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dirty="0"/>
              <a:t>Click to edit Master title style</a:t>
            </a:r>
            <a:endParaRPr lang="fi-FI" dirty="0"/>
          </a:p>
        </p:txBody>
      </p:sp>
    </p:spTree>
    <p:extLst>
      <p:ext uri="{BB962C8B-B14F-4D97-AF65-F5344CB8AC3E}">
        <p14:creationId xmlns:p14="http://schemas.microsoft.com/office/powerpoint/2010/main" val="34831382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ection Header Red">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EF73C4E9-059E-42D7-8677-9843F477B904}" type="datetime1">
              <a:rPr lang="fi-FI" smtClean="0"/>
              <a:t>8.10.2026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dirty="0"/>
              <a:t>Click to edit Master title style</a:t>
            </a:r>
            <a:endParaRPr lang="fi-FI" dirty="0"/>
          </a:p>
        </p:txBody>
      </p:sp>
    </p:spTree>
    <p:extLst>
      <p:ext uri="{BB962C8B-B14F-4D97-AF65-F5344CB8AC3E}">
        <p14:creationId xmlns:p14="http://schemas.microsoft.com/office/powerpoint/2010/main" val="8753090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Header Yellow">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84200324-DFA4-49F0-8D2D-303DEEB0EA43}" type="datetime1">
              <a:rPr lang="fi-FI" smtClean="0"/>
              <a:t>8.10.2026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dirty="0"/>
              <a:t>Click to edit Master title style</a:t>
            </a:r>
            <a:endParaRPr lang="fi-FI" dirty="0"/>
          </a:p>
        </p:txBody>
      </p:sp>
    </p:spTree>
    <p:extLst>
      <p:ext uri="{BB962C8B-B14F-4D97-AF65-F5344CB8AC3E}">
        <p14:creationId xmlns:p14="http://schemas.microsoft.com/office/powerpoint/2010/main" val="6570951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ontent and Picture ">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a:extLst>
              <a:ext uri="{FF2B5EF4-FFF2-40B4-BE49-F238E27FC236}">
                <a16:creationId xmlns:a16="http://schemas.microsoft.com/office/drawing/2014/main" id="{10F2C7BC-AA75-561B-AC06-1034496152FA}"/>
              </a:ext>
            </a:extLst>
          </p:cNvPr>
          <p:cNvSpPr>
            <a:spLocks noGrp="1"/>
          </p:cNvSpPr>
          <p:nvPr>
            <p:ph type="dt" sz="half" idx="14"/>
          </p:nvPr>
        </p:nvSpPr>
        <p:spPr/>
        <p:txBody>
          <a:bodyPr/>
          <a:lstStyle/>
          <a:p>
            <a:fld id="{BFB5FF9F-7366-4D75-BD01-ADF31E2F54E0}" type="datetime1">
              <a:rPr lang="fi-FI" smtClean="0"/>
              <a:t>8.10.2026</a:t>
            </a:fld>
            <a:endParaRPr lang="fi-FI" dirty="0"/>
          </a:p>
        </p:txBody>
      </p:sp>
      <p:sp>
        <p:nvSpPr>
          <p:cNvPr id="9" name="Footer Placeholder 8">
            <a:extLst>
              <a:ext uri="{FF2B5EF4-FFF2-40B4-BE49-F238E27FC236}">
                <a16:creationId xmlns:a16="http://schemas.microsoft.com/office/drawing/2014/main" id="{3EC51CAF-7174-FC82-643D-1D327D11943D}"/>
              </a:ext>
            </a:extLst>
          </p:cNvPr>
          <p:cNvSpPr>
            <a:spLocks noGrp="1"/>
          </p:cNvSpPr>
          <p:nvPr>
            <p:ph type="ftr" sz="quarter" idx="15"/>
          </p:nvPr>
        </p:nvSpPr>
        <p:spPr/>
        <p:txBody>
          <a:bodyPr/>
          <a:lstStyle/>
          <a:p>
            <a:endParaRPr lang="fi-FI" dirty="0"/>
          </a:p>
        </p:txBody>
      </p:sp>
      <p:sp>
        <p:nvSpPr>
          <p:cNvPr id="10" name="Slide Number Placeholder 9">
            <a:extLst>
              <a:ext uri="{FF2B5EF4-FFF2-40B4-BE49-F238E27FC236}">
                <a16:creationId xmlns:a16="http://schemas.microsoft.com/office/drawing/2014/main" id="{59484465-F54B-AF10-4DE5-9408CEC67995}"/>
              </a:ext>
            </a:extLst>
          </p:cNvPr>
          <p:cNvSpPr>
            <a:spLocks noGrp="1"/>
          </p:cNvSpPr>
          <p:nvPr>
            <p:ph type="sldNum" sz="quarter" idx="16"/>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21682666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Content and Picture Black">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solidFill>
                  <a:schemeClr val="bg1"/>
                </a:solidFill>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Freeform 5">
            <a:extLst>
              <a:ext uri="{FF2B5EF4-FFF2-40B4-BE49-F238E27FC236}">
                <a16:creationId xmlns:a16="http://schemas.microsoft.com/office/drawing/2014/main" id="{E9DBB8D9-1FAC-C1EB-F377-B1DBC3921D1F}"/>
              </a:ext>
              <a:ext uri="{C183D7F6-B498-43B3-948B-1728B52AA6E4}">
                <adec:decorative xmlns:adec="http://schemas.microsoft.com/office/drawing/2017/decorative" val="0"/>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Date Placeholder 8">
            <a:extLst>
              <a:ext uri="{FF2B5EF4-FFF2-40B4-BE49-F238E27FC236}">
                <a16:creationId xmlns:a16="http://schemas.microsoft.com/office/drawing/2014/main" id="{4D950C6D-A26F-82AD-182C-D6A75325AABD}"/>
              </a:ext>
            </a:extLst>
          </p:cNvPr>
          <p:cNvSpPr>
            <a:spLocks noGrp="1"/>
          </p:cNvSpPr>
          <p:nvPr>
            <p:ph type="dt" sz="half" idx="14"/>
          </p:nvPr>
        </p:nvSpPr>
        <p:spPr/>
        <p:txBody>
          <a:bodyPr/>
          <a:lstStyle/>
          <a:p>
            <a:fld id="{87A4AAFC-D29D-45DC-ABE1-37B1FBC16F7D}" type="datetime1">
              <a:rPr lang="fi-FI" smtClean="0"/>
              <a:t>8.10.2026</a:t>
            </a:fld>
            <a:endParaRPr lang="fi-FI" dirty="0"/>
          </a:p>
        </p:txBody>
      </p:sp>
      <p:sp>
        <p:nvSpPr>
          <p:cNvPr id="10" name="Footer Placeholder 9">
            <a:extLst>
              <a:ext uri="{FF2B5EF4-FFF2-40B4-BE49-F238E27FC236}">
                <a16:creationId xmlns:a16="http://schemas.microsoft.com/office/drawing/2014/main" id="{B6FD463F-4C08-CD4B-ACA8-A8D406E1D024}"/>
              </a:ext>
            </a:extLst>
          </p:cNvPr>
          <p:cNvSpPr>
            <a:spLocks noGrp="1"/>
          </p:cNvSpPr>
          <p:nvPr>
            <p:ph type="ftr" sz="quarter" idx="15"/>
          </p:nvPr>
        </p:nvSpPr>
        <p:spPr/>
        <p:txBody>
          <a:bodyPr/>
          <a:lstStyle/>
          <a:p>
            <a:endParaRPr lang="fi-FI" dirty="0"/>
          </a:p>
        </p:txBody>
      </p:sp>
      <p:sp>
        <p:nvSpPr>
          <p:cNvPr id="11" name="Slide Number Placeholder 10">
            <a:extLst>
              <a:ext uri="{FF2B5EF4-FFF2-40B4-BE49-F238E27FC236}">
                <a16:creationId xmlns:a16="http://schemas.microsoft.com/office/drawing/2014/main" id="{6FDEFB73-E47C-07B1-833F-288DD37CC7D7}"/>
              </a:ext>
            </a:extLst>
          </p:cNvPr>
          <p:cNvSpPr>
            <a:spLocks noGrp="1"/>
          </p:cNvSpPr>
          <p:nvPr>
            <p:ph type="sldNum" sz="quarter" idx="16"/>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17281762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tent and Picture Blue">
    <p:bg>
      <p:bgPr>
        <a:solidFill>
          <a:schemeClr val="accent3"/>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a:extLst>
              <a:ext uri="{FF2B5EF4-FFF2-40B4-BE49-F238E27FC236}">
                <a16:creationId xmlns:a16="http://schemas.microsoft.com/office/drawing/2014/main" id="{65EB32AC-0ABC-0E7B-294B-708C591BFA29}"/>
              </a:ext>
            </a:extLst>
          </p:cNvPr>
          <p:cNvSpPr>
            <a:spLocks noGrp="1"/>
          </p:cNvSpPr>
          <p:nvPr>
            <p:ph type="dt" sz="half" idx="14"/>
          </p:nvPr>
        </p:nvSpPr>
        <p:spPr/>
        <p:txBody>
          <a:bodyPr/>
          <a:lstStyle/>
          <a:p>
            <a:fld id="{304998F4-2F81-4369-A9C3-4C11FF2B705D}" type="datetime1">
              <a:rPr lang="fi-FI" smtClean="0"/>
              <a:t>8.10.2026</a:t>
            </a:fld>
            <a:endParaRPr lang="fi-FI" dirty="0"/>
          </a:p>
        </p:txBody>
      </p:sp>
      <p:sp>
        <p:nvSpPr>
          <p:cNvPr id="9" name="Footer Placeholder 8">
            <a:extLst>
              <a:ext uri="{FF2B5EF4-FFF2-40B4-BE49-F238E27FC236}">
                <a16:creationId xmlns:a16="http://schemas.microsoft.com/office/drawing/2014/main" id="{5E3C45FD-2DA7-21D3-D7EA-EDB8CC0DEDE0}"/>
              </a:ext>
            </a:extLst>
          </p:cNvPr>
          <p:cNvSpPr>
            <a:spLocks noGrp="1"/>
          </p:cNvSpPr>
          <p:nvPr>
            <p:ph type="ftr" sz="quarter" idx="15"/>
          </p:nvPr>
        </p:nvSpPr>
        <p:spPr/>
        <p:txBody>
          <a:bodyPr/>
          <a:lstStyle/>
          <a:p>
            <a:endParaRPr lang="fi-FI" dirty="0"/>
          </a:p>
        </p:txBody>
      </p:sp>
      <p:sp>
        <p:nvSpPr>
          <p:cNvPr id="10" name="Slide Number Placeholder 9">
            <a:extLst>
              <a:ext uri="{FF2B5EF4-FFF2-40B4-BE49-F238E27FC236}">
                <a16:creationId xmlns:a16="http://schemas.microsoft.com/office/drawing/2014/main" id="{EA7EF4F3-F356-D015-B51C-F58A2EFAFC65}"/>
              </a:ext>
            </a:extLst>
          </p:cNvPr>
          <p:cNvSpPr>
            <a:spLocks noGrp="1"/>
          </p:cNvSpPr>
          <p:nvPr>
            <p:ph type="sldNum" sz="quarter" idx="16"/>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18111945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tent and Picture Red">
    <p:bg>
      <p:bgPr>
        <a:solidFill>
          <a:schemeClr val="accent2"/>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a:extLst>
              <a:ext uri="{FF2B5EF4-FFF2-40B4-BE49-F238E27FC236}">
                <a16:creationId xmlns:a16="http://schemas.microsoft.com/office/drawing/2014/main" id="{DCD17003-12B8-DA47-F8E1-382B0F5AA96D}"/>
              </a:ext>
            </a:extLst>
          </p:cNvPr>
          <p:cNvSpPr>
            <a:spLocks noGrp="1"/>
          </p:cNvSpPr>
          <p:nvPr>
            <p:ph type="dt" sz="half" idx="14"/>
          </p:nvPr>
        </p:nvSpPr>
        <p:spPr/>
        <p:txBody>
          <a:bodyPr/>
          <a:lstStyle/>
          <a:p>
            <a:fld id="{E7BE412D-10C7-44A0-BC40-FC8DD30592C7}" type="datetime1">
              <a:rPr lang="fi-FI" smtClean="0"/>
              <a:t>8.10.2026</a:t>
            </a:fld>
            <a:endParaRPr lang="fi-FI" dirty="0"/>
          </a:p>
        </p:txBody>
      </p:sp>
      <p:sp>
        <p:nvSpPr>
          <p:cNvPr id="9" name="Footer Placeholder 8">
            <a:extLst>
              <a:ext uri="{FF2B5EF4-FFF2-40B4-BE49-F238E27FC236}">
                <a16:creationId xmlns:a16="http://schemas.microsoft.com/office/drawing/2014/main" id="{9D2F484C-0C8C-D0FD-09BC-0B16D6CA5709}"/>
              </a:ext>
            </a:extLst>
          </p:cNvPr>
          <p:cNvSpPr>
            <a:spLocks noGrp="1"/>
          </p:cNvSpPr>
          <p:nvPr>
            <p:ph type="ftr" sz="quarter" idx="15"/>
          </p:nvPr>
        </p:nvSpPr>
        <p:spPr/>
        <p:txBody>
          <a:bodyPr/>
          <a:lstStyle/>
          <a:p>
            <a:endParaRPr lang="fi-FI" dirty="0"/>
          </a:p>
        </p:txBody>
      </p:sp>
      <p:sp>
        <p:nvSpPr>
          <p:cNvPr id="10" name="Slide Number Placeholder 9">
            <a:extLst>
              <a:ext uri="{FF2B5EF4-FFF2-40B4-BE49-F238E27FC236}">
                <a16:creationId xmlns:a16="http://schemas.microsoft.com/office/drawing/2014/main" id="{CEF20DBE-D9A9-41D0-C209-1177231424EB}"/>
              </a:ext>
            </a:extLst>
          </p:cNvPr>
          <p:cNvSpPr>
            <a:spLocks noGrp="1"/>
          </p:cNvSpPr>
          <p:nvPr>
            <p:ph type="sldNum" sz="quarter" idx="16"/>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37704568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ntent and Picture Yellow">
    <p:bg>
      <p:bgPr>
        <a:solidFill>
          <a:schemeClr val="accent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a:extLst>
              <a:ext uri="{FF2B5EF4-FFF2-40B4-BE49-F238E27FC236}">
                <a16:creationId xmlns:a16="http://schemas.microsoft.com/office/drawing/2014/main" id="{5C2B3000-AED7-FFA7-06DD-1B8AF1D7EF5D}"/>
              </a:ext>
            </a:extLst>
          </p:cNvPr>
          <p:cNvSpPr>
            <a:spLocks noGrp="1"/>
          </p:cNvSpPr>
          <p:nvPr>
            <p:ph type="dt" sz="half" idx="14"/>
          </p:nvPr>
        </p:nvSpPr>
        <p:spPr/>
        <p:txBody>
          <a:bodyPr/>
          <a:lstStyle/>
          <a:p>
            <a:fld id="{667ABD72-D0D7-429E-B3E1-1252DD21ED20}" type="datetime1">
              <a:rPr lang="fi-FI" smtClean="0"/>
              <a:t>8.10.2026</a:t>
            </a:fld>
            <a:endParaRPr lang="fi-FI" dirty="0"/>
          </a:p>
        </p:txBody>
      </p:sp>
      <p:sp>
        <p:nvSpPr>
          <p:cNvPr id="9" name="Footer Placeholder 8">
            <a:extLst>
              <a:ext uri="{FF2B5EF4-FFF2-40B4-BE49-F238E27FC236}">
                <a16:creationId xmlns:a16="http://schemas.microsoft.com/office/drawing/2014/main" id="{C4980F80-8A9D-A1A1-2592-73099A506595}"/>
              </a:ext>
            </a:extLst>
          </p:cNvPr>
          <p:cNvSpPr>
            <a:spLocks noGrp="1"/>
          </p:cNvSpPr>
          <p:nvPr>
            <p:ph type="ftr" sz="quarter" idx="15"/>
          </p:nvPr>
        </p:nvSpPr>
        <p:spPr/>
        <p:txBody>
          <a:bodyPr/>
          <a:lstStyle/>
          <a:p>
            <a:endParaRPr lang="fi-FI" dirty="0"/>
          </a:p>
        </p:txBody>
      </p:sp>
      <p:sp>
        <p:nvSpPr>
          <p:cNvPr id="10" name="Slide Number Placeholder 9">
            <a:extLst>
              <a:ext uri="{FF2B5EF4-FFF2-40B4-BE49-F238E27FC236}">
                <a16:creationId xmlns:a16="http://schemas.microsoft.com/office/drawing/2014/main" id="{621E2DBB-4A09-9204-F075-52D5356D843C}"/>
              </a:ext>
            </a:extLst>
          </p:cNvPr>
          <p:cNvSpPr>
            <a:spLocks noGrp="1"/>
          </p:cNvSpPr>
          <p:nvPr>
            <p:ph type="sldNum" sz="quarter" idx="16"/>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20340881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ntent and Picture 2 ">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lvl1pPr>
          </a:lstStyle>
          <a:p>
            <a:r>
              <a:rPr lang="en-US" dirty="0"/>
              <a:t>Click to edit Master title style</a:t>
            </a:r>
            <a:endParaRPr lang="fi-FI" dirty="0"/>
          </a:p>
        </p:txBody>
      </p:sp>
      <p:sp>
        <p:nvSpPr>
          <p:cNvPr id="9" name="Text Placeholder 8">
            <a:extLst>
              <a:ext uri="{FF2B5EF4-FFF2-40B4-BE49-F238E27FC236}">
                <a16:creationId xmlns:a16="http://schemas.microsoft.com/office/drawing/2014/main" id="{0C9DCEB1-9C2B-0120-BA93-9B57D41B94D1}"/>
              </a:ext>
              <a:ext uri="{C183D7F6-B498-43B3-948B-1728B52AA6E4}">
                <adec:decorative xmlns:adec="http://schemas.microsoft.com/office/drawing/2017/decorative" val="0"/>
              </a:ext>
            </a:extLst>
          </p:cNvPr>
          <p:cNvSpPr>
            <a:spLocks noGrp="1"/>
          </p:cNvSpPr>
          <p:nvPr>
            <p:ph type="body" sz="quarter" idx="14"/>
          </p:nvPr>
        </p:nvSpPr>
        <p:spPr>
          <a:xfrm>
            <a:off x="6096000" y="3429000"/>
            <a:ext cx="6096000" cy="3429000"/>
          </a:xfrm>
          <a:solidFill>
            <a:schemeClr val="tx1"/>
          </a:solidFill>
        </p:spPr>
        <p:txBody>
          <a:bodyPr lIns="360000" tIns="360000" rIns="360000" bIns="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1076325" indent="0">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endParaRPr lang="en-US" dirty="0"/>
          </a:p>
        </p:txBody>
      </p:sp>
      <p:sp>
        <p:nvSpPr>
          <p:cNvPr id="3" name="Date Placeholder 2">
            <a:extLst>
              <a:ext uri="{FF2B5EF4-FFF2-40B4-BE49-F238E27FC236}">
                <a16:creationId xmlns:a16="http://schemas.microsoft.com/office/drawing/2014/main" id="{8550C619-D2A1-26CD-F8DE-1F1FC0A0EB16}"/>
              </a:ext>
            </a:extLst>
          </p:cNvPr>
          <p:cNvSpPr>
            <a:spLocks noGrp="1"/>
          </p:cNvSpPr>
          <p:nvPr>
            <p:ph type="dt" sz="half" idx="15"/>
          </p:nvPr>
        </p:nvSpPr>
        <p:spPr/>
        <p:txBody>
          <a:bodyPr/>
          <a:lstStyle>
            <a:lvl1pPr>
              <a:defRPr>
                <a:solidFill>
                  <a:schemeClr val="bg1"/>
                </a:solidFill>
              </a:defRPr>
            </a:lvl1pPr>
          </a:lstStyle>
          <a:p>
            <a:fld id="{F823836F-07D2-4172-8173-10D42966730C}" type="datetime1">
              <a:rPr lang="fi-FI" smtClean="0"/>
              <a:t>8.10.2026</a:t>
            </a:fld>
            <a:endParaRPr lang="fi-FI" dirty="0"/>
          </a:p>
        </p:txBody>
      </p:sp>
      <p:sp>
        <p:nvSpPr>
          <p:cNvPr id="4" name="Footer Placeholder 3">
            <a:extLst>
              <a:ext uri="{FF2B5EF4-FFF2-40B4-BE49-F238E27FC236}">
                <a16:creationId xmlns:a16="http://schemas.microsoft.com/office/drawing/2014/main" id="{B7E340A2-ADB0-C4DB-BEC4-741C5D2BFA91}"/>
              </a:ext>
            </a:extLst>
          </p:cNvPr>
          <p:cNvSpPr>
            <a:spLocks noGrp="1"/>
          </p:cNvSpPr>
          <p:nvPr>
            <p:ph type="ftr" sz="quarter" idx="16"/>
          </p:nvPr>
        </p:nvSpPr>
        <p:spPr/>
        <p:txBody>
          <a:bodyPr/>
          <a:lstStyle>
            <a:lvl1pPr>
              <a:defRPr>
                <a:solidFill>
                  <a:schemeClr val="bg1"/>
                </a:solidFill>
              </a:defRPr>
            </a:lvl1pPr>
          </a:lstStyle>
          <a:p>
            <a:endParaRPr lang="fi-FI" dirty="0"/>
          </a:p>
        </p:txBody>
      </p:sp>
      <p:sp>
        <p:nvSpPr>
          <p:cNvPr id="10" name="Slide Number Placeholder 9">
            <a:extLst>
              <a:ext uri="{FF2B5EF4-FFF2-40B4-BE49-F238E27FC236}">
                <a16:creationId xmlns:a16="http://schemas.microsoft.com/office/drawing/2014/main" id="{9F832BD1-9BBA-98CE-116F-05ABC6CBA930}"/>
              </a:ext>
            </a:extLst>
          </p:cNvPr>
          <p:cNvSpPr>
            <a:spLocks noGrp="1"/>
          </p:cNvSpPr>
          <p:nvPr>
            <p:ph type="sldNum" sz="quarter" idx="17"/>
          </p:nvPr>
        </p:nvSpPr>
        <p:spPr/>
        <p:txBody>
          <a:bodyPr/>
          <a:lstStyle>
            <a:lvl1pPr>
              <a:defRPr>
                <a:solidFill>
                  <a:schemeClr val="bg1"/>
                </a:solidFill>
              </a:defRPr>
            </a:lvl1p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10054837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ntent and Picture 2 Blue">
    <p:bg>
      <p:bgPr>
        <a:solidFill>
          <a:schemeClr val="accent3"/>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lvl1pPr>
          </a:lstStyle>
          <a:p>
            <a:r>
              <a:rPr lang="en-US" dirty="0"/>
              <a:t>Click to edit Master title style</a:t>
            </a:r>
            <a:endParaRPr lang="fi-FI" dirty="0"/>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tx1"/>
          </a:solidFill>
        </p:spPr>
        <p:txBody>
          <a:bodyPr lIns="360000" tIns="360000" rIns="360000" bIns="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1076325" indent="0">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endParaRPr lang="en-US" dirty="0"/>
          </a:p>
        </p:txBody>
      </p:sp>
      <p:sp>
        <p:nvSpPr>
          <p:cNvPr id="3" name="Date Placeholder 2">
            <a:extLst>
              <a:ext uri="{FF2B5EF4-FFF2-40B4-BE49-F238E27FC236}">
                <a16:creationId xmlns:a16="http://schemas.microsoft.com/office/drawing/2014/main" id="{1B2A142A-BF4E-5EF0-8055-D60384BD50E9}"/>
              </a:ext>
            </a:extLst>
          </p:cNvPr>
          <p:cNvSpPr>
            <a:spLocks noGrp="1"/>
          </p:cNvSpPr>
          <p:nvPr>
            <p:ph type="dt" sz="half" idx="15"/>
          </p:nvPr>
        </p:nvSpPr>
        <p:spPr/>
        <p:txBody>
          <a:bodyPr/>
          <a:lstStyle>
            <a:lvl1pPr>
              <a:defRPr>
                <a:solidFill>
                  <a:schemeClr val="bg1"/>
                </a:solidFill>
              </a:defRPr>
            </a:lvl1pPr>
          </a:lstStyle>
          <a:p>
            <a:fld id="{BB3A5BA6-4852-4E5E-894B-0E83F84A5EB0}" type="datetime1">
              <a:rPr lang="fi-FI" smtClean="0"/>
              <a:t>8.10.2026</a:t>
            </a:fld>
            <a:endParaRPr lang="fi-FI" dirty="0"/>
          </a:p>
        </p:txBody>
      </p:sp>
      <p:sp>
        <p:nvSpPr>
          <p:cNvPr id="4" name="Footer Placeholder 3">
            <a:extLst>
              <a:ext uri="{FF2B5EF4-FFF2-40B4-BE49-F238E27FC236}">
                <a16:creationId xmlns:a16="http://schemas.microsoft.com/office/drawing/2014/main" id="{3BF780F4-1A92-F147-469C-3F289BD99E64}"/>
              </a:ext>
            </a:extLst>
          </p:cNvPr>
          <p:cNvSpPr>
            <a:spLocks noGrp="1"/>
          </p:cNvSpPr>
          <p:nvPr>
            <p:ph type="ftr" sz="quarter" idx="16"/>
          </p:nvPr>
        </p:nvSpPr>
        <p:spPr/>
        <p:txBody>
          <a:bodyPr/>
          <a:lstStyle>
            <a:lvl1pPr>
              <a:defRPr>
                <a:solidFill>
                  <a:schemeClr val="bg1"/>
                </a:solidFill>
              </a:defRPr>
            </a:lvl1pPr>
          </a:lstStyle>
          <a:p>
            <a:endParaRPr lang="fi-FI" dirty="0"/>
          </a:p>
        </p:txBody>
      </p:sp>
      <p:sp>
        <p:nvSpPr>
          <p:cNvPr id="10" name="Slide Number Placeholder 9">
            <a:extLst>
              <a:ext uri="{FF2B5EF4-FFF2-40B4-BE49-F238E27FC236}">
                <a16:creationId xmlns:a16="http://schemas.microsoft.com/office/drawing/2014/main" id="{696244F1-5AD7-1A82-FC48-D3C4AC0F7D18}"/>
              </a:ext>
            </a:extLst>
          </p:cNvPr>
          <p:cNvSpPr>
            <a:spLocks noGrp="1"/>
          </p:cNvSpPr>
          <p:nvPr>
            <p:ph type="sldNum" sz="quarter" idx="17"/>
          </p:nvPr>
        </p:nvSpPr>
        <p:spPr/>
        <p:txBody>
          <a:bodyPr/>
          <a:lstStyle>
            <a:lvl1pPr>
              <a:defRPr>
                <a:solidFill>
                  <a:schemeClr val="bg1"/>
                </a:solidFill>
              </a:defRPr>
            </a:lvl1p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13343028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ntent and Picture 2 Red">
    <p:bg>
      <p:bgPr>
        <a:solidFill>
          <a:schemeClr val="accent2"/>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lvl1pPr>
          </a:lstStyle>
          <a:p>
            <a:r>
              <a:rPr lang="en-US" dirty="0"/>
              <a:t>Click to edit Master title style</a:t>
            </a:r>
            <a:endParaRPr lang="fi-FI" dirty="0"/>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tx1"/>
          </a:solidFill>
        </p:spPr>
        <p:txBody>
          <a:bodyPr lIns="360000" tIns="360000" rIns="360000" bIns="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1076325" indent="0">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endParaRPr lang="en-US" dirty="0"/>
          </a:p>
        </p:txBody>
      </p:sp>
      <p:sp>
        <p:nvSpPr>
          <p:cNvPr id="3" name="Date Placeholder 2">
            <a:extLst>
              <a:ext uri="{FF2B5EF4-FFF2-40B4-BE49-F238E27FC236}">
                <a16:creationId xmlns:a16="http://schemas.microsoft.com/office/drawing/2014/main" id="{F2993854-8244-43E3-C637-3DC3E22EE8CD}"/>
              </a:ext>
            </a:extLst>
          </p:cNvPr>
          <p:cNvSpPr>
            <a:spLocks noGrp="1"/>
          </p:cNvSpPr>
          <p:nvPr>
            <p:ph type="dt" sz="half" idx="15"/>
          </p:nvPr>
        </p:nvSpPr>
        <p:spPr/>
        <p:txBody>
          <a:bodyPr/>
          <a:lstStyle>
            <a:lvl1pPr>
              <a:defRPr>
                <a:solidFill>
                  <a:schemeClr val="bg1"/>
                </a:solidFill>
              </a:defRPr>
            </a:lvl1pPr>
          </a:lstStyle>
          <a:p>
            <a:fld id="{05F8722D-ED71-43A3-B087-B2D89AD1642A}" type="datetime1">
              <a:rPr lang="fi-FI" smtClean="0"/>
              <a:t>8.10.2026</a:t>
            </a:fld>
            <a:endParaRPr lang="fi-FI" dirty="0"/>
          </a:p>
        </p:txBody>
      </p:sp>
      <p:sp>
        <p:nvSpPr>
          <p:cNvPr id="4" name="Footer Placeholder 3">
            <a:extLst>
              <a:ext uri="{FF2B5EF4-FFF2-40B4-BE49-F238E27FC236}">
                <a16:creationId xmlns:a16="http://schemas.microsoft.com/office/drawing/2014/main" id="{716C7C5B-53CC-BAF2-FF29-BF8EBB2FDDB5}"/>
              </a:ext>
            </a:extLst>
          </p:cNvPr>
          <p:cNvSpPr>
            <a:spLocks noGrp="1"/>
          </p:cNvSpPr>
          <p:nvPr>
            <p:ph type="ftr" sz="quarter" idx="16"/>
          </p:nvPr>
        </p:nvSpPr>
        <p:spPr/>
        <p:txBody>
          <a:bodyPr/>
          <a:lstStyle>
            <a:lvl1pPr>
              <a:defRPr>
                <a:solidFill>
                  <a:schemeClr val="bg1"/>
                </a:solidFill>
              </a:defRPr>
            </a:lvl1pPr>
          </a:lstStyle>
          <a:p>
            <a:endParaRPr lang="fi-FI" dirty="0"/>
          </a:p>
        </p:txBody>
      </p:sp>
      <p:sp>
        <p:nvSpPr>
          <p:cNvPr id="10" name="Slide Number Placeholder 9">
            <a:extLst>
              <a:ext uri="{FF2B5EF4-FFF2-40B4-BE49-F238E27FC236}">
                <a16:creationId xmlns:a16="http://schemas.microsoft.com/office/drawing/2014/main" id="{6B487434-97D5-2547-3523-2345F0919C58}"/>
              </a:ext>
            </a:extLst>
          </p:cNvPr>
          <p:cNvSpPr>
            <a:spLocks noGrp="1"/>
          </p:cNvSpPr>
          <p:nvPr>
            <p:ph type="sldNum" sz="quarter" idx="17"/>
          </p:nvPr>
        </p:nvSpPr>
        <p:spPr/>
        <p:txBody>
          <a:bodyPr/>
          <a:lstStyle>
            <a:lvl1pPr>
              <a:defRPr>
                <a:solidFill>
                  <a:schemeClr val="bg1"/>
                </a:solidFill>
              </a:defRPr>
            </a:lvl1p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8079673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tent and Picture 2 Yellow">
    <p:bg>
      <p:bgPr>
        <a:solidFill>
          <a:schemeClr val="accent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lvl1pPr>
          </a:lstStyle>
          <a:p>
            <a:r>
              <a:rPr lang="en-US" dirty="0"/>
              <a:t>Click to edit Master title style</a:t>
            </a:r>
            <a:endParaRPr lang="fi-FI" dirty="0"/>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tx1"/>
          </a:solidFill>
        </p:spPr>
        <p:txBody>
          <a:bodyPr lIns="360000" tIns="360000" rIns="360000" bIns="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1076325" indent="0">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endParaRPr lang="en-US" dirty="0"/>
          </a:p>
        </p:txBody>
      </p:sp>
      <p:sp>
        <p:nvSpPr>
          <p:cNvPr id="3" name="Date Placeholder 2">
            <a:extLst>
              <a:ext uri="{FF2B5EF4-FFF2-40B4-BE49-F238E27FC236}">
                <a16:creationId xmlns:a16="http://schemas.microsoft.com/office/drawing/2014/main" id="{2E59C5E6-3848-DD51-861F-156013956903}"/>
              </a:ext>
            </a:extLst>
          </p:cNvPr>
          <p:cNvSpPr>
            <a:spLocks noGrp="1"/>
          </p:cNvSpPr>
          <p:nvPr>
            <p:ph type="dt" sz="half" idx="15"/>
          </p:nvPr>
        </p:nvSpPr>
        <p:spPr/>
        <p:txBody>
          <a:bodyPr/>
          <a:lstStyle>
            <a:lvl1pPr>
              <a:defRPr>
                <a:solidFill>
                  <a:schemeClr val="bg1"/>
                </a:solidFill>
              </a:defRPr>
            </a:lvl1pPr>
          </a:lstStyle>
          <a:p>
            <a:fld id="{A24535FB-B9C7-4FBE-8088-AC076C86813D}" type="datetime1">
              <a:rPr lang="fi-FI" smtClean="0"/>
              <a:t>8.10.2026</a:t>
            </a:fld>
            <a:endParaRPr lang="fi-FI" dirty="0"/>
          </a:p>
        </p:txBody>
      </p:sp>
      <p:sp>
        <p:nvSpPr>
          <p:cNvPr id="4" name="Footer Placeholder 3">
            <a:extLst>
              <a:ext uri="{FF2B5EF4-FFF2-40B4-BE49-F238E27FC236}">
                <a16:creationId xmlns:a16="http://schemas.microsoft.com/office/drawing/2014/main" id="{5CFDF37D-70A5-B3BF-17C8-24A668D69183}"/>
              </a:ext>
            </a:extLst>
          </p:cNvPr>
          <p:cNvSpPr>
            <a:spLocks noGrp="1"/>
          </p:cNvSpPr>
          <p:nvPr>
            <p:ph type="ftr" sz="quarter" idx="16"/>
          </p:nvPr>
        </p:nvSpPr>
        <p:spPr/>
        <p:txBody>
          <a:bodyPr/>
          <a:lstStyle>
            <a:lvl1pPr>
              <a:defRPr>
                <a:solidFill>
                  <a:schemeClr val="bg1"/>
                </a:solidFill>
              </a:defRPr>
            </a:lvl1pPr>
          </a:lstStyle>
          <a:p>
            <a:endParaRPr lang="fi-FI" dirty="0"/>
          </a:p>
        </p:txBody>
      </p:sp>
      <p:sp>
        <p:nvSpPr>
          <p:cNvPr id="10" name="Slide Number Placeholder 9">
            <a:extLst>
              <a:ext uri="{FF2B5EF4-FFF2-40B4-BE49-F238E27FC236}">
                <a16:creationId xmlns:a16="http://schemas.microsoft.com/office/drawing/2014/main" id="{6443D1A9-B4DE-2DBA-6821-ED921573F159}"/>
              </a:ext>
            </a:extLst>
          </p:cNvPr>
          <p:cNvSpPr>
            <a:spLocks noGrp="1"/>
          </p:cNvSpPr>
          <p:nvPr>
            <p:ph type="sldNum" sz="quarter" idx="17"/>
          </p:nvPr>
        </p:nvSpPr>
        <p:spPr/>
        <p:txBody>
          <a:bodyPr/>
          <a:lstStyle>
            <a:lvl1pPr>
              <a:defRPr>
                <a:solidFill>
                  <a:schemeClr val="bg1"/>
                </a:solidFill>
              </a:defRPr>
            </a:lvl1p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2168152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tent and Picture 3 ">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dirty="0"/>
              <a:t>Click to edit Master title style</a:t>
            </a:r>
            <a:endParaRPr lang="fi-FI" dirty="0"/>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bg1"/>
          </a:solidFill>
        </p:spPr>
        <p:txBody>
          <a:bodyPr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5">
            <a:extLst>
              <a:ext uri="{FF2B5EF4-FFF2-40B4-BE49-F238E27FC236}">
                <a16:creationId xmlns:a16="http://schemas.microsoft.com/office/drawing/2014/main" id="{F7FF4B69-C798-C3F1-7188-B925B03733A5}"/>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 name="Date Placeholder 3">
            <a:extLst>
              <a:ext uri="{FF2B5EF4-FFF2-40B4-BE49-F238E27FC236}">
                <a16:creationId xmlns:a16="http://schemas.microsoft.com/office/drawing/2014/main" id="{5130E494-A65E-1D78-DB63-3C5D959CBFE0}"/>
              </a:ext>
            </a:extLst>
          </p:cNvPr>
          <p:cNvSpPr>
            <a:spLocks noGrp="1"/>
          </p:cNvSpPr>
          <p:nvPr>
            <p:ph type="dt" sz="half" idx="15"/>
          </p:nvPr>
        </p:nvSpPr>
        <p:spPr/>
        <p:txBody>
          <a:bodyPr/>
          <a:lstStyle/>
          <a:p>
            <a:fld id="{B493C2D9-4607-4F25-838E-29642C274E85}" type="datetime1">
              <a:rPr lang="fi-FI" smtClean="0"/>
              <a:t>8.10.2026</a:t>
            </a:fld>
            <a:endParaRPr lang="fi-FI" dirty="0"/>
          </a:p>
        </p:txBody>
      </p:sp>
      <p:sp>
        <p:nvSpPr>
          <p:cNvPr id="10" name="Footer Placeholder 9">
            <a:extLst>
              <a:ext uri="{FF2B5EF4-FFF2-40B4-BE49-F238E27FC236}">
                <a16:creationId xmlns:a16="http://schemas.microsoft.com/office/drawing/2014/main" id="{97EEDB51-27D7-7F66-3869-56438094A3FB}"/>
              </a:ext>
            </a:extLst>
          </p:cNvPr>
          <p:cNvSpPr>
            <a:spLocks noGrp="1"/>
          </p:cNvSpPr>
          <p:nvPr>
            <p:ph type="ftr" sz="quarter" idx="16"/>
          </p:nvPr>
        </p:nvSpPr>
        <p:spPr/>
        <p:txBody>
          <a:bodyPr/>
          <a:lstStyle/>
          <a:p>
            <a:endParaRPr lang="fi-FI" dirty="0"/>
          </a:p>
        </p:txBody>
      </p:sp>
      <p:sp>
        <p:nvSpPr>
          <p:cNvPr id="11" name="Slide Number Placeholder 10">
            <a:extLst>
              <a:ext uri="{FF2B5EF4-FFF2-40B4-BE49-F238E27FC236}">
                <a16:creationId xmlns:a16="http://schemas.microsoft.com/office/drawing/2014/main" id="{9036D707-D9E0-5D34-60D5-E79DC6881585}"/>
              </a:ext>
            </a:extLst>
          </p:cNvPr>
          <p:cNvSpPr>
            <a:spLocks noGrp="1"/>
          </p:cNvSpPr>
          <p:nvPr>
            <p:ph type="sldNum" sz="quarter" idx="17"/>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27586776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ontent and Picture 3 Blue">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dirty="0"/>
              <a:t>Click to edit Master title style</a:t>
            </a:r>
            <a:endParaRPr lang="fi-FI" dirty="0"/>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accent3"/>
          </a:solidFill>
        </p:spPr>
        <p:txBody>
          <a:bodyPr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5">
            <a:extLst>
              <a:ext uri="{FF2B5EF4-FFF2-40B4-BE49-F238E27FC236}">
                <a16:creationId xmlns:a16="http://schemas.microsoft.com/office/drawing/2014/main" id="{F7FF4B69-C798-C3F1-7188-B925B03733A5}"/>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 name="Date Placeholder 3">
            <a:extLst>
              <a:ext uri="{FF2B5EF4-FFF2-40B4-BE49-F238E27FC236}">
                <a16:creationId xmlns:a16="http://schemas.microsoft.com/office/drawing/2014/main" id="{767DC4F0-F8C6-06CD-A34E-EF0D5D3EF4FC}"/>
              </a:ext>
            </a:extLst>
          </p:cNvPr>
          <p:cNvSpPr>
            <a:spLocks noGrp="1"/>
          </p:cNvSpPr>
          <p:nvPr>
            <p:ph type="dt" sz="half" idx="15"/>
          </p:nvPr>
        </p:nvSpPr>
        <p:spPr/>
        <p:txBody>
          <a:bodyPr/>
          <a:lstStyle/>
          <a:p>
            <a:fld id="{28095AFD-E228-47A8-9880-4B3042A2D1C2}" type="datetime1">
              <a:rPr lang="fi-FI" smtClean="0"/>
              <a:t>8.10.2026</a:t>
            </a:fld>
            <a:endParaRPr lang="fi-FI" dirty="0"/>
          </a:p>
        </p:txBody>
      </p:sp>
      <p:sp>
        <p:nvSpPr>
          <p:cNvPr id="10" name="Footer Placeholder 9">
            <a:extLst>
              <a:ext uri="{FF2B5EF4-FFF2-40B4-BE49-F238E27FC236}">
                <a16:creationId xmlns:a16="http://schemas.microsoft.com/office/drawing/2014/main" id="{8F46D1C0-3FD0-2362-C159-BEADDB3EF46D}"/>
              </a:ext>
            </a:extLst>
          </p:cNvPr>
          <p:cNvSpPr>
            <a:spLocks noGrp="1"/>
          </p:cNvSpPr>
          <p:nvPr>
            <p:ph type="ftr" sz="quarter" idx="16"/>
          </p:nvPr>
        </p:nvSpPr>
        <p:spPr/>
        <p:txBody>
          <a:bodyPr/>
          <a:lstStyle/>
          <a:p>
            <a:endParaRPr lang="fi-FI" dirty="0"/>
          </a:p>
        </p:txBody>
      </p:sp>
      <p:sp>
        <p:nvSpPr>
          <p:cNvPr id="11" name="Slide Number Placeholder 10">
            <a:extLst>
              <a:ext uri="{FF2B5EF4-FFF2-40B4-BE49-F238E27FC236}">
                <a16:creationId xmlns:a16="http://schemas.microsoft.com/office/drawing/2014/main" id="{06C20592-6442-81CE-E493-1241C6AC5FD1}"/>
              </a:ext>
            </a:extLst>
          </p:cNvPr>
          <p:cNvSpPr>
            <a:spLocks noGrp="1"/>
          </p:cNvSpPr>
          <p:nvPr>
            <p:ph type="sldNum" sz="quarter" idx="17"/>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23068722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ntent and Picture 3 Red">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dirty="0"/>
              <a:t>Click to edit Master title style</a:t>
            </a:r>
            <a:endParaRPr lang="fi-FI" dirty="0"/>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accent2"/>
          </a:solidFill>
        </p:spPr>
        <p:txBody>
          <a:bodyPr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5">
            <a:extLst>
              <a:ext uri="{FF2B5EF4-FFF2-40B4-BE49-F238E27FC236}">
                <a16:creationId xmlns:a16="http://schemas.microsoft.com/office/drawing/2014/main" id="{F7FF4B69-C798-C3F1-7188-B925B03733A5}"/>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 name="Date Placeholder 3">
            <a:extLst>
              <a:ext uri="{FF2B5EF4-FFF2-40B4-BE49-F238E27FC236}">
                <a16:creationId xmlns:a16="http://schemas.microsoft.com/office/drawing/2014/main" id="{76E26E52-F01E-BC81-F222-7E4621B62777}"/>
              </a:ext>
            </a:extLst>
          </p:cNvPr>
          <p:cNvSpPr>
            <a:spLocks noGrp="1"/>
          </p:cNvSpPr>
          <p:nvPr>
            <p:ph type="dt" sz="half" idx="15"/>
          </p:nvPr>
        </p:nvSpPr>
        <p:spPr/>
        <p:txBody>
          <a:bodyPr/>
          <a:lstStyle/>
          <a:p>
            <a:fld id="{E18B24D6-225C-438B-9C73-85BA01452FEB}" type="datetime1">
              <a:rPr lang="fi-FI" smtClean="0"/>
              <a:t>8.10.2026</a:t>
            </a:fld>
            <a:endParaRPr lang="fi-FI" dirty="0"/>
          </a:p>
        </p:txBody>
      </p:sp>
      <p:sp>
        <p:nvSpPr>
          <p:cNvPr id="10" name="Footer Placeholder 9">
            <a:extLst>
              <a:ext uri="{FF2B5EF4-FFF2-40B4-BE49-F238E27FC236}">
                <a16:creationId xmlns:a16="http://schemas.microsoft.com/office/drawing/2014/main" id="{1C7057D4-C8D8-E41D-29C3-A43C0026CE89}"/>
              </a:ext>
            </a:extLst>
          </p:cNvPr>
          <p:cNvSpPr>
            <a:spLocks noGrp="1"/>
          </p:cNvSpPr>
          <p:nvPr>
            <p:ph type="ftr" sz="quarter" idx="16"/>
          </p:nvPr>
        </p:nvSpPr>
        <p:spPr/>
        <p:txBody>
          <a:bodyPr/>
          <a:lstStyle/>
          <a:p>
            <a:endParaRPr lang="fi-FI" dirty="0"/>
          </a:p>
        </p:txBody>
      </p:sp>
      <p:sp>
        <p:nvSpPr>
          <p:cNvPr id="11" name="Slide Number Placeholder 10">
            <a:extLst>
              <a:ext uri="{FF2B5EF4-FFF2-40B4-BE49-F238E27FC236}">
                <a16:creationId xmlns:a16="http://schemas.microsoft.com/office/drawing/2014/main" id="{B29318E7-B01A-6A00-49C8-15BE06F4491F}"/>
              </a:ext>
            </a:extLst>
          </p:cNvPr>
          <p:cNvSpPr>
            <a:spLocks noGrp="1"/>
          </p:cNvSpPr>
          <p:nvPr>
            <p:ph type="sldNum" sz="quarter" idx="17"/>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38725615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ontent and Picture 3 Yellow">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dirty="0"/>
              <a:t>Click to edit Master title style</a:t>
            </a:r>
            <a:endParaRPr lang="fi-FI" dirty="0"/>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accent1"/>
          </a:solidFill>
        </p:spPr>
        <p:txBody>
          <a:bodyPr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5">
            <a:extLst>
              <a:ext uri="{FF2B5EF4-FFF2-40B4-BE49-F238E27FC236}">
                <a16:creationId xmlns:a16="http://schemas.microsoft.com/office/drawing/2014/main" id="{F7FF4B69-C798-C3F1-7188-B925B03733A5}"/>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 name="Date Placeholder 3">
            <a:extLst>
              <a:ext uri="{FF2B5EF4-FFF2-40B4-BE49-F238E27FC236}">
                <a16:creationId xmlns:a16="http://schemas.microsoft.com/office/drawing/2014/main" id="{47B89FBD-DF44-BB8B-9867-383C65A5BB24}"/>
              </a:ext>
            </a:extLst>
          </p:cNvPr>
          <p:cNvSpPr>
            <a:spLocks noGrp="1"/>
          </p:cNvSpPr>
          <p:nvPr>
            <p:ph type="dt" sz="half" idx="15"/>
          </p:nvPr>
        </p:nvSpPr>
        <p:spPr/>
        <p:txBody>
          <a:bodyPr/>
          <a:lstStyle/>
          <a:p>
            <a:fld id="{78E8A63E-1279-4B24-8B51-13CB96A8745B}" type="datetime1">
              <a:rPr lang="fi-FI" smtClean="0"/>
              <a:t>8.10.2026</a:t>
            </a:fld>
            <a:endParaRPr lang="fi-FI" dirty="0"/>
          </a:p>
        </p:txBody>
      </p:sp>
      <p:sp>
        <p:nvSpPr>
          <p:cNvPr id="10" name="Footer Placeholder 9">
            <a:extLst>
              <a:ext uri="{FF2B5EF4-FFF2-40B4-BE49-F238E27FC236}">
                <a16:creationId xmlns:a16="http://schemas.microsoft.com/office/drawing/2014/main" id="{379603E4-4E8F-7DE5-DBF4-3D80A204C03F}"/>
              </a:ext>
            </a:extLst>
          </p:cNvPr>
          <p:cNvSpPr>
            <a:spLocks noGrp="1"/>
          </p:cNvSpPr>
          <p:nvPr>
            <p:ph type="ftr" sz="quarter" idx="16"/>
          </p:nvPr>
        </p:nvSpPr>
        <p:spPr/>
        <p:txBody>
          <a:bodyPr/>
          <a:lstStyle/>
          <a:p>
            <a:endParaRPr lang="fi-FI" dirty="0"/>
          </a:p>
        </p:txBody>
      </p:sp>
      <p:sp>
        <p:nvSpPr>
          <p:cNvPr id="11" name="Slide Number Placeholder 10">
            <a:extLst>
              <a:ext uri="{FF2B5EF4-FFF2-40B4-BE49-F238E27FC236}">
                <a16:creationId xmlns:a16="http://schemas.microsoft.com/office/drawing/2014/main" id="{685C845B-33B8-3089-1820-F8375F1F31A3}"/>
              </a:ext>
            </a:extLst>
          </p:cNvPr>
          <p:cNvSpPr>
            <a:spLocks noGrp="1"/>
          </p:cNvSpPr>
          <p:nvPr>
            <p:ph type="sldNum" sz="quarter" idx="17"/>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8325841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Picture">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0" y="0"/>
            <a:ext cx="12192000" cy="6858000"/>
          </a:xfrm>
          <a:solidFill>
            <a:schemeClr val="bg2"/>
          </a:solidFill>
        </p:spPr>
        <p:txBody>
          <a:bodyPr vert="horz" lIns="0" tIns="0" rIns="0" bIns="0" rtlCol="0" anchor="t" anchorCtr="0">
            <a:noAutofit/>
          </a:bodyPr>
          <a:lstStyle>
            <a:lvl1pPr>
              <a:defRPr lang="fi-FI" sz="1200" noProof="1"/>
            </a:lvl1pPr>
          </a:lstStyle>
          <a:p>
            <a:pPr marR="0" lvl="0" fontAlgn="auto">
              <a:spcAft>
                <a:spcPts val="0"/>
              </a:spcAft>
              <a:buClrTx/>
              <a:buSzTx/>
              <a:tabLst/>
            </a:pPr>
            <a:r>
              <a:rPr lang="fi-FI" noProof="1"/>
              <a:t>Click icon to add image, Fit the image to frame by choosing: 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lvl1pPr>
          </a:lstStyle>
          <a:p>
            <a:r>
              <a:rPr lang="en-US" dirty="0"/>
              <a:t>Click to edit Master title style</a:t>
            </a:r>
            <a:endParaRPr lang="fi-FI" dirty="0"/>
          </a:p>
        </p:txBody>
      </p:sp>
      <p:sp>
        <p:nvSpPr>
          <p:cNvPr id="4" name="Text Placeholder 2">
            <a:extLst>
              <a:ext uri="{FF2B5EF4-FFF2-40B4-BE49-F238E27FC236}">
                <a16:creationId xmlns:a16="http://schemas.microsoft.com/office/drawing/2014/main" id="{3C31FA69-E208-B16D-749C-C889E904FF0C}"/>
              </a:ext>
              <a:ext uri="{C183D7F6-B498-43B3-948B-1728B52AA6E4}">
                <adec:decorative xmlns:adec="http://schemas.microsoft.com/office/drawing/2017/decorative" val="1"/>
              </a:ext>
            </a:extLst>
          </p:cNvPr>
          <p:cNvSpPr>
            <a:spLocks noGrp="1"/>
          </p:cNvSpPr>
          <p:nvPr>
            <p:ph type="body" sz="quarter" idx="19"/>
          </p:nvPr>
        </p:nvSpPr>
        <p:spPr>
          <a:xfrm>
            <a:off x="407988" y="6165336"/>
            <a:ext cx="385200" cy="288000"/>
          </a:xfrm>
          <a:blipFill>
            <a:blip r:embed="rId2" cstate="email">
              <a:extLst>
                <a:ext uri="{28A0092B-C50C-407E-A947-70E740481C1C}">
                  <a14:useLocalDpi xmlns:a14="http://schemas.microsoft.com/office/drawing/2010/main"/>
                </a:ext>
              </a:extLst>
            </a:blip>
            <a:stretch>
              <a:fillRect/>
            </a:stretch>
          </a:blipFill>
        </p:spPr>
        <p:txBody>
          <a:bodyPr/>
          <a:lstStyle>
            <a:lvl1pPr>
              <a:defRPr sz="100">
                <a:noFill/>
              </a:defRPr>
            </a:lvl1pPr>
          </a:lstStyle>
          <a:p>
            <a:pPr lvl="0"/>
            <a:endParaRPr lang="en-GB" dirty="0"/>
          </a:p>
        </p:txBody>
      </p:sp>
      <p:sp>
        <p:nvSpPr>
          <p:cNvPr id="3" name="Date Placeholder 2">
            <a:extLst>
              <a:ext uri="{FF2B5EF4-FFF2-40B4-BE49-F238E27FC236}">
                <a16:creationId xmlns:a16="http://schemas.microsoft.com/office/drawing/2014/main" id="{0CB1E97D-067B-6A56-E3C1-E0B0E8237E33}"/>
              </a:ext>
            </a:extLst>
          </p:cNvPr>
          <p:cNvSpPr>
            <a:spLocks noGrp="1"/>
          </p:cNvSpPr>
          <p:nvPr>
            <p:ph type="dt" sz="half" idx="20"/>
          </p:nvPr>
        </p:nvSpPr>
        <p:spPr/>
        <p:txBody>
          <a:bodyPr/>
          <a:lstStyle/>
          <a:p>
            <a:fld id="{9A0E1B14-5FAD-4728-B6F7-3C24CEE5BF4A}" type="datetime1">
              <a:rPr lang="fi-FI" smtClean="0"/>
              <a:t>8.10.2026</a:t>
            </a:fld>
            <a:endParaRPr lang="fi-FI" dirty="0"/>
          </a:p>
        </p:txBody>
      </p:sp>
      <p:sp>
        <p:nvSpPr>
          <p:cNvPr id="9" name="Footer Placeholder 8">
            <a:extLst>
              <a:ext uri="{FF2B5EF4-FFF2-40B4-BE49-F238E27FC236}">
                <a16:creationId xmlns:a16="http://schemas.microsoft.com/office/drawing/2014/main" id="{9DD562FA-3522-5D86-6B5D-D46C31407CA8}"/>
              </a:ext>
            </a:extLst>
          </p:cNvPr>
          <p:cNvSpPr>
            <a:spLocks noGrp="1"/>
          </p:cNvSpPr>
          <p:nvPr>
            <p:ph type="ftr" sz="quarter" idx="21"/>
          </p:nvPr>
        </p:nvSpPr>
        <p:spPr/>
        <p:txBody>
          <a:bodyPr/>
          <a:lstStyle/>
          <a:p>
            <a:endParaRPr lang="fi-FI" dirty="0"/>
          </a:p>
        </p:txBody>
      </p:sp>
      <p:sp>
        <p:nvSpPr>
          <p:cNvPr id="10" name="Slide Number Placeholder 9">
            <a:extLst>
              <a:ext uri="{FF2B5EF4-FFF2-40B4-BE49-F238E27FC236}">
                <a16:creationId xmlns:a16="http://schemas.microsoft.com/office/drawing/2014/main" id="{C035D3F8-519A-BD10-B212-14EA8C3C6B26}"/>
              </a:ext>
            </a:extLst>
          </p:cNvPr>
          <p:cNvSpPr>
            <a:spLocks noGrp="1"/>
          </p:cNvSpPr>
          <p:nvPr>
            <p:ph type="sldNum" sz="quarter" idx="22"/>
          </p:nvPr>
        </p:nvSpPr>
        <p:spPr/>
        <p:txBody>
          <a:body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13093341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Picture Nega">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0" y="0"/>
            <a:ext cx="12192000" cy="6858000"/>
          </a:xfrm>
          <a:solidFill>
            <a:schemeClr val="bg2"/>
          </a:solidFill>
        </p:spPr>
        <p:txBody>
          <a:bodyPr vert="horz" lIns="0" tIns="0" rIns="0" bIns="0" rtlCol="0" anchor="t" anchorCtr="0">
            <a:noAutofit/>
          </a:bodyPr>
          <a:lstStyle>
            <a:lvl1pPr>
              <a:defRPr lang="fi-FI" sz="1200" noProof="1"/>
            </a:lvl1pPr>
          </a:lstStyle>
          <a:p>
            <a:pPr marR="0" lvl="0" fontAlgn="auto">
              <a:spcAft>
                <a:spcPts val="0"/>
              </a:spcAft>
              <a:buClrTx/>
              <a:buSzTx/>
              <a:tabLst/>
            </a:pPr>
            <a:r>
              <a:rPr lang="fi-FI" noProof="1"/>
              <a:t>Click icon to add image, Fit the image to frame by choosing: 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dirty="0"/>
              <a:t>Click to edit Master title style</a:t>
            </a:r>
            <a:endParaRPr lang="fi-FI" dirty="0"/>
          </a:p>
        </p:txBody>
      </p:sp>
      <p:sp>
        <p:nvSpPr>
          <p:cNvPr id="4" name="Text Placeholder 2">
            <a:extLst>
              <a:ext uri="{FF2B5EF4-FFF2-40B4-BE49-F238E27FC236}">
                <a16:creationId xmlns:a16="http://schemas.microsoft.com/office/drawing/2014/main" id="{3C31FA69-E208-B16D-749C-C889E904FF0C}"/>
              </a:ext>
              <a:ext uri="{C183D7F6-B498-43B3-948B-1728B52AA6E4}">
                <adec:decorative xmlns:adec="http://schemas.microsoft.com/office/drawing/2017/decorative" val="1"/>
              </a:ext>
            </a:extLst>
          </p:cNvPr>
          <p:cNvSpPr>
            <a:spLocks noGrp="1"/>
          </p:cNvSpPr>
          <p:nvPr>
            <p:ph type="body" sz="quarter" idx="19"/>
          </p:nvPr>
        </p:nvSpPr>
        <p:spPr>
          <a:xfrm>
            <a:off x="407988" y="6165336"/>
            <a:ext cx="385200" cy="288000"/>
          </a:xfrm>
          <a:blipFill>
            <a:blip r:embed="rId2" cstate="email">
              <a:extLst>
                <a:ext uri="{28A0092B-C50C-407E-A947-70E740481C1C}">
                  <a14:useLocalDpi xmlns:a14="http://schemas.microsoft.com/office/drawing/2010/main"/>
                </a:ext>
              </a:extLst>
            </a:blip>
            <a:stretch>
              <a:fillRect/>
            </a:stretch>
          </a:blipFill>
        </p:spPr>
        <p:txBody>
          <a:bodyPr/>
          <a:lstStyle>
            <a:lvl1pPr>
              <a:defRPr sz="100">
                <a:noFill/>
              </a:defRPr>
            </a:lvl1pPr>
          </a:lstStyle>
          <a:p>
            <a:pPr lvl="0"/>
            <a:endParaRPr lang="en-GB" dirty="0"/>
          </a:p>
        </p:txBody>
      </p:sp>
      <p:sp>
        <p:nvSpPr>
          <p:cNvPr id="3" name="Date Placeholder 2">
            <a:extLst>
              <a:ext uri="{FF2B5EF4-FFF2-40B4-BE49-F238E27FC236}">
                <a16:creationId xmlns:a16="http://schemas.microsoft.com/office/drawing/2014/main" id="{9508E6FE-529C-6F82-E69C-32498ED04633}"/>
              </a:ext>
            </a:extLst>
          </p:cNvPr>
          <p:cNvSpPr>
            <a:spLocks noGrp="1"/>
          </p:cNvSpPr>
          <p:nvPr>
            <p:ph type="dt" sz="half" idx="20"/>
          </p:nvPr>
        </p:nvSpPr>
        <p:spPr/>
        <p:txBody>
          <a:bodyPr/>
          <a:lstStyle>
            <a:lvl1pPr>
              <a:defRPr>
                <a:solidFill>
                  <a:schemeClr val="bg1"/>
                </a:solidFill>
              </a:defRPr>
            </a:lvl1pPr>
          </a:lstStyle>
          <a:p>
            <a:fld id="{A3E221B3-DF53-4B90-9863-FDE648642654}" type="datetime1">
              <a:rPr lang="fi-FI" smtClean="0"/>
              <a:t>8.10.2026</a:t>
            </a:fld>
            <a:endParaRPr lang="fi-FI" dirty="0"/>
          </a:p>
        </p:txBody>
      </p:sp>
      <p:sp>
        <p:nvSpPr>
          <p:cNvPr id="9" name="Footer Placeholder 8">
            <a:extLst>
              <a:ext uri="{FF2B5EF4-FFF2-40B4-BE49-F238E27FC236}">
                <a16:creationId xmlns:a16="http://schemas.microsoft.com/office/drawing/2014/main" id="{428CC8F0-0CF6-102F-F83A-926998C03342}"/>
              </a:ext>
            </a:extLst>
          </p:cNvPr>
          <p:cNvSpPr>
            <a:spLocks noGrp="1"/>
          </p:cNvSpPr>
          <p:nvPr>
            <p:ph type="ftr" sz="quarter" idx="21"/>
          </p:nvPr>
        </p:nvSpPr>
        <p:spPr/>
        <p:txBody>
          <a:bodyPr/>
          <a:lstStyle>
            <a:lvl1pPr>
              <a:defRPr>
                <a:solidFill>
                  <a:schemeClr val="bg1"/>
                </a:solidFill>
              </a:defRPr>
            </a:lvl1pPr>
          </a:lstStyle>
          <a:p>
            <a:endParaRPr lang="fi-FI" dirty="0"/>
          </a:p>
        </p:txBody>
      </p:sp>
      <p:sp>
        <p:nvSpPr>
          <p:cNvPr id="10" name="Slide Number Placeholder 9">
            <a:extLst>
              <a:ext uri="{FF2B5EF4-FFF2-40B4-BE49-F238E27FC236}">
                <a16:creationId xmlns:a16="http://schemas.microsoft.com/office/drawing/2014/main" id="{2A5F946C-BD14-D558-2FBC-9358BC12A7B5}"/>
              </a:ext>
            </a:extLst>
          </p:cNvPr>
          <p:cNvSpPr>
            <a:spLocks noGrp="1"/>
          </p:cNvSpPr>
          <p:nvPr>
            <p:ph type="sldNum" sz="quarter" idx="22"/>
          </p:nvPr>
        </p:nvSpPr>
        <p:spPr/>
        <p:txBody>
          <a:bodyPr/>
          <a:lstStyle>
            <a:lvl1pPr>
              <a:defRPr>
                <a:solidFill>
                  <a:schemeClr val="bg1"/>
                </a:solidFill>
              </a:defRPr>
            </a:lvl1pPr>
          </a:lstStyle>
          <a:p>
            <a:fld id="{D701140D-C14F-41CA-99FC-0EF83E8DA40A}" type="slidenum">
              <a:rPr lang="fi-FI" smtClean="0"/>
              <a:pPr/>
              <a:t>‹#›</a:t>
            </a:fld>
            <a:endParaRPr lang="fi-FI" dirty="0"/>
          </a:p>
        </p:txBody>
      </p:sp>
    </p:spTree>
    <p:extLst>
      <p:ext uri="{BB962C8B-B14F-4D97-AF65-F5344CB8AC3E}">
        <p14:creationId xmlns:p14="http://schemas.microsoft.com/office/powerpoint/2010/main" val="23261057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Proces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A107C5E8-F8E2-4AC9-A312-DA4BC489321B}"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Text Placeholder 2">
            <a:extLst>
              <a:ext uri="{FF2B5EF4-FFF2-40B4-BE49-F238E27FC236}">
                <a16:creationId xmlns:a16="http://schemas.microsoft.com/office/drawing/2014/main" id="{11E4B692-D8EE-2089-7427-A5399BE66F38}"/>
              </a:ext>
            </a:extLst>
          </p:cNvPr>
          <p:cNvSpPr>
            <a:spLocks noGrp="1"/>
          </p:cNvSpPr>
          <p:nvPr>
            <p:ph type="body" idx="14" hasCustomPrompt="1"/>
          </p:nvPr>
        </p:nvSpPr>
        <p:spPr>
          <a:xfrm>
            <a:off x="407988" y="1844674"/>
            <a:ext cx="2016119" cy="1296293"/>
          </a:xfrm>
        </p:spPr>
        <p:txBody>
          <a:bodyPr anchor="t" anchorCtr="0"/>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a:t>
            </a:r>
          </a:p>
        </p:txBody>
      </p:sp>
      <p:sp>
        <p:nvSpPr>
          <p:cNvPr id="13" name="Text Placeholder 12">
            <a:extLst>
              <a:ext uri="{FF2B5EF4-FFF2-40B4-BE49-F238E27FC236}">
                <a16:creationId xmlns:a16="http://schemas.microsoft.com/office/drawing/2014/main" id="{7DFA5604-DFA9-5599-E5FB-95F12FB285D5}"/>
              </a:ext>
            </a:extLst>
          </p:cNvPr>
          <p:cNvSpPr>
            <a:spLocks noGrp="1"/>
          </p:cNvSpPr>
          <p:nvPr>
            <p:ph type="body" sz="quarter" idx="15"/>
          </p:nvPr>
        </p:nvSpPr>
        <p:spPr>
          <a:xfrm>
            <a:off x="407988" y="3284538"/>
            <a:ext cx="2015604" cy="2592387"/>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14" name="Text Placeholder 2">
            <a:extLst>
              <a:ext uri="{FF2B5EF4-FFF2-40B4-BE49-F238E27FC236}">
                <a16:creationId xmlns:a16="http://schemas.microsoft.com/office/drawing/2014/main" id="{3827A3A4-CC58-367B-E36F-7AC44E8EC4DB}"/>
              </a:ext>
            </a:extLst>
          </p:cNvPr>
          <p:cNvSpPr>
            <a:spLocks noGrp="1"/>
          </p:cNvSpPr>
          <p:nvPr>
            <p:ph type="body" idx="16" hasCustomPrompt="1"/>
          </p:nvPr>
        </p:nvSpPr>
        <p:spPr>
          <a:xfrm>
            <a:off x="2711607" y="1844674"/>
            <a:ext cx="2088765" cy="1296293"/>
          </a:xfrm>
        </p:spPr>
        <p:txBody>
          <a:bodyPr anchor="t" anchorCtr="0"/>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a:t>
            </a:r>
          </a:p>
        </p:txBody>
      </p:sp>
      <p:sp>
        <p:nvSpPr>
          <p:cNvPr id="17" name="Text Placeholder 2">
            <a:extLst>
              <a:ext uri="{FF2B5EF4-FFF2-40B4-BE49-F238E27FC236}">
                <a16:creationId xmlns:a16="http://schemas.microsoft.com/office/drawing/2014/main" id="{B6A71658-2640-5820-00C0-A497E0475D02}"/>
              </a:ext>
            </a:extLst>
          </p:cNvPr>
          <p:cNvSpPr>
            <a:spLocks noGrp="1"/>
          </p:cNvSpPr>
          <p:nvPr>
            <p:ph type="body" idx="18" hasCustomPrompt="1"/>
          </p:nvPr>
        </p:nvSpPr>
        <p:spPr>
          <a:xfrm>
            <a:off x="5087880" y="1844674"/>
            <a:ext cx="2016738" cy="1296293"/>
          </a:xfrm>
        </p:spPr>
        <p:txBody>
          <a:bodyPr anchor="t" anchorCtr="0"/>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a:t>
            </a:r>
          </a:p>
        </p:txBody>
      </p:sp>
      <p:sp>
        <p:nvSpPr>
          <p:cNvPr id="20" name="Text Placeholder 2">
            <a:extLst>
              <a:ext uri="{FF2B5EF4-FFF2-40B4-BE49-F238E27FC236}">
                <a16:creationId xmlns:a16="http://schemas.microsoft.com/office/drawing/2014/main" id="{E507729F-3FC3-227F-5A8B-85517FBB16B0}"/>
              </a:ext>
            </a:extLst>
          </p:cNvPr>
          <p:cNvSpPr>
            <a:spLocks noGrp="1"/>
          </p:cNvSpPr>
          <p:nvPr>
            <p:ph type="body" idx="20" hasCustomPrompt="1"/>
          </p:nvPr>
        </p:nvSpPr>
        <p:spPr>
          <a:xfrm>
            <a:off x="7392126" y="1844674"/>
            <a:ext cx="2088765" cy="1296293"/>
          </a:xfrm>
        </p:spPr>
        <p:txBody>
          <a:bodyPr anchor="t" anchorCtr="0"/>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a:t>
            </a:r>
          </a:p>
        </p:txBody>
      </p:sp>
      <p:sp>
        <p:nvSpPr>
          <p:cNvPr id="22" name="Text Placeholder 2">
            <a:extLst>
              <a:ext uri="{FF2B5EF4-FFF2-40B4-BE49-F238E27FC236}">
                <a16:creationId xmlns:a16="http://schemas.microsoft.com/office/drawing/2014/main" id="{2B959ACE-C45A-F672-6EF3-2497A285A008}"/>
              </a:ext>
            </a:extLst>
          </p:cNvPr>
          <p:cNvSpPr>
            <a:spLocks noGrp="1"/>
          </p:cNvSpPr>
          <p:nvPr>
            <p:ph type="body" idx="22" hasCustomPrompt="1"/>
          </p:nvPr>
        </p:nvSpPr>
        <p:spPr>
          <a:xfrm>
            <a:off x="9768409" y="1844674"/>
            <a:ext cx="2016120" cy="1296293"/>
          </a:xfrm>
        </p:spPr>
        <p:txBody>
          <a:bodyPr anchor="t" anchorCtr="0"/>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a:t>
            </a:r>
          </a:p>
        </p:txBody>
      </p:sp>
      <p:sp>
        <p:nvSpPr>
          <p:cNvPr id="26" name="Text Placeholder 12">
            <a:extLst>
              <a:ext uri="{FF2B5EF4-FFF2-40B4-BE49-F238E27FC236}">
                <a16:creationId xmlns:a16="http://schemas.microsoft.com/office/drawing/2014/main" id="{D9D79536-3D7F-7D6F-2BE3-5C618CB120D9}"/>
              </a:ext>
            </a:extLst>
          </p:cNvPr>
          <p:cNvSpPr>
            <a:spLocks noGrp="1"/>
          </p:cNvSpPr>
          <p:nvPr>
            <p:ph type="body" sz="quarter" idx="23"/>
          </p:nvPr>
        </p:nvSpPr>
        <p:spPr>
          <a:xfrm>
            <a:off x="2711624" y="3284538"/>
            <a:ext cx="2088232" cy="2592387"/>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7" name="Text Placeholder 12">
            <a:extLst>
              <a:ext uri="{FF2B5EF4-FFF2-40B4-BE49-F238E27FC236}">
                <a16:creationId xmlns:a16="http://schemas.microsoft.com/office/drawing/2014/main" id="{E9B545D8-3555-6CE3-D8FD-D2E749B189FA}"/>
              </a:ext>
            </a:extLst>
          </p:cNvPr>
          <p:cNvSpPr>
            <a:spLocks noGrp="1"/>
          </p:cNvSpPr>
          <p:nvPr>
            <p:ph type="body" sz="quarter" idx="24"/>
          </p:nvPr>
        </p:nvSpPr>
        <p:spPr>
          <a:xfrm>
            <a:off x="5088198" y="3284538"/>
            <a:ext cx="2015604" cy="2592387"/>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8" name="Text Placeholder 12">
            <a:extLst>
              <a:ext uri="{FF2B5EF4-FFF2-40B4-BE49-F238E27FC236}">
                <a16:creationId xmlns:a16="http://schemas.microsoft.com/office/drawing/2014/main" id="{6DB34C07-D845-0A71-7110-873D3E54FE62}"/>
              </a:ext>
            </a:extLst>
          </p:cNvPr>
          <p:cNvSpPr>
            <a:spLocks noGrp="1"/>
          </p:cNvSpPr>
          <p:nvPr>
            <p:ph type="body" sz="quarter" idx="25"/>
          </p:nvPr>
        </p:nvSpPr>
        <p:spPr>
          <a:xfrm>
            <a:off x="7392144" y="3284538"/>
            <a:ext cx="2088232" cy="2592387"/>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9" name="Text Placeholder 12">
            <a:extLst>
              <a:ext uri="{FF2B5EF4-FFF2-40B4-BE49-F238E27FC236}">
                <a16:creationId xmlns:a16="http://schemas.microsoft.com/office/drawing/2014/main" id="{812168A2-46B4-55B8-F41F-994C00D2483C}"/>
              </a:ext>
            </a:extLst>
          </p:cNvPr>
          <p:cNvSpPr>
            <a:spLocks noGrp="1"/>
          </p:cNvSpPr>
          <p:nvPr>
            <p:ph type="body" sz="quarter" idx="26"/>
          </p:nvPr>
        </p:nvSpPr>
        <p:spPr>
          <a:xfrm>
            <a:off x="9769028" y="3284538"/>
            <a:ext cx="2015604" cy="2592387"/>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Tree>
    <p:extLst>
      <p:ext uri="{BB962C8B-B14F-4D97-AF65-F5344CB8AC3E}">
        <p14:creationId xmlns:p14="http://schemas.microsoft.com/office/powerpoint/2010/main" val="11395700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rocess Blac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7E36261A-7C95-4944-BB45-6807A0B21284}"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6" name="Text Placeholder 12">
            <a:extLst>
              <a:ext uri="{FF2B5EF4-FFF2-40B4-BE49-F238E27FC236}">
                <a16:creationId xmlns:a16="http://schemas.microsoft.com/office/drawing/2014/main" id="{2909D46F-AC09-DECA-BACA-C1675FF98C92}"/>
              </a:ext>
            </a:extLst>
          </p:cNvPr>
          <p:cNvSpPr>
            <a:spLocks noGrp="1"/>
          </p:cNvSpPr>
          <p:nvPr>
            <p:ph type="body" sz="quarter" idx="15"/>
          </p:nvPr>
        </p:nvSpPr>
        <p:spPr>
          <a:xfrm>
            <a:off x="40798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19" name="Text Placeholder 12">
            <a:extLst>
              <a:ext uri="{FF2B5EF4-FFF2-40B4-BE49-F238E27FC236}">
                <a16:creationId xmlns:a16="http://schemas.microsoft.com/office/drawing/2014/main" id="{687E3998-D801-6A68-FC17-6DEBC7159F75}"/>
              </a:ext>
            </a:extLst>
          </p:cNvPr>
          <p:cNvSpPr>
            <a:spLocks noGrp="1"/>
          </p:cNvSpPr>
          <p:nvPr>
            <p:ph type="body" sz="quarter" idx="23"/>
          </p:nvPr>
        </p:nvSpPr>
        <p:spPr>
          <a:xfrm>
            <a:off x="271162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4" name="Text Placeholder 12">
            <a:extLst>
              <a:ext uri="{FF2B5EF4-FFF2-40B4-BE49-F238E27FC236}">
                <a16:creationId xmlns:a16="http://schemas.microsoft.com/office/drawing/2014/main" id="{D97F3D4F-F6AB-ED14-9484-30FEA1506137}"/>
              </a:ext>
            </a:extLst>
          </p:cNvPr>
          <p:cNvSpPr>
            <a:spLocks noGrp="1"/>
          </p:cNvSpPr>
          <p:nvPr>
            <p:ph type="body" sz="quarter" idx="29"/>
          </p:nvPr>
        </p:nvSpPr>
        <p:spPr>
          <a:xfrm>
            <a:off x="508819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5" name="Text Placeholder 12">
            <a:extLst>
              <a:ext uri="{FF2B5EF4-FFF2-40B4-BE49-F238E27FC236}">
                <a16:creationId xmlns:a16="http://schemas.microsoft.com/office/drawing/2014/main" id="{F5BB4B25-AFF9-AFEA-85BA-E387072E794C}"/>
              </a:ext>
            </a:extLst>
          </p:cNvPr>
          <p:cNvSpPr>
            <a:spLocks noGrp="1"/>
          </p:cNvSpPr>
          <p:nvPr>
            <p:ph type="body" sz="quarter" idx="30"/>
          </p:nvPr>
        </p:nvSpPr>
        <p:spPr>
          <a:xfrm>
            <a:off x="739214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6" name="Text Placeholder 12">
            <a:extLst>
              <a:ext uri="{FF2B5EF4-FFF2-40B4-BE49-F238E27FC236}">
                <a16:creationId xmlns:a16="http://schemas.microsoft.com/office/drawing/2014/main" id="{ADB44BCB-11F4-E11F-6050-6499858CFA4B}"/>
              </a:ext>
            </a:extLst>
          </p:cNvPr>
          <p:cNvSpPr>
            <a:spLocks noGrp="1"/>
          </p:cNvSpPr>
          <p:nvPr>
            <p:ph type="body" sz="quarter" idx="31"/>
          </p:nvPr>
        </p:nvSpPr>
        <p:spPr>
          <a:xfrm>
            <a:off x="976902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17" name="Text Placeholder 2">
            <a:extLst>
              <a:ext uri="{FF2B5EF4-FFF2-40B4-BE49-F238E27FC236}">
                <a16:creationId xmlns:a16="http://schemas.microsoft.com/office/drawing/2014/main" id="{60527BA6-8E7F-91F7-0FF5-EAFF7FBB237A}"/>
              </a:ext>
            </a:extLst>
          </p:cNvPr>
          <p:cNvSpPr>
            <a:spLocks noGrp="1"/>
          </p:cNvSpPr>
          <p:nvPr>
            <p:ph type="body" idx="14"/>
          </p:nvPr>
        </p:nvSpPr>
        <p:spPr>
          <a:xfrm>
            <a:off x="407988" y="1844673"/>
            <a:ext cx="1584000" cy="1584000"/>
          </a:xfrm>
          <a:prstGeom prst="ellipse">
            <a:avLst/>
          </a:prstGeom>
          <a:solidFill>
            <a:schemeClr val="tx1"/>
          </a:solidFill>
        </p:spPr>
        <p:txBody>
          <a:bodyPr anchor="ctr" anchorCtr="0"/>
          <a:lstStyle>
            <a:lvl1pPr marL="0" indent="0" algn="ctr">
              <a:buNone/>
              <a:defRPr sz="1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18" name="Text Placeholder 2">
            <a:extLst>
              <a:ext uri="{FF2B5EF4-FFF2-40B4-BE49-F238E27FC236}">
                <a16:creationId xmlns:a16="http://schemas.microsoft.com/office/drawing/2014/main" id="{25B7FD09-6933-9B2C-E660-44271E46576A}"/>
              </a:ext>
            </a:extLst>
          </p:cNvPr>
          <p:cNvSpPr>
            <a:spLocks noGrp="1"/>
          </p:cNvSpPr>
          <p:nvPr>
            <p:ph type="body" idx="16"/>
          </p:nvPr>
        </p:nvSpPr>
        <p:spPr>
          <a:xfrm>
            <a:off x="2711607" y="1844673"/>
            <a:ext cx="1584000" cy="1584000"/>
          </a:xfrm>
          <a:prstGeom prst="ellipse">
            <a:avLst/>
          </a:prstGeom>
          <a:solidFill>
            <a:schemeClr val="tx1"/>
          </a:solidFill>
        </p:spPr>
        <p:txBody>
          <a:bodyPr anchor="ctr" anchorCtr="0"/>
          <a:lstStyle>
            <a:lvl1pPr marL="0" indent="0" algn="ctr">
              <a:buNone/>
              <a:defRPr sz="1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0" name="Text Placeholder 2">
            <a:extLst>
              <a:ext uri="{FF2B5EF4-FFF2-40B4-BE49-F238E27FC236}">
                <a16:creationId xmlns:a16="http://schemas.microsoft.com/office/drawing/2014/main" id="{7E9BC9FF-8079-A9F7-940B-AD180B5C7111}"/>
              </a:ext>
            </a:extLst>
          </p:cNvPr>
          <p:cNvSpPr>
            <a:spLocks noGrp="1"/>
          </p:cNvSpPr>
          <p:nvPr>
            <p:ph type="body" idx="18"/>
          </p:nvPr>
        </p:nvSpPr>
        <p:spPr>
          <a:xfrm>
            <a:off x="5087880" y="1844673"/>
            <a:ext cx="1584000" cy="1584000"/>
          </a:xfrm>
          <a:prstGeom prst="ellipse">
            <a:avLst/>
          </a:prstGeom>
          <a:solidFill>
            <a:schemeClr val="tx1"/>
          </a:solidFill>
        </p:spPr>
        <p:txBody>
          <a:bodyPr anchor="ctr" anchorCtr="0"/>
          <a:lstStyle>
            <a:lvl1pPr marL="0" indent="0" algn="ctr">
              <a:buNone/>
              <a:defRPr sz="1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1" name="Text Placeholder 2">
            <a:extLst>
              <a:ext uri="{FF2B5EF4-FFF2-40B4-BE49-F238E27FC236}">
                <a16:creationId xmlns:a16="http://schemas.microsoft.com/office/drawing/2014/main" id="{8BE256EA-AF3A-004E-60D5-EB46182584F3}"/>
              </a:ext>
            </a:extLst>
          </p:cNvPr>
          <p:cNvSpPr>
            <a:spLocks noGrp="1"/>
          </p:cNvSpPr>
          <p:nvPr>
            <p:ph type="body" idx="20"/>
          </p:nvPr>
        </p:nvSpPr>
        <p:spPr>
          <a:xfrm>
            <a:off x="7392126" y="1844673"/>
            <a:ext cx="1584000" cy="1584000"/>
          </a:xfrm>
          <a:prstGeom prst="ellipse">
            <a:avLst/>
          </a:prstGeom>
          <a:solidFill>
            <a:schemeClr val="tx1"/>
          </a:solidFill>
        </p:spPr>
        <p:txBody>
          <a:bodyPr anchor="ctr" anchorCtr="0"/>
          <a:lstStyle>
            <a:lvl1pPr marL="0" indent="0" algn="ctr">
              <a:buNone/>
              <a:defRPr sz="1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2" name="Text Placeholder 2">
            <a:extLst>
              <a:ext uri="{FF2B5EF4-FFF2-40B4-BE49-F238E27FC236}">
                <a16:creationId xmlns:a16="http://schemas.microsoft.com/office/drawing/2014/main" id="{C3F0EB54-3301-1385-D27F-5E7B2877AC94}"/>
              </a:ext>
            </a:extLst>
          </p:cNvPr>
          <p:cNvSpPr>
            <a:spLocks noGrp="1"/>
          </p:cNvSpPr>
          <p:nvPr>
            <p:ph type="body" idx="22"/>
          </p:nvPr>
        </p:nvSpPr>
        <p:spPr>
          <a:xfrm>
            <a:off x="9768409" y="1844673"/>
            <a:ext cx="1584000" cy="1584000"/>
          </a:xfrm>
          <a:prstGeom prst="ellipse">
            <a:avLst/>
          </a:prstGeom>
          <a:solidFill>
            <a:schemeClr val="tx1"/>
          </a:solidFill>
        </p:spPr>
        <p:txBody>
          <a:bodyPr anchor="ctr" anchorCtr="0"/>
          <a:lstStyle>
            <a:lvl1pPr marL="0" indent="0" algn="ctr">
              <a:buNone/>
              <a:defRPr sz="1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Tree>
    <p:extLst>
      <p:ext uri="{BB962C8B-B14F-4D97-AF65-F5344CB8AC3E}">
        <p14:creationId xmlns:p14="http://schemas.microsoft.com/office/powerpoint/2010/main" val="13645728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roces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7851D551-224F-4275-99F4-007B49D96B02}"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6" name="Text Placeholder 12">
            <a:extLst>
              <a:ext uri="{FF2B5EF4-FFF2-40B4-BE49-F238E27FC236}">
                <a16:creationId xmlns:a16="http://schemas.microsoft.com/office/drawing/2014/main" id="{2909D46F-AC09-DECA-BACA-C1675FF98C92}"/>
              </a:ext>
            </a:extLst>
          </p:cNvPr>
          <p:cNvSpPr>
            <a:spLocks noGrp="1"/>
          </p:cNvSpPr>
          <p:nvPr>
            <p:ph type="body" sz="quarter" idx="15"/>
          </p:nvPr>
        </p:nvSpPr>
        <p:spPr>
          <a:xfrm>
            <a:off x="40798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19" name="Text Placeholder 12">
            <a:extLst>
              <a:ext uri="{FF2B5EF4-FFF2-40B4-BE49-F238E27FC236}">
                <a16:creationId xmlns:a16="http://schemas.microsoft.com/office/drawing/2014/main" id="{687E3998-D801-6A68-FC17-6DEBC7159F75}"/>
              </a:ext>
            </a:extLst>
          </p:cNvPr>
          <p:cNvSpPr>
            <a:spLocks noGrp="1"/>
          </p:cNvSpPr>
          <p:nvPr>
            <p:ph type="body" sz="quarter" idx="23"/>
          </p:nvPr>
        </p:nvSpPr>
        <p:spPr>
          <a:xfrm>
            <a:off x="271162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4" name="Text Placeholder 12">
            <a:extLst>
              <a:ext uri="{FF2B5EF4-FFF2-40B4-BE49-F238E27FC236}">
                <a16:creationId xmlns:a16="http://schemas.microsoft.com/office/drawing/2014/main" id="{D97F3D4F-F6AB-ED14-9484-30FEA1506137}"/>
              </a:ext>
            </a:extLst>
          </p:cNvPr>
          <p:cNvSpPr>
            <a:spLocks noGrp="1"/>
          </p:cNvSpPr>
          <p:nvPr>
            <p:ph type="body" sz="quarter" idx="29"/>
          </p:nvPr>
        </p:nvSpPr>
        <p:spPr>
          <a:xfrm>
            <a:off x="508819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5" name="Text Placeholder 12">
            <a:extLst>
              <a:ext uri="{FF2B5EF4-FFF2-40B4-BE49-F238E27FC236}">
                <a16:creationId xmlns:a16="http://schemas.microsoft.com/office/drawing/2014/main" id="{F5BB4B25-AFF9-AFEA-85BA-E387072E794C}"/>
              </a:ext>
            </a:extLst>
          </p:cNvPr>
          <p:cNvSpPr>
            <a:spLocks noGrp="1"/>
          </p:cNvSpPr>
          <p:nvPr>
            <p:ph type="body" sz="quarter" idx="30"/>
          </p:nvPr>
        </p:nvSpPr>
        <p:spPr>
          <a:xfrm>
            <a:off x="739214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6" name="Text Placeholder 12">
            <a:extLst>
              <a:ext uri="{FF2B5EF4-FFF2-40B4-BE49-F238E27FC236}">
                <a16:creationId xmlns:a16="http://schemas.microsoft.com/office/drawing/2014/main" id="{ADB44BCB-11F4-E11F-6050-6499858CFA4B}"/>
              </a:ext>
            </a:extLst>
          </p:cNvPr>
          <p:cNvSpPr>
            <a:spLocks noGrp="1"/>
          </p:cNvSpPr>
          <p:nvPr>
            <p:ph type="body" sz="quarter" idx="31"/>
          </p:nvPr>
        </p:nvSpPr>
        <p:spPr>
          <a:xfrm>
            <a:off x="976902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17" name="Text Placeholder 2">
            <a:extLst>
              <a:ext uri="{FF2B5EF4-FFF2-40B4-BE49-F238E27FC236}">
                <a16:creationId xmlns:a16="http://schemas.microsoft.com/office/drawing/2014/main" id="{60527BA6-8E7F-91F7-0FF5-EAFF7FBB237A}"/>
              </a:ext>
            </a:extLst>
          </p:cNvPr>
          <p:cNvSpPr>
            <a:spLocks noGrp="1"/>
          </p:cNvSpPr>
          <p:nvPr>
            <p:ph type="body" idx="14"/>
          </p:nvPr>
        </p:nvSpPr>
        <p:spPr>
          <a:xfrm>
            <a:off x="407988" y="1844673"/>
            <a:ext cx="1584000" cy="1584000"/>
          </a:xfrm>
          <a:prstGeom prst="ellipse">
            <a:avLst/>
          </a:prstGeom>
          <a:solidFill>
            <a:schemeClr val="accent3"/>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18" name="Text Placeholder 2">
            <a:extLst>
              <a:ext uri="{FF2B5EF4-FFF2-40B4-BE49-F238E27FC236}">
                <a16:creationId xmlns:a16="http://schemas.microsoft.com/office/drawing/2014/main" id="{25B7FD09-6933-9B2C-E660-44271E46576A}"/>
              </a:ext>
            </a:extLst>
          </p:cNvPr>
          <p:cNvSpPr>
            <a:spLocks noGrp="1"/>
          </p:cNvSpPr>
          <p:nvPr>
            <p:ph type="body" idx="16"/>
          </p:nvPr>
        </p:nvSpPr>
        <p:spPr>
          <a:xfrm>
            <a:off x="2711607" y="1844673"/>
            <a:ext cx="1584000" cy="1584000"/>
          </a:xfrm>
          <a:prstGeom prst="ellipse">
            <a:avLst/>
          </a:prstGeom>
          <a:solidFill>
            <a:schemeClr val="accent3"/>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0" name="Text Placeholder 2">
            <a:extLst>
              <a:ext uri="{FF2B5EF4-FFF2-40B4-BE49-F238E27FC236}">
                <a16:creationId xmlns:a16="http://schemas.microsoft.com/office/drawing/2014/main" id="{7E9BC9FF-8079-A9F7-940B-AD180B5C7111}"/>
              </a:ext>
            </a:extLst>
          </p:cNvPr>
          <p:cNvSpPr>
            <a:spLocks noGrp="1"/>
          </p:cNvSpPr>
          <p:nvPr>
            <p:ph type="body" idx="18"/>
          </p:nvPr>
        </p:nvSpPr>
        <p:spPr>
          <a:xfrm>
            <a:off x="5087880" y="1844673"/>
            <a:ext cx="1584000" cy="1584000"/>
          </a:xfrm>
          <a:prstGeom prst="ellipse">
            <a:avLst/>
          </a:prstGeom>
          <a:solidFill>
            <a:schemeClr val="accent3"/>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1" name="Text Placeholder 2">
            <a:extLst>
              <a:ext uri="{FF2B5EF4-FFF2-40B4-BE49-F238E27FC236}">
                <a16:creationId xmlns:a16="http://schemas.microsoft.com/office/drawing/2014/main" id="{8BE256EA-AF3A-004E-60D5-EB46182584F3}"/>
              </a:ext>
            </a:extLst>
          </p:cNvPr>
          <p:cNvSpPr>
            <a:spLocks noGrp="1"/>
          </p:cNvSpPr>
          <p:nvPr>
            <p:ph type="body" idx="20"/>
          </p:nvPr>
        </p:nvSpPr>
        <p:spPr>
          <a:xfrm>
            <a:off x="7392126" y="1844673"/>
            <a:ext cx="1584000" cy="1584000"/>
          </a:xfrm>
          <a:prstGeom prst="ellipse">
            <a:avLst/>
          </a:prstGeom>
          <a:solidFill>
            <a:schemeClr val="accent3"/>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2" name="Text Placeholder 2">
            <a:extLst>
              <a:ext uri="{FF2B5EF4-FFF2-40B4-BE49-F238E27FC236}">
                <a16:creationId xmlns:a16="http://schemas.microsoft.com/office/drawing/2014/main" id="{C3F0EB54-3301-1385-D27F-5E7B2877AC94}"/>
              </a:ext>
            </a:extLst>
          </p:cNvPr>
          <p:cNvSpPr>
            <a:spLocks noGrp="1"/>
          </p:cNvSpPr>
          <p:nvPr>
            <p:ph type="body" idx="22"/>
          </p:nvPr>
        </p:nvSpPr>
        <p:spPr>
          <a:xfrm>
            <a:off x="9768409" y="1844673"/>
            <a:ext cx="1584000" cy="1584000"/>
          </a:xfrm>
          <a:prstGeom prst="ellipse">
            <a:avLst/>
          </a:prstGeom>
          <a:solidFill>
            <a:schemeClr val="accent3"/>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Tree>
    <p:extLst>
      <p:ext uri="{BB962C8B-B14F-4D97-AF65-F5344CB8AC3E}">
        <p14:creationId xmlns:p14="http://schemas.microsoft.com/office/powerpoint/2010/main" val="27078355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rocess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32CE707D-46A7-4EB0-836C-EDA26A1FAB33}"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6" name="Text Placeholder 12">
            <a:extLst>
              <a:ext uri="{FF2B5EF4-FFF2-40B4-BE49-F238E27FC236}">
                <a16:creationId xmlns:a16="http://schemas.microsoft.com/office/drawing/2014/main" id="{2909D46F-AC09-DECA-BACA-C1675FF98C92}"/>
              </a:ext>
            </a:extLst>
          </p:cNvPr>
          <p:cNvSpPr>
            <a:spLocks noGrp="1"/>
          </p:cNvSpPr>
          <p:nvPr>
            <p:ph type="body" sz="quarter" idx="15"/>
          </p:nvPr>
        </p:nvSpPr>
        <p:spPr>
          <a:xfrm>
            <a:off x="40798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19" name="Text Placeholder 12">
            <a:extLst>
              <a:ext uri="{FF2B5EF4-FFF2-40B4-BE49-F238E27FC236}">
                <a16:creationId xmlns:a16="http://schemas.microsoft.com/office/drawing/2014/main" id="{687E3998-D801-6A68-FC17-6DEBC7159F75}"/>
              </a:ext>
            </a:extLst>
          </p:cNvPr>
          <p:cNvSpPr>
            <a:spLocks noGrp="1"/>
          </p:cNvSpPr>
          <p:nvPr>
            <p:ph type="body" sz="quarter" idx="23"/>
          </p:nvPr>
        </p:nvSpPr>
        <p:spPr>
          <a:xfrm>
            <a:off x="271162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4" name="Text Placeholder 12">
            <a:extLst>
              <a:ext uri="{FF2B5EF4-FFF2-40B4-BE49-F238E27FC236}">
                <a16:creationId xmlns:a16="http://schemas.microsoft.com/office/drawing/2014/main" id="{D97F3D4F-F6AB-ED14-9484-30FEA1506137}"/>
              </a:ext>
            </a:extLst>
          </p:cNvPr>
          <p:cNvSpPr>
            <a:spLocks noGrp="1"/>
          </p:cNvSpPr>
          <p:nvPr>
            <p:ph type="body" sz="quarter" idx="29"/>
          </p:nvPr>
        </p:nvSpPr>
        <p:spPr>
          <a:xfrm>
            <a:off x="508819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5" name="Text Placeholder 12">
            <a:extLst>
              <a:ext uri="{FF2B5EF4-FFF2-40B4-BE49-F238E27FC236}">
                <a16:creationId xmlns:a16="http://schemas.microsoft.com/office/drawing/2014/main" id="{F5BB4B25-AFF9-AFEA-85BA-E387072E794C}"/>
              </a:ext>
            </a:extLst>
          </p:cNvPr>
          <p:cNvSpPr>
            <a:spLocks noGrp="1"/>
          </p:cNvSpPr>
          <p:nvPr>
            <p:ph type="body" sz="quarter" idx="30"/>
          </p:nvPr>
        </p:nvSpPr>
        <p:spPr>
          <a:xfrm>
            <a:off x="739214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6" name="Text Placeholder 12">
            <a:extLst>
              <a:ext uri="{FF2B5EF4-FFF2-40B4-BE49-F238E27FC236}">
                <a16:creationId xmlns:a16="http://schemas.microsoft.com/office/drawing/2014/main" id="{ADB44BCB-11F4-E11F-6050-6499858CFA4B}"/>
              </a:ext>
            </a:extLst>
          </p:cNvPr>
          <p:cNvSpPr>
            <a:spLocks noGrp="1"/>
          </p:cNvSpPr>
          <p:nvPr>
            <p:ph type="body" sz="quarter" idx="31"/>
          </p:nvPr>
        </p:nvSpPr>
        <p:spPr>
          <a:xfrm>
            <a:off x="976902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17" name="Text Placeholder 2">
            <a:extLst>
              <a:ext uri="{FF2B5EF4-FFF2-40B4-BE49-F238E27FC236}">
                <a16:creationId xmlns:a16="http://schemas.microsoft.com/office/drawing/2014/main" id="{60527BA6-8E7F-91F7-0FF5-EAFF7FBB237A}"/>
              </a:ext>
            </a:extLst>
          </p:cNvPr>
          <p:cNvSpPr>
            <a:spLocks noGrp="1"/>
          </p:cNvSpPr>
          <p:nvPr>
            <p:ph type="body" idx="14"/>
          </p:nvPr>
        </p:nvSpPr>
        <p:spPr>
          <a:xfrm>
            <a:off x="407988" y="1844673"/>
            <a:ext cx="1584000" cy="1584000"/>
          </a:xfrm>
          <a:prstGeom prst="ellipse">
            <a:avLst/>
          </a:prstGeom>
          <a:solidFill>
            <a:schemeClr val="accent2"/>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18" name="Text Placeholder 2">
            <a:extLst>
              <a:ext uri="{FF2B5EF4-FFF2-40B4-BE49-F238E27FC236}">
                <a16:creationId xmlns:a16="http://schemas.microsoft.com/office/drawing/2014/main" id="{25B7FD09-6933-9B2C-E660-44271E46576A}"/>
              </a:ext>
            </a:extLst>
          </p:cNvPr>
          <p:cNvSpPr>
            <a:spLocks noGrp="1"/>
          </p:cNvSpPr>
          <p:nvPr>
            <p:ph type="body" idx="16"/>
          </p:nvPr>
        </p:nvSpPr>
        <p:spPr>
          <a:xfrm>
            <a:off x="2711607" y="1844673"/>
            <a:ext cx="1584000" cy="1584000"/>
          </a:xfrm>
          <a:prstGeom prst="ellipse">
            <a:avLst/>
          </a:prstGeom>
          <a:solidFill>
            <a:schemeClr val="accent2"/>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0" name="Text Placeholder 2">
            <a:extLst>
              <a:ext uri="{FF2B5EF4-FFF2-40B4-BE49-F238E27FC236}">
                <a16:creationId xmlns:a16="http://schemas.microsoft.com/office/drawing/2014/main" id="{7E9BC9FF-8079-A9F7-940B-AD180B5C7111}"/>
              </a:ext>
            </a:extLst>
          </p:cNvPr>
          <p:cNvSpPr>
            <a:spLocks noGrp="1"/>
          </p:cNvSpPr>
          <p:nvPr>
            <p:ph type="body" idx="18"/>
          </p:nvPr>
        </p:nvSpPr>
        <p:spPr>
          <a:xfrm>
            <a:off x="5087880" y="1844673"/>
            <a:ext cx="1584000" cy="1584000"/>
          </a:xfrm>
          <a:prstGeom prst="ellipse">
            <a:avLst/>
          </a:prstGeom>
          <a:solidFill>
            <a:schemeClr val="accent2"/>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1" name="Text Placeholder 2">
            <a:extLst>
              <a:ext uri="{FF2B5EF4-FFF2-40B4-BE49-F238E27FC236}">
                <a16:creationId xmlns:a16="http://schemas.microsoft.com/office/drawing/2014/main" id="{8BE256EA-AF3A-004E-60D5-EB46182584F3}"/>
              </a:ext>
            </a:extLst>
          </p:cNvPr>
          <p:cNvSpPr>
            <a:spLocks noGrp="1"/>
          </p:cNvSpPr>
          <p:nvPr>
            <p:ph type="body" idx="20"/>
          </p:nvPr>
        </p:nvSpPr>
        <p:spPr>
          <a:xfrm>
            <a:off x="7392126" y="1844673"/>
            <a:ext cx="1584000" cy="1584000"/>
          </a:xfrm>
          <a:prstGeom prst="ellipse">
            <a:avLst/>
          </a:prstGeom>
          <a:solidFill>
            <a:schemeClr val="accent2"/>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2" name="Text Placeholder 2">
            <a:extLst>
              <a:ext uri="{FF2B5EF4-FFF2-40B4-BE49-F238E27FC236}">
                <a16:creationId xmlns:a16="http://schemas.microsoft.com/office/drawing/2014/main" id="{C3F0EB54-3301-1385-D27F-5E7B2877AC94}"/>
              </a:ext>
            </a:extLst>
          </p:cNvPr>
          <p:cNvSpPr>
            <a:spLocks noGrp="1"/>
          </p:cNvSpPr>
          <p:nvPr>
            <p:ph type="body" idx="22"/>
          </p:nvPr>
        </p:nvSpPr>
        <p:spPr>
          <a:xfrm>
            <a:off x="9768409" y="1844673"/>
            <a:ext cx="1584000" cy="1584000"/>
          </a:xfrm>
          <a:prstGeom prst="ellipse">
            <a:avLst/>
          </a:prstGeom>
          <a:solidFill>
            <a:schemeClr val="accent2"/>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Tree>
    <p:extLst>
      <p:ext uri="{BB962C8B-B14F-4D97-AF65-F5344CB8AC3E}">
        <p14:creationId xmlns:p14="http://schemas.microsoft.com/office/powerpoint/2010/main" val="34021147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rocess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1E8B3782-270A-4206-B651-06645730FAE2}" type="datetime1">
              <a:rPr lang="fi-FI" smtClean="0"/>
              <a:t>8.10.2026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6" name="Text Placeholder 12">
            <a:extLst>
              <a:ext uri="{FF2B5EF4-FFF2-40B4-BE49-F238E27FC236}">
                <a16:creationId xmlns:a16="http://schemas.microsoft.com/office/drawing/2014/main" id="{2909D46F-AC09-DECA-BACA-C1675FF98C92}"/>
              </a:ext>
            </a:extLst>
          </p:cNvPr>
          <p:cNvSpPr>
            <a:spLocks noGrp="1"/>
          </p:cNvSpPr>
          <p:nvPr>
            <p:ph type="body" sz="quarter" idx="15"/>
          </p:nvPr>
        </p:nvSpPr>
        <p:spPr>
          <a:xfrm>
            <a:off x="40798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19" name="Text Placeholder 12">
            <a:extLst>
              <a:ext uri="{FF2B5EF4-FFF2-40B4-BE49-F238E27FC236}">
                <a16:creationId xmlns:a16="http://schemas.microsoft.com/office/drawing/2014/main" id="{687E3998-D801-6A68-FC17-6DEBC7159F75}"/>
              </a:ext>
            </a:extLst>
          </p:cNvPr>
          <p:cNvSpPr>
            <a:spLocks noGrp="1"/>
          </p:cNvSpPr>
          <p:nvPr>
            <p:ph type="body" sz="quarter" idx="23"/>
          </p:nvPr>
        </p:nvSpPr>
        <p:spPr>
          <a:xfrm>
            <a:off x="271162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4" name="Text Placeholder 12">
            <a:extLst>
              <a:ext uri="{FF2B5EF4-FFF2-40B4-BE49-F238E27FC236}">
                <a16:creationId xmlns:a16="http://schemas.microsoft.com/office/drawing/2014/main" id="{D97F3D4F-F6AB-ED14-9484-30FEA1506137}"/>
              </a:ext>
            </a:extLst>
          </p:cNvPr>
          <p:cNvSpPr>
            <a:spLocks noGrp="1"/>
          </p:cNvSpPr>
          <p:nvPr>
            <p:ph type="body" sz="quarter" idx="29"/>
          </p:nvPr>
        </p:nvSpPr>
        <p:spPr>
          <a:xfrm>
            <a:off x="508819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5" name="Text Placeholder 12">
            <a:extLst>
              <a:ext uri="{FF2B5EF4-FFF2-40B4-BE49-F238E27FC236}">
                <a16:creationId xmlns:a16="http://schemas.microsoft.com/office/drawing/2014/main" id="{F5BB4B25-AFF9-AFEA-85BA-E387072E794C}"/>
              </a:ext>
            </a:extLst>
          </p:cNvPr>
          <p:cNvSpPr>
            <a:spLocks noGrp="1"/>
          </p:cNvSpPr>
          <p:nvPr>
            <p:ph type="body" sz="quarter" idx="30"/>
          </p:nvPr>
        </p:nvSpPr>
        <p:spPr>
          <a:xfrm>
            <a:off x="739214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6" name="Text Placeholder 12">
            <a:extLst>
              <a:ext uri="{FF2B5EF4-FFF2-40B4-BE49-F238E27FC236}">
                <a16:creationId xmlns:a16="http://schemas.microsoft.com/office/drawing/2014/main" id="{ADB44BCB-11F4-E11F-6050-6499858CFA4B}"/>
              </a:ext>
            </a:extLst>
          </p:cNvPr>
          <p:cNvSpPr>
            <a:spLocks noGrp="1"/>
          </p:cNvSpPr>
          <p:nvPr>
            <p:ph type="body" sz="quarter" idx="31"/>
          </p:nvPr>
        </p:nvSpPr>
        <p:spPr>
          <a:xfrm>
            <a:off x="976902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17" name="Text Placeholder 2">
            <a:extLst>
              <a:ext uri="{FF2B5EF4-FFF2-40B4-BE49-F238E27FC236}">
                <a16:creationId xmlns:a16="http://schemas.microsoft.com/office/drawing/2014/main" id="{60527BA6-8E7F-91F7-0FF5-EAFF7FBB237A}"/>
              </a:ext>
            </a:extLst>
          </p:cNvPr>
          <p:cNvSpPr>
            <a:spLocks noGrp="1"/>
          </p:cNvSpPr>
          <p:nvPr>
            <p:ph type="body" idx="14"/>
          </p:nvPr>
        </p:nvSpPr>
        <p:spPr>
          <a:xfrm>
            <a:off x="407988" y="1844673"/>
            <a:ext cx="1584000" cy="1584000"/>
          </a:xfrm>
          <a:prstGeom prst="ellipse">
            <a:avLst/>
          </a:prstGeom>
          <a:solidFill>
            <a:schemeClr val="accent1"/>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18" name="Text Placeholder 2">
            <a:extLst>
              <a:ext uri="{FF2B5EF4-FFF2-40B4-BE49-F238E27FC236}">
                <a16:creationId xmlns:a16="http://schemas.microsoft.com/office/drawing/2014/main" id="{25B7FD09-6933-9B2C-E660-44271E46576A}"/>
              </a:ext>
            </a:extLst>
          </p:cNvPr>
          <p:cNvSpPr>
            <a:spLocks noGrp="1"/>
          </p:cNvSpPr>
          <p:nvPr>
            <p:ph type="body" idx="16"/>
          </p:nvPr>
        </p:nvSpPr>
        <p:spPr>
          <a:xfrm>
            <a:off x="2711607" y="1844673"/>
            <a:ext cx="1584000" cy="1584000"/>
          </a:xfrm>
          <a:prstGeom prst="ellipse">
            <a:avLst/>
          </a:prstGeom>
          <a:solidFill>
            <a:schemeClr val="accent1"/>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0" name="Text Placeholder 2">
            <a:extLst>
              <a:ext uri="{FF2B5EF4-FFF2-40B4-BE49-F238E27FC236}">
                <a16:creationId xmlns:a16="http://schemas.microsoft.com/office/drawing/2014/main" id="{7E9BC9FF-8079-A9F7-940B-AD180B5C7111}"/>
              </a:ext>
            </a:extLst>
          </p:cNvPr>
          <p:cNvSpPr>
            <a:spLocks noGrp="1"/>
          </p:cNvSpPr>
          <p:nvPr>
            <p:ph type="body" idx="18"/>
          </p:nvPr>
        </p:nvSpPr>
        <p:spPr>
          <a:xfrm>
            <a:off x="5087880" y="1844673"/>
            <a:ext cx="1584000" cy="1584000"/>
          </a:xfrm>
          <a:prstGeom prst="ellipse">
            <a:avLst/>
          </a:prstGeom>
          <a:solidFill>
            <a:schemeClr val="accent1"/>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1" name="Text Placeholder 2">
            <a:extLst>
              <a:ext uri="{FF2B5EF4-FFF2-40B4-BE49-F238E27FC236}">
                <a16:creationId xmlns:a16="http://schemas.microsoft.com/office/drawing/2014/main" id="{8BE256EA-AF3A-004E-60D5-EB46182584F3}"/>
              </a:ext>
            </a:extLst>
          </p:cNvPr>
          <p:cNvSpPr>
            <a:spLocks noGrp="1"/>
          </p:cNvSpPr>
          <p:nvPr>
            <p:ph type="body" idx="20"/>
          </p:nvPr>
        </p:nvSpPr>
        <p:spPr>
          <a:xfrm>
            <a:off x="7392126" y="1844673"/>
            <a:ext cx="1584000" cy="1584000"/>
          </a:xfrm>
          <a:prstGeom prst="ellipse">
            <a:avLst/>
          </a:prstGeom>
          <a:solidFill>
            <a:schemeClr val="accent1"/>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
        <p:nvSpPr>
          <p:cNvPr id="22" name="Text Placeholder 2">
            <a:extLst>
              <a:ext uri="{FF2B5EF4-FFF2-40B4-BE49-F238E27FC236}">
                <a16:creationId xmlns:a16="http://schemas.microsoft.com/office/drawing/2014/main" id="{C3F0EB54-3301-1385-D27F-5E7B2877AC94}"/>
              </a:ext>
            </a:extLst>
          </p:cNvPr>
          <p:cNvSpPr>
            <a:spLocks noGrp="1"/>
          </p:cNvSpPr>
          <p:nvPr>
            <p:ph type="body" idx="22"/>
          </p:nvPr>
        </p:nvSpPr>
        <p:spPr>
          <a:xfrm>
            <a:off x="9768409" y="1844673"/>
            <a:ext cx="1584000" cy="1584000"/>
          </a:xfrm>
          <a:prstGeom prst="ellipse">
            <a:avLst/>
          </a:prstGeom>
          <a:solidFill>
            <a:schemeClr val="accent1"/>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dirty="0"/>
          </a:p>
        </p:txBody>
      </p:sp>
    </p:spTree>
    <p:extLst>
      <p:ext uri="{BB962C8B-B14F-4D97-AF65-F5344CB8AC3E}">
        <p14:creationId xmlns:p14="http://schemas.microsoft.com/office/powerpoint/2010/main" val="32343287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C96E9-BA5C-FE6D-29D4-7D5BDF67EBC0}"/>
              </a:ext>
            </a:extLst>
          </p:cNvPr>
          <p:cNvSpPr>
            <a:spLocks noGrp="1"/>
          </p:cNvSpPr>
          <p:nvPr>
            <p:ph type="title"/>
          </p:nvPr>
        </p:nvSpPr>
        <p:spPr/>
        <p:txBody>
          <a:bodyPr/>
          <a:lstStyle/>
          <a:p>
            <a:r>
              <a:rPr lang="en-US" dirty="0"/>
              <a:t>Click to edit Master title style</a:t>
            </a:r>
            <a:endParaRPr lang="fi-FI" dirty="0"/>
          </a:p>
        </p:txBody>
      </p:sp>
      <p:sp>
        <p:nvSpPr>
          <p:cNvPr id="3" name="Date Placeholder 2">
            <a:extLst>
              <a:ext uri="{FF2B5EF4-FFF2-40B4-BE49-F238E27FC236}">
                <a16:creationId xmlns:a16="http://schemas.microsoft.com/office/drawing/2014/main" id="{7B35A839-C462-B1DD-93DB-75C65FA0354B}"/>
              </a:ext>
            </a:extLst>
          </p:cNvPr>
          <p:cNvSpPr>
            <a:spLocks noGrp="1"/>
          </p:cNvSpPr>
          <p:nvPr>
            <p:ph type="dt" sz="half" idx="10"/>
          </p:nvPr>
        </p:nvSpPr>
        <p:spPr/>
        <p:txBody>
          <a:bodyPr/>
          <a:lstStyle/>
          <a:p>
            <a:fld id="{D4AD4A0A-2B19-4E02-A46E-C3733585306B}" type="datetime1">
              <a:rPr lang="fi-FI" smtClean="0"/>
              <a:t>8.10.2026</a:t>
            </a:fld>
            <a:endParaRPr lang="fi-FI"/>
          </a:p>
        </p:txBody>
      </p:sp>
      <p:sp>
        <p:nvSpPr>
          <p:cNvPr id="4" name="Footer Placeholder 3">
            <a:extLst>
              <a:ext uri="{FF2B5EF4-FFF2-40B4-BE49-F238E27FC236}">
                <a16:creationId xmlns:a16="http://schemas.microsoft.com/office/drawing/2014/main" id="{EC323428-9C34-BE00-F14D-566DEEC4E56C}"/>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67C2FB49-CD3A-1DDD-E564-703C4FE25362}"/>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29079080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38857C-8954-2CAC-937A-943D6443A481}"/>
              </a:ext>
            </a:extLst>
          </p:cNvPr>
          <p:cNvSpPr>
            <a:spLocks noGrp="1"/>
          </p:cNvSpPr>
          <p:nvPr>
            <p:ph type="dt" sz="half" idx="10"/>
          </p:nvPr>
        </p:nvSpPr>
        <p:spPr/>
        <p:txBody>
          <a:bodyPr/>
          <a:lstStyle/>
          <a:p>
            <a:fld id="{E46F789D-15AF-4DE1-B71E-CD772EDCD869}" type="datetime1">
              <a:rPr lang="fi-FI" smtClean="0"/>
              <a:t>8.10.2026</a:t>
            </a:fld>
            <a:endParaRPr lang="fi-FI"/>
          </a:p>
        </p:txBody>
      </p:sp>
      <p:sp>
        <p:nvSpPr>
          <p:cNvPr id="3" name="Footer Placeholder 2">
            <a:extLst>
              <a:ext uri="{FF2B5EF4-FFF2-40B4-BE49-F238E27FC236}">
                <a16:creationId xmlns:a16="http://schemas.microsoft.com/office/drawing/2014/main" id="{967ABC24-E5EB-DE80-2D0D-1287AD8F112C}"/>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9253041E-A4B9-C59D-237D-00ECB5319199}"/>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39306898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Only" preserve="1">
  <p:cSld name="Title Only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C96E9-BA5C-FE6D-29D4-7D5BDF67EBC0}"/>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sp>
        <p:nvSpPr>
          <p:cNvPr id="3" name="Date Placeholder 2">
            <a:extLst>
              <a:ext uri="{FF2B5EF4-FFF2-40B4-BE49-F238E27FC236}">
                <a16:creationId xmlns:a16="http://schemas.microsoft.com/office/drawing/2014/main" id="{7B35A839-C462-B1DD-93DB-75C65FA0354B}"/>
              </a:ext>
            </a:extLst>
          </p:cNvPr>
          <p:cNvSpPr>
            <a:spLocks noGrp="1"/>
          </p:cNvSpPr>
          <p:nvPr>
            <p:ph type="dt" sz="half" idx="10"/>
          </p:nvPr>
        </p:nvSpPr>
        <p:spPr/>
        <p:txBody>
          <a:bodyPr/>
          <a:lstStyle>
            <a:lvl1pPr>
              <a:defRPr>
                <a:solidFill>
                  <a:schemeClr val="bg1"/>
                </a:solidFill>
              </a:defRPr>
            </a:lvl1pPr>
          </a:lstStyle>
          <a:p>
            <a:fld id="{03007A0A-79B9-4CC6-B118-E0D49E3E39E6}" type="datetime1">
              <a:rPr lang="fi-FI" smtClean="0"/>
              <a:t>8.10.2026</a:t>
            </a:fld>
            <a:endParaRPr lang="fi-FI"/>
          </a:p>
        </p:txBody>
      </p:sp>
      <p:sp>
        <p:nvSpPr>
          <p:cNvPr id="4" name="Footer Placeholder 3">
            <a:extLst>
              <a:ext uri="{FF2B5EF4-FFF2-40B4-BE49-F238E27FC236}">
                <a16:creationId xmlns:a16="http://schemas.microsoft.com/office/drawing/2014/main" id="{EC323428-9C34-BE00-F14D-566DEEC4E56C}"/>
              </a:ext>
            </a:extLst>
          </p:cNvPr>
          <p:cNvSpPr>
            <a:spLocks noGrp="1"/>
          </p:cNvSpPr>
          <p:nvPr>
            <p:ph type="ftr" sz="quarter" idx="11"/>
          </p:nvPr>
        </p:nvSpPr>
        <p:spPr/>
        <p:txBody>
          <a:bodyPr/>
          <a:lstStyle>
            <a:lvl1pPr>
              <a:defRPr>
                <a:solidFill>
                  <a:schemeClr val="bg1"/>
                </a:solidFill>
              </a:defRPr>
            </a:lvl1pPr>
          </a:lstStyle>
          <a:p>
            <a:endParaRPr lang="fi-FI"/>
          </a:p>
        </p:txBody>
      </p:sp>
      <p:sp>
        <p:nvSpPr>
          <p:cNvPr id="5" name="Slide Number Placeholder 4">
            <a:extLst>
              <a:ext uri="{FF2B5EF4-FFF2-40B4-BE49-F238E27FC236}">
                <a16:creationId xmlns:a16="http://schemas.microsoft.com/office/drawing/2014/main" id="{67C2FB49-CD3A-1DDD-E564-703C4FE25362}"/>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6" name="Freeform 5">
            <a:extLst>
              <a:ext uri="{FF2B5EF4-FFF2-40B4-BE49-F238E27FC236}">
                <a16:creationId xmlns:a16="http://schemas.microsoft.com/office/drawing/2014/main" id="{084BE95A-A922-2BF2-1E8C-87BF84158BE3}"/>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5444855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blank" preserve="1">
  <p:cSld name="Blank Black">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38857C-8954-2CAC-937A-943D6443A481}"/>
              </a:ext>
            </a:extLst>
          </p:cNvPr>
          <p:cNvSpPr>
            <a:spLocks noGrp="1"/>
          </p:cNvSpPr>
          <p:nvPr>
            <p:ph type="dt" sz="half" idx="10"/>
          </p:nvPr>
        </p:nvSpPr>
        <p:spPr/>
        <p:txBody>
          <a:bodyPr/>
          <a:lstStyle>
            <a:lvl1pPr>
              <a:defRPr>
                <a:solidFill>
                  <a:schemeClr val="bg1"/>
                </a:solidFill>
              </a:defRPr>
            </a:lvl1pPr>
          </a:lstStyle>
          <a:p>
            <a:fld id="{1E409FCB-0F04-47D2-9B5C-A316368B1169}" type="datetime1">
              <a:rPr lang="fi-FI" smtClean="0"/>
              <a:t>8.10.2026</a:t>
            </a:fld>
            <a:endParaRPr lang="fi-FI"/>
          </a:p>
        </p:txBody>
      </p:sp>
      <p:sp>
        <p:nvSpPr>
          <p:cNvPr id="3" name="Footer Placeholder 2">
            <a:extLst>
              <a:ext uri="{FF2B5EF4-FFF2-40B4-BE49-F238E27FC236}">
                <a16:creationId xmlns:a16="http://schemas.microsoft.com/office/drawing/2014/main" id="{967ABC24-E5EB-DE80-2D0D-1287AD8F112C}"/>
              </a:ext>
            </a:extLst>
          </p:cNvPr>
          <p:cNvSpPr>
            <a:spLocks noGrp="1"/>
          </p:cNvSpPr>
          <p:nvPr>
            <p:ph type="ftr" sz="quarter" idx="11"/>
          </p:nvPr>
        </p:nvSpPr>
        <p:spPr/>
        <p:txBody>
          <a:bodyPr/>
          <a:lstStyle>
            <a:lvl1pPr>
              <a:defRPr>
                <a:solidFill>
                  <a:schemeClr val="bg1"/>
                </a:solidFill>
              </a:defRPr>
            </a:lvl1pPr>
          </a:lstStyle>
          <a:p>
            <a:endParaRPr lang="fi-FI"/>
          </a:p>
        </p:txBody>
      </p:sp>
      <p:sp>
        <p:nvSpPr>
          <p:cNvPr id="4" name="Slide Number Placeholder 3">
            <a:extLst>
              <a:ext uri="{FF2B5EF4-FFF2-40B4-BE49-F238E27FC236}">
                <a16:creationId xmlns:a16="http://schemas.microsoft.com/office/drawing/2014/main" id="{9253041E-A4B9-C59D-237D-00ECB5319199}"/>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5" name="Freeform 5">
            <a:extLst>
              <a:ext uri="{FF2B5EF4-FFF2-40B4-BE49-F238E27FC236}">
                <a16:creationId xmlns:a16="http://schemas.microsoft.com/office/drawing/2014/main" id="{70EE8852-CD7C-BD4D-4DA0-21C63C2F15A6}"/>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8459337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cSld name="Thank you Yellow">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4A4D6E-EA47-4FB6-4842-6266F7987D40}"/>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6" name="Freeform 5">
            <a:extLst>
              <a:ext uri="{FF2B5EF4-FFF2-40B4-BE49-F238E27FC236}">
                <a16:creationId xmlns:a16="http://schemas.microsoft.com/office/drawing/2014/main" id="{4E379A93-4718-A4A6-52FF-0770DDE1FB8E}"/>
              </a:ext>
              <a:ext uri="{C183D7F6-B498-43B3-948B-1728B52AA6E4}">
                <adec:decorative xmlns:adec="http://schemas.microsoft.com/office/drawing/2017/decorative" val="1"/>
              </a:ext>
            </a:extLst>
          </p:cNvPr>
          <p:cNvSpPr>
            <a:spLocks noChangeAspect="1" noEditPoints="1"/>
          </p:cNvSpPr>
          <p:nvPr/>
        </p:nvSpPr>
        <p:spPr bwMode="auto">
          <a:xfrm>
            <a:off x="407988" y="2805066"/>
            <a:ext cx="4895924" cy="3648121"/>
          </a:xfrm>
          <a:custGeom>
            <a:avLst/>
            <a:gdLst>
              <a:gd name="T0" fmla="*/ 6475 w 6475"/>
              <a:gd name="T1" fmla="*/ 1671 h 4824"/>
              <a:gd name="T2" fmla="*/ 6332 w 6475"/>
              <a:gd name="T3" fmla="*/ 2506 h 4824"/>
              <a:gd name="T4" fmla="*/ 6191 w 6475"/>
              <a:gd name="T5" fmla="*/ 3343 h 4824"/>
              <a:gd name="T6" fmla="*/ 5547 w 6475"/>
              <a:gd name="T7" fmla="*/ 3343 h 4824"/>
              <a:gd name="T8" fmla="*/ 5428 w 6475"/>
              <a:gd name="T9" fmla="*/ 2506 h 4824"/>
              <a:gd name="T10" fmla="*/ 5309 w 6475"/>
              <a:gd name="T11" fmla="*/ 1671 h 4824"/>
              <a:gd name="T12" fmla="*/ 5309 w 6475"/>
              <a:gd name="T13" fmla="*/ 835 h 4824"/>
              <a:gd name="T14" fmla="*/ 5309 w 6475"/>
              <a:gd name="T15" fmla="*/ 0 h 4824"/>
              <a:gd name="T16" fmla="*/ 5892 w 6475"/>
              <a:gd name="T17" fmla="*/ 0 h 4824"/>
              <a:gd name="T18" fmla="*/ 6475 w 6475"/>
              <a:gd name="T19" fmla="*/ 0 h 4824"/>
              <a:gd name="T20" fmla="*/ 6475 w 6475"/>
              <a:gd name="T21" fmla="*/ 835 h 4824"/>
              <a:gd name="T22" fmla="*/ 6475 w 6475"/>
              <a:gd name="T23" fmla="*/ 1671 h 4824"/>
              <a:gd name="T24" fmla="*/ 3041 w 6475"/>
              <a:gd name="T25" fmla="*/ 3007 h 4824"/>
              <a:gd name="T26" fmla="*/ 2742 w 6475"/>
              <a:gd name="T27" fmla="*/ 2147 h 4824"/>
              <a:gd name="T28" fmla="*/ 2444 w 6475"/>
              <a:gd name="T29" fmla="*/ 1289 h 4824"/>
              <a:gd name="T30" fmla="*/ 2145 w 6475"/>
              <a:gd name="T31" fmla="*/ 2147 h 4824"/>
              <a:gd name="T32" fmla="*/ 1847 w 6475"/>
              <a:gd name="T33" fmla="*/ 3007 h 4824"/>
              <a:gd name="T34" fmla="*/ 2444 w 6475"/>
              <a:gd name="T35" fmla="*/ 3007 h 4824"/>
              <a:gd name="T36" fmla="*/ 3041 w 6475"/>
              <a:gd name="T37" fmla="*/ 3007 h 4824"/>
              <a:gd name="T38" fmla="*/ 4887 w 6475"/>
              <a:gd name="T39" fmla="*/ 4824 h 4824"/>
              <a:gd name="T40" fmla="*/ 4278 w 6475"/>
              <a:gd name="T41" fmla="*/ 4824 h 4824"/>
              <a:gd name="T42" fmla="*/ 3671 w 6475"/>
              <a:gd name="T43" fmla="*/ 4824 h 4824"/>
              <a:gd name="T44" fmla="*/ 3375 w 6475"/>
              <a:gd name="T45" fmla="*/ 3971 h 4824"/>
              <a:gd name="T46" fmla="*/ 2444 w 6475"/>
              <a:gd name="T47" fmla="*/ 3971 h 4824"/>
              <a:gd name="T48" fmla="*/ 1513 w 6475"/>
              <a:gd name="T49" fmla="*/ 3971 h 4824"/>
              <a:gd name="T50" fmla="*/ 1216 w 6475"/>
              <a:gd name="T51" fmla="*/ 4824 h 4824"/>
              <a:gd name="T52" fmla="*/ 607 w 6475"/>
              <a:gd name="T53" fmla="*/ 4824 h 4824"/>
              <a:gd name="T54" fmla="*/ 0 w 6475"/>
              <a:gd name="T55" fmla="*/ 4824 h 4824"/>
              <a:gd name="T56" fmla="*/ 214 w 6475"/>
              <a:gd name="T57" fmla="*/ 4221 h 4824"/>
              <a:gd name="T58" fmla="*/ 427 w 6475"/>
              <a:gd name="T59" fmla="*/ 3618 h 4824"/>
              <a:gd name="T60" fmla="*/ 641 w 6475"/>
              <a:gd name="T61" fmla="*/ 3015 h 4824"/>
              <a:gd name="T62" fmla="*/ 856 w 6475"/>
              <a:gd name="T63" fmla="*/ 2412 h 4824"/>
              <a:gd name="T64" fmla="*/ 1070 w 6475"/>
              <a:gd name="T65" fmla="*/ 1809 h 4824"/>
              <a:gd name="T66" fmla="*/ 1285 w 6475"/>
              <a:gd name="T67" fmla="*/ 1206 h 4824"/>
              <a:gd name="T68" fmla="*/ 1499 w 6475"/>
              <a:gd name="T69" fmla="*/ 603 h 4824"/>
              <a:gd name="T70" fmla="*/ 1714 w 6475"/>
              <a:gd name="T71" fmla="*/ 0 h 4824"/>
              <a:gd name="T72" fmla="*/ 2443 w 6475"/>
              <a:gd name="T73" fmla="*/ 0 h 4824"/>
              <a:gd name="T74" fmla="*/ 3173 w 6475"/>
              <a:gd name="T75" fmla="*/ 0 h 4824"/>
              <a:gd name="T76" fmla="*/ 3387 w 6475"/>
              <a:gd name="T77" fmla="*/ 603 h 4824"/>
              <a:gd name="T78" fmla="*/ 3601 w 6475"/>
              <a:gd name="T79" fmla="*/ 1206 h 4824"/>
              <a:gd name="T80" fmla="*/ 3814 w 6475"/>
              <a:gd name="T81" fmla="*/ 1809 h 4824"/>
              <a:gd name="T82" fmla="*/ 4029 w 6475"/>
              <a:gd name="T83" fmla="*/ 2412 h 4824"/>
              <a:gd name="T84" fmla="*/ 4243 w 6475"/>
              <a:gd name="T85" fmla="*/ 3015 h 4824"/>
              <a:gd name="T86" fmla="*/ 4458 w 6475"/>
              <a:gd name="T87" fmla="*/ 3618 h 4824"/>
              <a:gd name="T88" fmla="*/ 4672 w 6475"/>
              <a:gd name="T89" fmla="*/ 4221 h 4824"/>
              <a:gd name="T90" fmla="*/ 4887 w 6475"/>
              <a:gd name="T91" fmla="*/ 4824 h 4824"/>
              <a:gd name="T92" fmla="*/ 5343 w 6475"/>
              <a:gd name="T93" fmla="*/ 4824 h 4824"/>
              <a:gd name="T94" fmla="*/ 5343 w 6475"/>
              <a:gd name="T95" fmla="*/ 4277 h 4824"/>
              <a:gd name="T96" fmla="*/ 5343 w 6475"/>
              <a:gd name="T97" fmla="*/ 3730 h 4824"/>
              <a:gd name="T98" fmla="*/ 5891 w 6475"/>
              <a:gd name="T99" fmla="*/ 3730 h 4824"/>
              <a:gd name="T100" fmla="*/ 6440 w 6475"/>
              <a:gd name="T101" fmla="*/ 3730 h 4824"/>
              <a:gd name="T102" fmla="*/ 6440 w 6475"/>
              <a:gd name="T103" fmla="*/ 4277 h 4824"/>
              <a:gd name="T104" fmla="*/ 6440 w 6475"/>
              <a:gd name="T105" fmla="*/ 4824 h 4824"/>
              <a:gd name="T106" fmla="*/ 5891 w 6475"/>
              <a:gd name="T107" fmla="*/ 4824 h 4824"/>
              <a:gd name="T108" fmla="*/ 5343 w 6475"/>
              <a:gd name="T109" fmla="*/ 4824 h 4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75" h="4824">
                <a:moveTo>
                  <a:pt x="6475" y="1671"/>
                </a:moveTo>
                <a:lnTo>
                  <a:pt x="6332" y="2506"/>
                </a:lnTo>
                <a:lnTo>
                  <a:pt x="6191" y="3343"/>
                </a:lnTo>
                <a:lnTo>
                  <a:pt x="5547" y="3343"/>
                </a:lnTo>
                <a:lnTo>
                  <a:pt x="5428" y="2506"/>
                </a:lnTo>
                <a:lnTo>
                  <a:pt x="5309" y="1671"/>
                </a:lnTo>
                <a:lnTo>
                  <a:pt x="5309" y="835"/>
                </a:lnTo>
                <a:lnTo>
                  <a:pt x="5309" y="0"/>
                </a:lnTo>
                <a:lnTo>
                  <a:pt x="5892" y="0"/>
                </a:lnTo>
                <a:lnTo>
                  <a:pt x="6475" y="0"/>
                </a:lnTo>
                <a:lnTo>
                  <a:pt x="6475" y="835"/>
                </a:lnTo>
                <a:lnTo>
                  <a:pt x="6475" y="1671"/>
                </a:lnTo>
                <a:close/>
                <a:moveTo>
                  <a:pt x="3041" y="3007"/>
                </a:moveTo>
                <a:lnTo>
                  <a:pt x="2742" y="2147"/>
                </a:lnTo>
                <a:lnTo>
                  <a:pt x="2444" y="1289"/>
                </a:lnTo>
                <a:lnTo>
                  <a:pt x="2145" y="2147"/>
                </a:lnTo>
                <a:lnTo>
                  <a:pt x="1847" y="3007"/>
                </a:lnTo>
                <a:lnTo>
                  <a:pt x="2444" y="3007"/>
                </a:lnTo>
                <a:lnTo>
                  <a:pt x="3041" y="3007"/>
                </a:lnTo>
                <a:close/>
                <a:moveTo>
                  <a:pt x="4887" y="4824"/>
                </a:moveTo>
                <a:lnTo>
                  <a:pt x="4278" y="4824"/>
                </a:lnTo>
                <a:lnTo>
                  <a:pt x="3671" y="4824"/>
                </a:lnTo>
                <a:lnTo>
                  <a:pt x="3375" y="3971"/>
                </a:lnTo>
                <a:lnTo>
                  <a:pt x="2444" y="3971"/>
                </a:lnTo>
                <a:lnTo>
                  <a:pt x="1513" y="3971"/>
                </a:lnTo>
                <a:lnTo>
                  <a:pt x="1216" y="4824"/>
                </a:lnTo>
                <a:lnTo>
                  <a:pt x="607" y="4824"/>
                </a:lnTo>
                <a:lnTo>
                  <a:pt x="0" y="4824"/>
                </a:lnTo>
                <a:lnTo>
                  <a:pt x="214" y="4221"/>
                </a:lnTo>
                <a:lnTo>
                  <a:pt x="427" y="3618"/>
                </a:lnTo>
                <a:lnTo>
                  <a:pt x="641" y="3015"/>
                </a:lnTo>
                <a:lnTo>
                  <a:pt x="856" y="2412"/>
                </a:lnTo>
                <a:lnTo>
                  <a:pt x="1070" y="1809"/>
                </a:lnTo>
                <a:lnTo>
                  <a:pt x="1285" y="1206"/>
                </a:lnTo>
                <a:lnTo>
                  <a:pt x="1499" y="603"/>
                </a:lnTo>
                <a:lnTo>
                  <a:pt x="1714" y="0"/>
                </a:lnTo>
                <a:lnTo>
                  <a:pt x="2443" y="0"/>
                </a:lnTo>
                <a:lnTo>
                  <a:pt x="3173" y="0"/>
                </a:lnTo>
                <a:lnTo>
                  <a:pt x="3387" y="603"/>
                </a:lnTo>
                <a:lnTo>
                  <a:pt x="3601" y="1206"/>
                </a:lnTo>
                <a:lnTo>
                  <a:pt x="3814" y="1809"/>
                </a:lnTo>
                <a:lnTo>
                  <a:pt x="4029" y="2412"/>
                </a:lnTo>
                <a:lnTo>
                  <a:pt x="4243" y="3015"/>
                </a:lnTo>
                <a:lnTo>
                  <a:pt x="4458" y="3618"/>
                </a:lnTo>
                <a:lnTo>
                  <a:pt x="4672" y="4221"/>
                </a:lnTo>
                <a:lnTo>
                  <a:pt x="4887" y="4824"/>
                </a:lnTo>
                <a:close/>
                <a:moveTo>
                  <a:pt x="5343" y="4824"/>
                </a:moveTo>
                <a:lnTo>
                  <a:pt x="5343" y="4277"/>
                </a:lnTo>
                <a:lnTo>
                  <a:pt x="5343" y="3730"/>
                </a:lnTo>
                <a:lnTo>
                  <a:pt x="5891" y="3730"/>
                </a:lnTo>
                <a:lnTo>
                  <a:pt x="6440" y="3730"/>
                </a:lnTo>
                <a:lnTo>
                  <a:pt x="6440" y="4277"/>
                </a:lnTo>
                <a:lnTo>
                  <a:pt x="6440" y="4824"/>
                </a:lnTo>
                <a:lnTo>
                  <a:pt x="5891" y="4824"/>
                </a:lnTo>
                <a:lnTo>
                  <a:pt x="5343" y="48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Date Placeholder 1">
            <a:extLst>
              <a:ext uri="{FF2B5EF4-FFF2-40B4-BE49-F238E27FC236}">
                <a16:creationId xmlns:a16="http://schemas.microsoft.com/office/drawing/2014/main" id="{2F31311B-B039-888D-706C-C02FE1F80175}"/>
              </a:ext>
            </a:extLst>
          </p:cNvPr>
          <p:cNvSpPr>
            <a:spLocks noGrp="1"/>
          </p:cNvSpPr>
          <p:nvPr>
            <p:ph type="dt" sz="half" idx="14"/>
          </p:nvPr>
        </p:nvSpPr>
        <p:spPr/>
        <p:txBody>
          <a:bodyPr/>
          <a:lstStyle/>
          <a:p>
            <a:fld id="{725CAF6D-1016-4B8F-B423-2EFB8ABFBD35}" type="datetime1">
              <a:rPr lang="fi-FI" smtClean="0"/>
              <a:t>8.10.2026</a:t>
            </a:fld>
            <a:endParaRPr lang="fi-FI"/>
          </a:p>
        </p:txBody>
      </p:sp>
      <p:sp>
        <p:nvSpPr>
          <p:cNvPr id="4" name="Slide Number Placeholder 3">
            <a:extLst>
              <a:ext uri="{FF2B5EF4-FFF2-40B4-BE49-F238E27FC236}">
                <a16:creationId xmlns:a16="http://schemas.microsoft.com/office/drawing/2014/main" id="{22ED29A7-39F7-6678-ED5C-1BFC1DE83DE3}"/>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7" name="TextBox 6">
            <a:extLst>
              <a:ext uri="{FF2B5EF4-FFF2-40B4-BE49-F238E27FC236}">
                <a16:creationId xmlns:a16="http://schemas.microsoft.com/office/drawing/2014/main" id="{A2C0BA38-FC88-57DB-9D5F-17BBFA1AD9C4}"/>
              </a:ext>
              <a:ext uri="{C183D7F6-B498-43B3-948B-1728B52AA6E4}">
                <adec:decorative xmlns:adec="http://schemas.microsoft.com/office/drawing/2017/decorative" val="1"/>
              </a:ext>
            </a:extLst>
          </p:cNvPr>
          <p:cNvSpPr txBox="1"/>
          <p:nvPr/>
        </p:nvSpPr>
        <p:spPr>
          <a:xfrm>
            <a:off x="6456040" y="2249172"/>
            <a:ext cx="1512168" cy="504000"/>
          </a:xfrm>
          <a:prstGeom prst="rect">
            <a:avLst/>
          </a:prstGeom>
          <a:noFill/>
        </p:spPr>
        <p:txBody>
          <a:bodyPr wrap="none" lIns="0" tIns="0" rIns="0" bIns="0" rtlCol="0" anchor="b" anchorCtr="0">
            <a:noAutofit/>
          </a:bodyPr>
          <a:lstStyle/>
          <a:p>
            <a:pPr algn="l"/>
            <a:r>
              <a:rPr lang="en-US" sz="3200" err="1">
                <a:latin typeface="+mj-lt"/>
              </a:rPr>
              <a:t>Nähdään</a:t>
            </a:r>
            <a:r>
              <a:rPr lang="en-US" sz="3200">
                <a:latin typeface="+mj-lt"/>
              </a:rPr>
              <a:t> pian!</a:t>
            </a:r>
          </a:p>
        </p:txBody>
      </p:sp>
      <p:sp>
        <p:nvSpPr>
          <p:cNvPr id="8" name="TextBox 7">
            <a:hlinkClick r:id="rId2"/>
            <a:extLst>
              <a:ext uri="{FF2B5EF4-FFF2-40B4-BE49-F238E27FC236}">
                <a16:creationId xmlns:a16="http://schemas.microsoft.com/office/drawing/2014/main" id="{ED4DAA49-5117-79E7-369F-3E00EDCAAED8}"/>
              </a:ext>
              <a:ext uri="{C183D7F6-B498-43B3-948B-1728B52AA6E4}">
                <adec:decorative xmlns:adec="http://schemas.microsoft.com/office/drawing/2017/decorative" val="1"/>
              </a:ext>
            </a:extLst>
          </p:cNvPr>
          <p:cNvSpPr txBox="1"/>
          <p:nvPr/>
        </p:nvSpPr>
        <p:spPr>
          <a:xfrm>
            <a:off x="6456040" y="2769778"/>
            <a:ext cx="1438214" cy="443198"/>
          </a:xfrm>
          <a:prstGeom prst="rect">
            <a:avLst/>
          </a:prstGeom>
        </p:spPr>
        <p:txBody>
          <a:bodyPr vert="horz" wrap="square" lIns="0" tIns="0" rIns="0" bIns="0" rtlCol="0" anchor="t" anchorCtr="0">
            <a:spAutoFit/>
          </a:bodyPr>
          <a:lstStyle>
            <a:lvl1pPr lvl="0" indent="0">
              <a:lnSpc>
                <a:spcPct val="90000"/>
              </a:lnSpc>
              <a:spcBef>
                <a:spcPts val="800"/>
              </a:spcBef>
              <a:buFontTx/>
              <a:buNone/>
              <a:defRPr sz="3000" b="1" spc="-50" baseline="0">
                <a:latin typeface="+mj-lt"/>
              </a:defRPr>
            </a:lvl1pPr>
            <a:lvl2pPr marL="266700" indent="-266700">
              <a:lnSpc>
                <a:spcPct val="100000"/>
              </a:lnSpc>
              <a:spcBef>
                <a:spcPts val="800"/>
              </a:spcBef>
              <a:buFont typeface="Arial" panose="020B0604020202020204" pitchFamily="34" charset="0"/>
              <a:buChar char="•"/>
              <a:defRPr sz="2000"/>
            </a:lvl2pPr>
            <a:lvl3pPr marL="542925" indent="-276225">
              <a:lnSpc>
                <a:spcPct val="100000"/>
              </a:lnSpc>
              <a:spcBef>
                <a:spcPts val="800"/>
              </a:spcBef>
              <a:buFont typeface="Arial" panose="020B0604020202020204" pitchFamily="34" charset="0"/>
              <a:buChar char="•"/>
            </a:lvl3pPr>
            <a:lvl4pPr marL="809625" indent="-266700">
              <a:lnSpc>
                <a:spcPct val="100000"/>
              </a:lnSpc>
              <a:spcBef>
                <a:spcPts val="800"/>
              </a:spcBef>
              <a:buFont typeface="Arial" panose="020B0604020202020204" pitchFamily="34" charset="0"/>
              <a:buChar char="•"/>
            </a:lvl4pPr>
            <a:lvl5pPr marL="1076325" indent="-266700">
              <a:lnSpc>
                <a:spcPct val="100000"/>
              </a:lnSpc>
              <a:spcBef>
                <a:spcPts val="800"/>
              </a:spcBef>
              <a:buFont typeface="Arial" panose="020B0604020202020204" pitchFamily="34" charset="0"/>
              <a:buChar char="•"/>
            </a:lvl5pPr>
            <a:lvl6pPr marL="1343025" indent="-266700">
              <a:lnSpc>
                <a:spcPct val="100000"/>
              </a:lnSpc>
              <a:spcBef>
                <a:spcPts val="800"/>
              </a:spcBef>
              <a:buFont typeface="Arial" panose="020B0604020202020204" pitchFamily="34" charset="0"/>
              <a:buChar char="•"/>
            </a:lvl6pPr>
            <a:lvl7pPr marL="1619250" indent="-276225">
              <a:lnSpc>
                <a:spcPct val="100000"/>
              </a:lnSpc>
              <a:spcBef>
                <a:spcPts val="800"/>
              </a:spcBef>
              <a:buFont typeface="Arial" panose="020B0604020202020204" pitchFamily="34" charset="0"/>
              <a:buChar char="•"/>
            </a:lvl7pPr>
            <a:lvl8pPr marL="1885950" indent="-266700">
              <a:lnSpc>
                <a:spcPct val="100000"/>
              </a:lnSpc>
              <a:spcBef>
                <a:spcPts val="800"/>
              </a:spcBef>
              <a:buFont typeface="Arial" panose="020B0604020202020204" pitchFamily="34" charset="0"/>
              <a:buChar char="•"/>
            </a:lvl8pPr>
            <a:lvl9pPr marL="2152650" indent="-266700">
              <a:lnSpc>
                <a:spcPct val="100000"/>
              </a:lnSpc>
              <a:spcBef>
                <a:spcPts val="800"/>
              </a:spcBef>
              <a:buFont typeface="Arial" panose="020B0604020202020204" pitchFamily="34" charset="0"/>
              <a:buChar char="•"/>
            </a:lvl9pPr>
          </a:lstStyle>
          <a:p>
            <a:pPr lvl="0"/>
            <a:r>
              <a:rPr lang="en-GB" sz="3200"/>
              <a:t>aalto.fi</a:t>
            </a:r>
          </a:p>
        </p:txBody>
      </p:sp>
      <p:cxnSp>
        <p:nvCxnSpPr>
          <p:cNvPr id="9" name="Straight Connector 8">
            <a:extLst>
              <a:ext uri="{FF2B5EF4-FFF2-40B4-BE49-F238E27FC236}">
                <a16:creationId xmlns:a16="http://schemas.microsoft.com/office/drawing/2014/main" id="{83DCA95A-EFB3-A3D7-88E6-2D13DAC91375}"/>
              </a:ext>
              <a:ext uri="{C183D7F6-B498-43B3-948B-1728B52AA6E4}">
                <adec:decorative xmlns:adec="http://schemas.microsoft.com/office/drawing/2017/decorative" val="1"/>
              </a:ext>
            </a:extLst>
          </p:cNvPr>
          <p:cNvCxnSpPr>
            <a:cxnSpLocks/>
          </p:cNvCxnSpPr>
          <p:nvPr/>
        </p:nvCxnSpPr>
        <p:spPr>
          <a:xfrm>
            <a:off x="6448576" y="2004866"/>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2">
            <a:extLst>
              <a:ext uri="{FF2B5EF4-FFF2-40B4-BE49-F238E27FC236}">
                <a16:creationId xmlns:a16="http://schemas.microsoft.com/office/drawing/2014/main" id="{0CF9B49D-2A0C-2616-04AB-10F0CA3E88F7}"/>
              </a:ext>
            </a:extLst>
          </p:cNvPr>
          <p:cNvSpPr>
            <a:spLocks noGrp="1"/>
          </p:cNvSpPr>
          <p:nvPr>
            <p:ph type="ftr" sz="quarter" idx="15"/>
          </p:nvPr>
        </p:nvSpPr>
        <p:spPr>
          <a:xfrm>
            <a:off x="6456040" y="6309320"/>
            <a:ext cx="3744416" cy="144016"/>
          </a:xfrm>
        </p:spPr>
        <p:txBody>
          <a:bodyPr/>
          <a:lstStyle/>
          <a:p>
            <a:endParaRPr lang="fi-FI"/>
          </a:p>
        </p:txBody>
      </p:sp>
    </p:spTree>
    <p:extLst>
      <p:ext uri="{BB962C8B-B14F-4D97-AF65-F5344CB8AC3E}">
        <p14:creationId xmlns:p14="http://schemas.microsoft.com/office/powerpoint/2010/main" val="1996320826"/>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Thank you ">
    <p:bg>
      <p:bgPr>
        <a:solidFill>
          <a:schemeClr val="tx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4A4D6E-EA47-4FB6-4842-6266F7987D40}"/>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6" name="Freeform 5">
            <a:extLst>
              <a:ext uri="{FF2B5EF4-FFF2-40B4-BE49-F238E27FC236}">
                <a16:creationId xmlns:a16="http://schemas.microsoft.com/office/drawing/2014/main" id="{4E379A93-4718-A4A6-52FF-0770DDE1FB8E}"/>
              </a:ext>
              <a:ext uri="{C183D7F6-B498-43B3-948B-1728B52AA6E4}">
                <adec:decorative xmlns:adec="http://schemas.microsoft.com/office/drawing/2017/decorative" val="1"/>
              </a:ext>
            </a:extLst>
          </p:cNvPr>
          <p:cNvSpPr>
            <a:spLocks noChangeAspect="1" noEditPoints="1"/>
          </p:cNvSpPr>
          <p:nvPr/>
        </p:nvSpPr>
        <p:spPr bwMode="auto">
          <a:xfrm>
            <a:off x="407988" y="2805066"/>
            <a:ext cx="4895924" cy="3648121"/>
          </a:xfrm>
          <a:custGeom>
            <a:avLst/>
            <a:gdLst>
              <a:gd name="T0" fmla="*/ 6475 w 6475"/>
              <a:gd name="T1" fmla="*/ 1671 h 4824"/>
              <a:gd name="T2" fmla="*/ 6332 w 6475"/>
              <a:gd name="T3" fmla="*/ 2506 h 4824"/>
              <a:gd name="T4" fmla="*/ 6191 w 6475"/>
              <a:gd name="T5" fmla="*/ 3343 h 4824"/>
              <a:gd name="T6" fmla="*/ 5547 w 6475"/>
              <a:gd name="T7" fmla="*/ 3343 h 4824"/>
              <a:gd name="T8" fmla="*/ 5428 w 6475"/>
              <a:gd name="T9" fmla="*/ 2506 h 4824"/>
              <a:gd name="T10" fmla="*/ 5309 w 6475"/>
              <a:gd name="T11" fmla="*/ 1671 h 4824"/>
              <a:gd name="T12" fmla="*/ 5309 w 6475"/>
              <a:gd name="T13" fmla="*/ 835 h 4824"/>
              <a:gd name="T14" fmla="*/ 5309 w 6475"/>
              <a:gd name="T15" fmla="*/ 0 h 4824"/>
              <a:gd name="T16" fmla="*/ 5892 w 6475"/>
              <a:gd name="T17" fmla="*/ 0 h 4824"/>
              <a:gd name="T18" fmla="*/ 6475 w 6475"/>
              <a:gd name="T19" fmla="*/ 0 h 4824"/>
              <a:gd name="T20" fmla="*/ 6475 w 6475"/>
              <a:gd name="T21" fmla="*/ 835 h 4824"/>
              <a:gd name="T22" fmla="*/ 6475 w 6475"/>
              <a:gd name="T23" fmla="*/ 1671 h 4824"/>
              <a:gd name="T24" fmla="*/ 3041 w 6475"/>
              <a:gd name="T25" fmla="*/ 3007 h 4824"/>
              <a:gd name="T26" fmla="*/ 2742 w 6475"/>
              <a:gd name="T27" fmla="*/ 2147 h 4824"/>
              <a:gd name="T28" fmla="*/ 2444 w 6475"/>
              <a:gd name="T29" fmla="*/ 1289 h 4824"/>
              <a:gd name="T30" fmla="*/ 2145 w 6475"/>
              <a:gd name="T31" fmla="*/ 2147 h 4824"/>
              <a:gd name="T32" fmla="*/ 1847 w 6475"/>
              <a:gd name="T33" fmla="*/ 3007 h 4824"/>
              <a:gd name="T34" fmla="*/ 2444 w 6475"/>
              <a:gd name="T35" fmla="*/ 3007 h 4824"/>
              <a:gd name="T36" fmla="*/ 3041 w 6475"/>
              <a:gd name="T37" fmla="*/ 3007 h 4824"/>
              <a:gd name="T38" fmla="*/ 4887 w 6475"/>
              <a:gd name="T39" fmla="*/ 4824 h 4824"/>
              <a:gd name="T40" fmla="*/ 4278 w 6475"/>
              <a:gd name="T41" fmla="*/ 4824 h 4824"/>
              <a:gd name="T42" fmla="*/ 3671 w 6475"/>
              <a:gd name="T43" fmla="*/ 4824 h 4824"/>
              <a:gd name="T44" fmla="*/ 3375 w 6475"/>
              <a:gd name="T45" fmla="*/ 3971 h 4824"/>
              <a:gd name="T46" fmla="*/ 2444 w 6475"/>
              <a:gd name="T47" fmla="*/ 3971 h 4824"/>
              <a:gd name="T48" fmla="*/ 1513 w 6475"/>
              <a:gd name="T49" fmla="*/ 3971 h 4824"/>
              <a:gd name="T50" fmla="*/ 1216 w 6475"/>
              <a:gd name="T51" fmla="*/ 4824 h 4824"/>
              <a:gd name="T52" fmla="*/ 607 w 6475"/>
              <a:gd name="T53" fmla="*/ 4824 h 4824"/>
              <a:gd name="T54" fmla="*/ 0 w 6475"/>
              <a:gd name="T55" fmla="*/ 4824 h 4824"/>
              <a:gd name="T56" fmla="*/ 214 w 6475"/>
              <a:gd name="T57" fmla="*/ 4221 h 4824"/>
              <a:gd name="T58" fmla="*/ 427 w 6475"/>
              <a:gd name="T59" fmla="*/ 3618 h 4824"/>
              <a:gd name="T60" fmla="*/ 641 w 6475"/>
              <a:gd name="T61" fmla="*/ 3015 h 4824"/>
              <a:gd name="T62" fmla="*/ 856 w 6475"/>
              <a:gd name="T63" fmla="*/ 2412 h 4824"/>
              <a:gd name="T64" fmla="*/ 1070 w 6475"/>
              <a:gd name="T65" fmla="*/ 1809 h 4824"/>
              <a:gd name="T66" fmla="*/ 1285 w 6475"/>
              <a:gd name="T67" fmla="*/ 1206 h 4824"/>
              <a:gd name="T68" fmla="*/ 1499 w 6475"/>
              <a:gd name="T69" fmla="*/ 603 h 4824"/>
              <a:gd name="T70" fmla="*/ 1714 w 6475"/>
              <a:gd name="T71" fmla="*/ 0 h 4824"/>
              <a:gd name="T72" fmla="*/ 2443 w 6475"/>
              <a:gd name="T73" fmla="*/ 0 h 4824"/>
              <a:gd name="T74" fmla="*/ 3173 w 6475"/>
              <a:gd name="T75" fmla="*/ 0 h 4824"/>
              <a:gd name="T76" fmla="*/ 3387 w 6475"/>
              <a:gd name="T77" fmla="*/ 603 h 4824"/>
              <a:gd name="T78" fmla="*/ 3601 w 6475"/>
              <a:gd name="T79" fmla="*/ 1206 h 4824"/>
              <a:gd name="T80" fmla="*/ 3814 w 6475"/>
              <a:gd name="T81" fmla="*/ 1809 h 4824"/>
              <a:gd name="T82" fmla="*/ 4029 w 6475"/>
              <a:gd name="T83" fmla="*/ 2412 h 4824"/>
              <a:gd name="T84" fmla="*/ 4243 w 6475"/>
              <a:gd name="T85" fmla="*/ 3015 h 4824"/>
              <a:gd name="T86" fmla="*/ 4458 w 6475"/>
              <a:gd name="T87" fmla="*/ 3618 h 4824"/>
              <a:gd name="T88" fmla="*/ 4672 w 6475"/>
              <a:gd name="T89" fmla="*/ 4221 h 4824"/>
              <a:gd name="T90" fmla="*/ 4887 w 6475"/>
              <a:gd name="T91" fmla="*/ 4824 h 4824"/>
              <a:gd name="T92" fmla="*/ 5343 w 6475"/>
              <a:gd name="T93" fmla="*/ 4824 h 4824"/>
              <a:gd name="T94" fmla="*/ 5343 w 6475"/>
              <a:gd name="T95" fmla="*/ 4277 h 4824"/>
              <a:gd name="T96" fmla="*/ 5343 w 6475"/>
              <a:gd name="T97" fmla="*/ 3730 h 4824"/>
              <a:gd name="T98" fmla="*/ 5891 w 6475"/>
              <a:gd name="T99" fmla="*/ 3730 h 4824"/>
              <a:gd name="T100" fmla="*/ 6440 w 6475"/>
              <a:gd name="T101" fmla="*/ 3730 h 4824"/>
              <a:gd name="T102" fmla="*/ 6440 w 6475"/>
              <a:gd name="T103" fmla="*/ 4277 h 4824"/>
              <a:gd name="T104" fmla="*/ 6440 w 6475"/>
              <a:gd name="T105" fmla="*/ 4824 h 4824"/>
              <a:gd name="T106" fmla="*/ 5891 w 6475"/>
              <a:gd name="T107" fmla="*/ 4824 h 4824"/>
              <a:gd name="T108" fmla="*/ 5343 w 6475"/>
              <a:gd name="T109" fmla="*/ 4824 h 4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75" h="4824">
                <a:moveTo>
                  <a:pt x="6475" y="1671"/>
                </a:moveTo>
                <a:lnTo>
                  <a:pt x="6332" y="2506"/>
                </a:lnTo>
                <a:lnTo>
                  <a:pt x="6191" y="3343"/>
                </a:lnTo>
                <a:lnTo>
                  <a:pt x="5547" y="3343"/>
                </a:lnTo>
                <a:lnTo>
                  <a:pt x="5428" y="2506"/>
                </a:lnTo>
                <a:lnTo>
                  <a:pt x="5309" y="1671"/>
                </a:lnTo>
                <a:lnTo>
                  <a:pt x="5309" y="835"/>
                </a:lnTo>
                <a:lnTo>
                  <a:pt x="5309" y="0"/>
                </a:lnTo>
                <a:lnTo>
                  <a:pt x="5892" y="0"/>
                </a:lnTo>
                <a:lnTo>
                  <a:pt x="6475" y="0"/>
                </a:lnTo>
                <a:lnTo>
                  <a:pt x="6475" y="835"/>
                </a:lnTo>
                <a:lnTo>
                  <a:pt x="6475" y="1671"/>
                </a:lnTo>
                <a:close/>
                <a:moveTo>
                  <a:pt x="3041" y="3007"/>
                </a:moveTo>
                <a:lnTo>
                  <a:pt x="2742" y="2147"/>
                </a:lnTo>
                <a:lnTo>
                  <a:pt x="2444" y="1289"/>
                </a:lnTo>
                <a:lnTo>
                  <a:pt x="2145" y="2147"/>
                </a:lnTo>
                <a:lnTo>
                  <a:pt x="1847" y="3007"/>
                </a:lnTo>
                <a:lnTo>
                  <a:pt x="2444" y="3007"/>
                </a:lnTo>
                <a:lnTo>
                  <a:pt x="3041" y="3007"/>
                </a:lnTo>
                <a:close/>
                <a:moveTo>
                  <a:pt x="4887" y="4824"/>
                </a:moveTo>
                <a:lnTo>
                  <a:pt x="4278" y="4824"/>
                </a:lnTo>
                <a:lnTo>
                  <a:pt x="3671" y="4824"/>
                </a:lnTo>
                <a:lnTo>
                  <a:pt x="3375" y="3971"/>
                </a:lnTo>
                <a:lnTo>
                  <a:pt x="2444" y="3971"/>
                </a:lnTo>
                <a:lnTo>
                  <a:pt x="1513" y="3971"/>
                </a:lnTo>
                <a:lnTo>
                  <a:pt x="1216" y="4824"/>
                </a:lnTo>
                <a:lnTo>
                  <a:pt x="607" y="4824"/>
                </a:lnTo>
                <a:lnTo>
                  <a:pt x="0" y="4824"/>
                </a:lnTo>
                <a:lnTo>
                  <a:pt x="214" y="4221"/>
                </a:lnTo>
                <a:lnTo>
                  <a:pt x="427" y="3618"/>
                </a:lnTo>
                <a:lnTo>
                  <a:pt x="641" y="3015"/>
                </a:lnTo>
                <a:lnTo>
                  <a:pt x="856" y="2412"/>
                </a:lnTo>
                <a:lnTo>
                  <a:pt x="1070" y="1809"/>
                </a:lnTo>
                <a:lnTo>
                  <a:pt x="1285" y="1206"/>
                </a:lnTo>
                <a:lnTo>
                  <a:pt x="1499" y="603"/>
                </a:lnTo>
                <a:lnTo>
                  <a:pt x="1714" y="0"/>
                </a:lnTo>
                <a:lnTo>
                  <a:pt x="2443" y="0"/>
                </a:lnTo>
                <a:lnTo>
                  <a:pt x="3173" y="0"/>
                </a:lnTo>
                <a:lnTo>
                  <a:pt x="3387" y="603"/>
                </a:lnTo>
                <a:lnTo>
                  <a:pt x="3601" y="1206"/>
                </a:lnTo>
                <a:lnTo>
                  <a:pt x="3814" y="1809"/>
                </a:lnTo>
                <a:lnTo>
                  <a:pt x="4029" y="2412"/>
                </a:lnTo>
                <a:lnTo>
                  <a:pt x="4243" y="3015"/>
                </a:lnTo>
                <a:lnTo>
                  <a:pt x="4458" y="3618"/>
                </a:lnTo>
                <a:lnTo>
                  <a:pt x="4672" y="4221"/>
                </a:lnTo>
                <a:lnTo>
                  <a:pt x="4887" y="4824"/>
                </a:lnTo>
                <a:close/>
                <a:moveTo>
                  <a:pt x="5343" y="4824"/>
                </a:moveTo>
                <a:lnTo>
                  <a:pt x="5343" y="4277"/>
                </a:lnTo>
                <a:lnTo>
                  <a:pt x="5343" y="3730"/>
                </a:lnTo>
                <a:lnTo>
                  <a:pt x="5891" y="3730"/>
                </a:lnTo>
                <a:lnTo>
                  <a:pt x="6440" y="3730"/>
                </a:lnTo>
                <a:lnTo>
                  <a:pt x="6440" y="4277"/>
                </a:lnTo>
                <a:lnTo>
                  <a:pt x="6440" y="4824"/>
                </a:lnTo>
                <a:lnTo>
                  <a:pt x="5891" y="4824"/>
                </a:lnTo>
                <a:lnTo>
                  <a:pt x="5343" y="48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TextBox 12">
            <a:extLst>
              <a:ext uri="{FF2B5EF4-FFF2-40B4-BE49-F238E27FC236}">
                <a16:creationId xmlns:a16="http://schemas.microsoft.com/office/drawing/2014/main" id="{97C8E3E2-A6A7-5047-7F76-5A852C28CC12}"/>
              </a:ext>
              <a:ext uri="{C183D7F6-B498-43B3-948B-1728B52AA6E4}">
                <adec:decorative xmlns:adec="http://schemas.microsoft.com/office/drawing/2017/decorative" val="1"/>
              </a:ext>
            </a:extLst>
          </p:cNvPr>
          <p:cNvSpPr txBox="1"/>
          <p:nvPr/>
        </p:nvSpPr>
        <p:spPr>
          <a:xfrm>
            <a:off x="6456040" y="2249172"/>
            <a:ext cx="1512168" cy="504000"/>
          </a:xfrm>
          <a:prstGeom prst="rect">
            <a:avLst/>
          </a:prstGeom>
          <a:noFill/>
        </p:spPr>
        <p:txBody>
          <a:bodyPr wrap="none" lIns="0" tIns="0" rIns="0" bIns="0" rtlCol="0" anchor="b" anchorCtr="0">
            <a:noAutofit/>
          </a:bodyPr>
          <a:lstStyle/>
          <a:p>
            <a:pPr algn="l"/>
            <a:r>
              <a:rPr lang="en-US" sz="3200" dirty="0">
                <a:solidFill>
                  <a:schemeClr val="bg1"/>
                </a:solidFill>
                <a:latin typeface="+mj-lt"/>
              </a:rPr>
              <a:t>Kiitos</a:t>
            </a:r>
          </a:p>
        </p:txBody>
      </p:sp>
      <p:sp>
        <p:nvSpPr>
          <p:cNvPr id="2" name="Date Placeholder 1">
            <a:extLst>
              <a:ext uri="{FF2B5EF4-FFF2-40B4-BE49-F238E27FC236}">
                <a16:creationId xmlns:a16="http://schemas.microsoft.com/office/drawing/2014/main" id="{5819FAC3-FDFD-0982-174D-64BFD817B086}"/>
              </a:ext>
            </a:extLst>
          </p:cNvPr>
          <p:cNvSpPr>
            <a:spLocks noGrp="1"/>
          </p:cNvSpPr>
          <p:nvPr>
            <p:ph type="dt" sz="half" idx="14"/>
          </p:nvPr>
        </p:nvSpPr>
        <p:spPr/>
        <p:txBody>
          <a:bodyPr/>
          <a:lstStyle>
            <a:lvl1pPr>
              <a:defRPr>
                <a:solidFill>
                  <a:schemeClr val="bg1"/>
                </a:solidFill>
              </a:defRPr>
            </a:lvl1pPr>
          </a:lstStyle>
          <a:p>
            <a:fld id="{E54F8133-8528-4719-A1A6-CE05B2DA2B36}" type="datetime1">
              <a:rPr lang="fi-FI" smtClean="0"/>
              <a:t>8.10.2026</a:t>
            </a:fld>
            <a:endParaRPr lang="fi-FI" dirty="0"/>
          </a:p>
        </p:txBody>
      </p:sp>
      <p:sp>
        <p:nvSpPr>
          <p:cNvPr id="3" name="Footer Placeholder 2">
            <a:extLst>
              <a:ext uri="{FF2B5EF4-FFF2-40B4-BE49-F238E27FC236}">
                <a16:creationId xmlns:a16="http://schemas.microsoft.com/office/drawing/2014/main" id="{D2BF6814-EA9F-9642-988B-BA0DCA001BE0}"/>
              </a:ext>
            </a:extLst>
          </p:cNvPr>
          <p:cNvSpPr>
            <a:spLocks noGrp="1"/>
          </p:cNvSpPr>
          <p:nvPr>
            <p:ph type="ftr" sz="quarter" idx="15"/>
          </p:nvPr>
        </p:nvSpPr>
        <p:spPr>
          <a:xfrm>
            <a:off x="6456040" y="6309320"/>
            <a:ext cx="3744416" cy="143869"/>
          </a:xfrm>
        </p:spPr>
        <p:txBody>
          <a:bodyPr/>
          <a:lstStyle>
            <a:lvl1pPr>
              <a:defRPr>
                <a:solidFill>
                  <a:schemeClr val="bg1"/>
                </a:solidFill>
              </a:defRPr>
            </a:lvl1pPr>
          </a:lstStyle>
          <a:p>
            <a:endParaRPr lang="fi-FI" dirty="0"/>
          </a:p>
        </p:txBody>
      </p:sp>
      <p:sp>
        <p:nvSpPr>
          <p:cNvPr id="4" name="Slide Number Placeholder 3">
            <a:extLst>
              <a:ext uri="{FF2B5EF4-FFF2-40B4-BE49-F238E27FC236}">
                <a16:creationId xmlns:a16="http://schemas.microsoft.com/office/drawing/2014/main" id="{F594FCAF-E233-9309-B54B-CAB9B5DA075B}"/>
              </a:ext>
            </a:extLst>
          </p:cNvPr>
          <p:cNvSpPr>
            <a:spLocks noGrp="1"/>
          </p:cNvSpPr>
          <p:nvPr>
            <p:ph type="sldNum" sz="quarter" idx="16"/>
          </p:nvPr>
        </p:nvSpPr>
        <p:spPr/>
        <p:txBody>
          <a:bodyPr/>
          <a:lstStyle>
            <a:lvl1pPr>
              <a:defRPr>
                <a:solidFill>
                  <a:schemeClr val="bg1"/>
                </a:solidFill>
              </a:defRPr>
            </a:lvl1pPr>
          </a:lstStyle>
          <a:p>
            <a:fld id="{D701140D-C14F-41CA-99FC-0EF83E8DA40A}" type="slidenum">
              <a:rPr lang="fi-FI" smtClean="0"/>
              <a:pPr/>
              <a:t>‹#›</a:t>
            </a:fld>
            <a:endParaRPr lang="fi-FI" dirty="0"/>
          </a:p>
        </p:txBody>
      </p:sp>
      <p:sp>
        <p:nvSpPr>
          <p:cNvPr id="5" name="TextBox 4">
            <a:hlinkClick r:id="rId2"/>
            <a:extLst>
              <a:ext uri="{FF2B5EF4-FFF2-40B4-BE49-F238E27FC236}">
                <a16:creationId xmlns:a16="http://schemas.microsoft.com/office/drawing/2014/main" id="{165C98D3-985C-5D09-0F62-234BE3AB58C3}"/>
              </a:ext>
              <a:ext uri="{C183D7F6-B498-43B3-948B-1728B52AA6E4}">
                <adec:decorative xmlns:adec="http://schemas.microsoft.com/office/drawing/2017/decorative" val="1"/>
              </a:ext>
            </a:extLst>
          </p:cNvPr>
          <p:cNvSpPr txBox="1"/>
          <p:nvPr/>
        </p:nvSpPr>
        <p:spPr>
          <a:xfrm>
            <a:off x="6456040" y="2769778"/>
            <a:ext cx="1438214" cy="443198"/>
          </a:xfrm>
          <a:prstGeom prst="rect">
            <a:avLst/>
          </a:prstGeom>
        </p:spPr>
        <p:txBody>
          <a:bodyPr vert="horz" wrap="square" lIns="0" tIns="0" rIns="0" bIns="0" rtlCol="0" anchor="t" anchorCtr="0">
            <a:spAutoFit/>
          </a:bodyPr>
          <a:lstStyle>
            <a:lvl1pPr lvl="0" indent="0">
              <a:lnSpc>
                <a:spcPct val="90000"/>
              </a:lnSpc>
              <a:spcBef>
                <a:spcPts val="800"/>
              </a:spcBef>
              <a:buFontTx/>
              <a:buNone/>
              <a:defRPr sz="3000" b="1" spc="-50" baseline="0">
                <a:latin typeface="+mj-lt"/>
              </a:defRPr>
            </a:lvl1pPr>
            <a:lvl2pPr marL="266700" indent="-266700">
              <a:lnSpc>
                <a:spcPct val="100000"/>
              </a:lnSpc>
              <a:spcBef>
                <a:spcPts val="800"/>
              </a:spcBef>
              <a:buFont typeface="Arial" panose="020B0604020202020204" pitchFamily="34" charset="0"/>
              <a:buChar char="•"/>
              <a:defRPr sz="2000"/>
            </a:lvl2pPr>
            <a:lvl3pPr marL="542925" indent="-276225">
              <a:lnSpc>
                <a:spcPct val="100000"/>
              </a:lnSpc>
              <a:spcBef>
                <a:spcPts val="800"/>
              </a:spcBef>
              <a:buFont typeface="Arial" panose="020B0604020202020204" pitchFamily="34" charset="0"/>
              <a:buChar char="•"/>
            </a:lvl3pPr>
            <a:lvl4pPr marL="809625" indent="-266700">
              <a:lnSpc>
                <a:spcPct val="100000"/>
              </a:lnSpc>
              <a:spcBef>
                <a:spcPts val="800"/>
              </a:spcBef>
              <a:buFont typeface="Arial" panose="020B0604020202020204" pitchFamily="34" charset="0"/>
              <a:buChar char="•"/>
            </a:lvl4pPr>
            <a:lvl5pPr marL="1076325" indent="-266700">
              <a:lnSpc>
                <a:spcPct val="100000"/>
              </a:lnSpc>
              <a:spcBef>
                <a:spcPts val="800"/>
              </a:spcBef>
              <a:buFont typeface="Arial" panose="020B0604020202020204" pitchFamily="34" charset="0"/>
              <a:buChar char="•"/>
            </a:lvl5pPr>
            <a:lvl6pPr marL="1343025" indent="-266700">
              <a:lnSpc>
                <a:spcPct val="100000"/>
              </a:lnSpc>
              <a:spcBef>
                <a:spcPts val="800"/>
              </a:spcBef>
              <a:buFont typeface="Arial" panose="020B0604020202020204" pitchFamily="34" charset="0"/>
              <a:buChar char="•"/>
            </a:lvl6pPr>
            <a:lvl7pPr marL="1619250" indent="-276225">
              <a:lnSpc>
                <a:spcPct val="100000"/>
              </a:lnSpc>
              <a:spcBef>
                <a:spcPts val="800"/>
              </a:spcBef>
              <a:buFont typeface="Arial" panose="020B0604020202020204" pitchFamily="34" charset="0"/>
              <a:buChar char="•"/>
            </a:lvl7pPr>
            <a:lvl8pPr marL="1885950" indent="-266700">
              <a:lnSpc>
                <a:spcPct val="100000"/>
              </a:lnSpc>
              <a:spcBef>
                <a:spcPts val="800"/>
              </a:spcBef>
              <a:buFont typeface="Arial" panose="020B0604020202020204" pitchFamily="34" charset="0"/>
              <a:buChar char="•"/>
            </a:lvl8pPr>
            <a:lvl9pPr marL="2152650" indent="-266700">
              <a:lnSpc>
                <a:spcPct val="100000"/>
              </a:lnSpc>
              <a:spcBef>
                <a:spcPts val="800"/>
              </a:spcBef>
              <a:buFont typeface="Arial" panose="020B0604020202020204" pitchFamily="34" charset="0"/>
              <a:buChar char="•"/>
            </a:lvl9pPr>
          </a:lstStyle>
          <a:p>
            <a:pPr lvl="0"/>
            <a:r>
              <a:rPr lang="en-GB" sz="3200" dirty="0">
                <a:solidFill>
                  <a:schemeClr val="bg1"/>
                </a:solidFill>
              </a:rPr>
              <a:t>aalto.fi</a:t>
            </a:r>
          </a:p>
        </p:txBody>
      </p:sp>
      <p:cxnSp>
        <p:nvCxnSpPr>
          <p:cNvPr id="7" name="Straight Connector 6">
            <a:extLst>
              <a:ext uri="{FF2B5EF4-FFF2-40B4-BE49-F238E27FC236}">
                <a16:creationId xmlns:a16="http://schemas.microsoft.com/office/drawing/2014/main" id="{8CE981A1-63EF-5A62-16BF-911E556C4D71}"/>
              </a:ext>
              <a:ext uri="{C183D7F6-B498-43B3-948B-1728B52AA6E4}">
                <adec:decorative xmlns:adec="http://schemas.microsoft.com/office/drawing/2017/decorative" val="1"/>
              </a:ext>
            </a:extLst>
          </p:cNvPr>
          <p:cNvCxnSpPr>
            <a:cxnSpLocks/>
          </p:cNvCxnSpPr>
          <p:nvPr/>
        </p:nvCxnSpPr>
        <p:spPr>
          <a:xfrm>
            <a:off x="6448576" y="2004866"/>
            <a:ext cx="3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966908"/>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Thank you Blue">
    <p:bg>
      <p:bgPr>
        <a:solidFill>
          <a:schemeClr val="accent3"/>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4A4D6E-EA47-4FB6-4842-6266F7987D40}"/>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6" name="Freeform 5">
            <a:extLst>
              <a:ext uri="{FF2B5EF4-FFF2-40B4-BE49-F238E27FC236}">
                <a16:creationId xmlns:a16="http://schemas.microsoft.com/office/drawing/2014/main" id="{4E379A93-4718-A4A6-52FF-0770DDE1FB8E}"/>
              </a:ext>
              <a:ext uri="{C183D7F6-B498-43B3-948B-1728B52AA6E4}">
                <adec:decorative xmlns:adec="http://schemas.microsoft.com/office/drawing/2017/decorative" val="1"/>
              </a:ext>
            </a:extLst>
          </p:cNvPr>
          <p:cNvSpPr>
            <a:spLocks noChangeAspect="1" noEditPoints="1"/>
          </p:cNvSpPr>
          <p:nvPr/>
        </p:nvSpPr>
        <p:spPr bwMode="auto">
          <a:xfrm>
            <a:off x="407988" y="2805066"/>
            <a:ext cx="4895924" cy="3648121"/>
          </a:xfrm>
          <a:custGeom>
            <a:avLst/>
            <a:gdLst>
              <a:gd name="T0" fmla="*/ 6475 w 6475"/>
              <a:gd name="T1" fmla="*/ 1671 h 4824"/>
              <a:gd name="T2" fmla="*/ 6332 w 6475"/>
              <a:gd name="T3" fmla="*/ 2506 h 4824"/>
              <a:gd name="T4" fmla="*/ 6191 w 6475"/>
              <a:gd name="T5" fmla="*/ 3343 h 4824"/>
              <a:gd name="T6" fmla="*/ 5547 w 6475"/>
              <a:gd name="T7" fmla="*/ 3343 h 4824"/>
              <a:gd name="T8" fmla="*/ 5428 w 6475"/>
              <a:gd name="T9" fmla="*/ 2506 h 4824"/>
              <a:gd name="T10" fmla="*/ 5309 w 6475"/>
              <a:gd name="T11" fmla="*/ 1671 h 4824"/>
              <a:gd name="T12" fmla="*/ 5309 w 6475"/>
              <a:gd name="T13" fmla="*/ 835 h 4824"/>
              <a:gd name="T14" fmla="*/ 5309 w 6475"/>
              <a:gd name="T15" fmla="*/ 0 h 4824"/>
              <a:gd name="T16" fmla="*/ 5892 w 6475"/>
              <a:gd name="T17" fmla="*/ 0 h 4824"/>
              <a:gd name="T18" fmla="*/ 6475 w 6475"/>
              <a:gd name="T19" fmla="*/ 0 h 4824"/>
              <a:gd name="T20" fmla="*/ 6475 w 6475"/>
              <a:gd name="T21" fmla="*/ 835 h 4824"/>
              <a:gd name="T22" fmla="*/ 6475 w 6475"/>
              <a:gd name="T23" fmla="*/ 1671 h 4824"/>
              <a:gd name="T24" fmla="*/ 3041 w 6475"/>
              <a:gd name="T25" fmla="*/ 3007 h 4824"/>
              <a:gd name="T26" fmla="*/ 2742 w 6475"/>
              <a:gd name="T27" fmla="*/ 2147 h 4824"/>
              <a:gd name="T28" fmla="*/ 2444 w 6475"/>
              <a:gd name="T29" fmla="*/ 1289 h 4824"/>
              <a:gd name="T30" fmla="*/ 2145 w 6475"/>
              <a:gd name="T31" fmla="*/ 2147 h 4824"/>
              <a:gd name="T32" fmla="*/ 1847 w 6475"/>
              <a:gd name="T33" fmla="*/ 3007 h 4824"/>
              <a:gd name="T34" fmla="*/ 2444 w 6475"/>
              <a:gd name="T35" fmla="*/ 3007 h 4824"/>
              <a:gd name="T36" fmla="*/ 3041 w 6475"/>
              <a:gd name="T37" fmla="*/ 3007 h 4824"/>
              <a:gd name="T38" fmla="*/ 4887 w 6475"/>
              <a:gd name="T39" fmla="*/ 4824 h 4824"/>
              <a:gd name="T40" fmla="*/ 4278 w 6475"/>
              <a:gd name="T41" fmla="*/ 4824 h 4824"/>
              <a:gd name="T42" fmla="*/ 3671 w 6475"/>
              <a:gd name="T43" fmla="*/ 4824 h 4824"/>
              <a:gd name="T44" fmla="*/ 3375 w 6475"/>
              <a:gd name="T45" fmla="*/ 3971 h 4824"/>
              <a:gd name="T46" fmla="*/ 2444 w 6475"/>
              <a:gd name="T47" fmla="*/ 3971 h 4824"/>
              <a:gd name="T48" fmla="*/ 1513 w 6475"/>
              <a:gd name="T49" fmla="*/ 3971 h 4824"/>
              <a:gd name="T50" fmla="*/ 1216 w 6475"/>
              <a:gd name="T51" fmla="*/ 4824 h 4824"/>
              <a:gd name="T52" fmla="*/ 607 w 6475"/>
              <a:gd name="T53" fmla="*/ 4824 h 4824"/>
              <a:gd name="T54" fmla="*/ 0 w 6475"/>
              <a:gd name="T55" fmla="*/ 4824 h 4824"/>
              <a:gd name="T56" fmla="*/ 214 w 6475"/>
              <a:gd name="T57" fmla="*/ 4221 h 4824"/>
              <a:gd name="T58" fmla="*/ 427 w 6475"/>
              <a:gd name="T59" fmla="*/ 3618 h 4824"/>
              <a:gd name="T60" fmla="*/ 641 w 6475"/>
              <a:gd name="T61" fmla="*/ 3015 h 4824"/>
              <a:gd name="T62" fmla="*/ 856 w 6475"/>
              <a:gd name="T63" fmla="*/ 2412 h 4824"/>
              <a:gd name="T64" fmla="*/ 1070 w 6475"/>
              <a:gd name="T65" fmla="*/ 1809 h 4824"/>
              <a:gd name="T66" fmla="*/ 1285 w 6475"/>
              <a:gd name="T67" fmla="*/ 1206 h 4824"/>
              <a:gd name="T68" fmla="*/ 1499 w 6475"/>
              <a:gd name="T69" fmla="*/ 603 h 4824"/>
              <a:gd name="T70" fmla="*/ 1714 w 6475"/>
              <a:gd name="T71" fmla="*/ 0 h 4824"/>
              <a:gd name="T72" fmla="*/ 2443 w 6475"/>
              <a:gd name="T73" fmla="*/ 0 h 4824"/>
              <a:gd name="T74" fmla="*/ 3173 w 6475"/>
              <a:gd name="T75" fmla="*/ 0 h 4824"/>
              <a:gd name="T76" fmla="*/ 3387 w 6475"/>
              <a:gd name="T77" fmla="*/ 603 h 4824"/>
              <a:gd name="T78" fmla="*/ 3601 w 6475"/>
              <a:gd name="T79" fmla="*/ 1206 h 4824"/>
              <a:gd name="T80" fmla="*/ 3814 w 6475"/>
              <a:gd name="T81" fmla="*/ 1809 h 4824"/>
              <a:gd name="T82" fmla="*/ 4029 w 6475"/>
              <a:gd name="T83" fmla="*/ 2412 h 4824"/>
              <a:gd name="T84" fmla="*/ 4243 w 6475"/>
              <a:gd name="T85" fmla="*/ 3015 h 4824"/>
              <a:gd name="T86" fmla="*/ 4458 w 6475"/>
              <a:gd name="T87" fmla="*/ 3618 h 4824"/>
              <a:gd name="T88" fmla="*/ 4672 w 6475"/>
              <a:gd name="T89" fmla="*/ 4221 h 4824"/>
              <a:gd name="T90" fmla="*/ 4887 w 6475"/>
              <a:gd name="T91" fmla="*/ 4824 h 4824"/>
              <a:gd name="T92" fmla="*/ 5343 w 6475"/>
              <a:gd name="T93" fmla="*/ 4824 h 4824"/>
              <a:gd name="T94" fmla="*/ 5343 w 6475"/>
              <a:gd name="T95" fmla="*/ 4277 h 4824"/>
              <a:gd name="T96" fmla="*/ 5343 w 6475"/>
              <a:gd name="T97" fmla="*/ 3730 h 4824"/>
              <a:gd name="T98" fmla="*/ 5891 w 6475"/>
              <a:gd name="T99" fmla="*/ 3730 h 4824"/>
              <a:gd name="T100" fmla="*/ 6440 w 6475"/>
              <a:gd name="T101" fmla="*/ 3730 h 4824"/>
              <a:gd name="T102" fmla="*/ 6440 w 6475"/>
              <a:gd name="T103" fmla="*/ 4277 h 4824"/>
              <a:gd name="T104" fmla="*/ 6440 w 6475"/>
              <a:gd name="T105" fmla="*/ 4824 h 4824"/>
              <a:gd name="T106" fmla="*/ 5891 w 6475"/>
              <a:gd name="T107" fmla="*/ 4824 h 4824"/>
              <a:gd name="T108" fmla="*/ 5343 w 6475"/>
              <a:gd name="T109" fmla="*/ 4824 h 4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75" h="4824">
                <a:moveTo>
                  <a:pt x="6475" y="1671"/>
                </a:moveTo>
                <a:lnTo>
                  <a:pt x="6332" y="2506"/>
                </a:lnTo>
                <a:lnTo>
                  <a:pt x="6191" y="3343"/>
                </a:lnTo>
                <a:lnTo>
                  <a:pt x="5547" y="3343"/>
                </a:lnTo>
                <a:lnTo>
                  <a:pt x="5428" y="2506"/>
                </a:lnTo>
                <a:lnTo>
                  <a:pt x="5309" y="1671"/>
                </a:lnTo>
                <a:lnTo>
                  <a:pt x="5309" y="835"/>
                </a:lnTo>
                <a:lnTo>
                  <a:pt x="5309" y="0"/>
                </a:lnTo>
                <a:lnTo>
                  <a:pt x="5892" y="0"/>
                </a:lnTo>
                <a:lnTo>
                  <a:pt x="6475" y="0"/>
                </a:lnTo>
                <a:lnTo>
                  <a:pt x="6475" y="835"/>
                </a:lnTo>
                <a:lnTo>
                  <a:pt x="6475" y="1671"/>
                </a:lnTo>
                <a:close/>
                <a:moveTo>
                  <a:pt x="3041" y="3007"/>
                </a:moveTo>
                <a:lnTo>
                  <a:pt x="2742" y="2147"/>
                </a:lnTo>
                <a:lnTo>
                  <a:pt x="2444" y="1289"/>
                </a:lnTo>
                <a:lnTo>
                  <a:pt x="2145" y="2147"/>
                </a:lnTo>
                <a:lnTo>
                  <a:pt x="1847" y="3007"/>
                </a:lnTo>
                <a:lnTo>
                  <a:pt x="2444" y="3007"/>
                </a:lnTo>
                <a:lnTo>
                  <a:pt x="3041" y="3007"/>
                </a:lnTo>
                <a:close/>
                <a:moveTo>
                  <a:pt x="4887" y="4824"/>
                </a:moveTo>
                <a:lnTo>
                  <a:pt x="4278" y="4824"/>
                </a:lnTo>
                <a:lnTo>
                  <a:pt x="3671" y="4824"/>
                </a:lnTo>
                <a:lnTo>
                  <a:pt x="3375" y="3971"/>
                </a:lnTo>
                <a:lnTo>
                  <a:pt x="2444" y="3971"/>
                </a:lnTo>
                <a:lnTo>
                  <a:pt x="1513" y="3971"/>
                </a:lnTo>
                <a:lnTo>
                  <a:pt x="1216" y="4824"/>
                </a:lnTo>
                <a:lnTo>
                  <a:pt x="607" y="4824"/>
                </a:lnTo>
                <a:lnTo>
                  <a:pt x="0" y="4824"/>
                </a:lnTo>
                <a:lnTo>
                  <a:pt x="214" y="4221"/>
                </a:lnTo>
                <a:lnTo>
                  <a:pt x="427" y="3618"/>
                </a:lnTo>
                <a:lnTo>
                  <a:pt x="641" y="3015"/>
                </a:lnTo>
                <a:lnTo>
                  <a:pt x="856" y="2412"/>
                </a:lnTo>
                <a:lnTo>
                  <a:pt x="1070" y="1809"/>
                </a:lnTo>
                <a:lnTo>
                  <a:pt x="1285" y="1206"/>
                </a:lnTo>
                <a:lnTo>
                  <a:pt x="1499" y="603"/>
                </a:lnTo>
                <a:lnTo>
                  <a:pt x="1714" y="0"/>
                </a:lnTo>
                <a:lnTo>
                  <a:pt x="2443" y="0"/>
                </a:lnTo>
                <a:lnTo>
                  <a:pt x="3173" y="0"/>
                </a:lnTo>
                <a:lnTo>
                  <a:pt x="3387" y="603"/>
                </a:lnTo>
                <a:lnTo>
                  <a:pt x="3601" y="1206"/>
                </a:lnTo>
                <a:lnTo>
                  <a:pt x="3814" y="1809"/>
                </a:lnTo>
                <a:lnTo>
                  <a:pt x="4029" y="2412"/>
                </a:lnTo>
                <a:lnTo>
                  <a:pt x="4243" y="3015"/>
                </a:lnTo>
                <a:lnTo>
                  <a:pt x="4458" y="3618"/>
                </a:lnTo>
                <a:lnTo>
                  <a:pt x="4672" y="4221"/>
                </a:lnTo>
                <a:lnTo>
                  <a:pt x="4887" y="4824"/>
                </a:lnTo>
                <a:close/>
                <a:moveTo>
                  <a:pt x="5343" y="4824"/>
                </a:moveTo>
                <a:lnTo>
                  <a:pt x="5343" y="4277"/>
                </a:lnTo>
                <a:lnTo>
                  <a:pt x="5343" y="3730"/>
                </a:lnTo>
                <a:lnTo>
                  <a:pt x="5891" y="3730"/>
                </a:lnTo>
                <a:lnTo>
                  <a:pt x="6440" y="3730"/>
                </a:lnTo>
                <a:lnTo>
                  <a:pt x="6440" y="4277"/>
                </a:lnTo>
                <a:lnTo>
                  <a:pt x="6440" y="4824"/>
                </a:lnTo>
                <a:lnTo>
                  <a:pt x="5891" y="4824"/>
                </a:lnTo>
                <a:lnTo>
                  <a:pt x="5343" y="48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Date Placeholder 1">
            <a:extLst>
              <a:ext uri="{FF2B5EF4-FFF2-40B4-BE49-F238E27FC236}">
                <a16:creationId xmlns:a16="http://schemas.microsoft.com/office/drawing/2014/main" id="{5819FAC3-FDFD-0982-174D-64BFD817B086}"/>
              </a:ext>
            </a:extLst>
          </p:cNvPr>
          <p:cNvSpPr>
            <a:spLocks noGrp="1"/>
          </p:cNvSpPr>
          <p:nvPr>
            <p:ph type="dt" sz="half" idx="14"/>
          </p:nvPr>
        </p:nvSpPr>
        <p:spPr/>
        <p:txBody>
          <a:bodyPr/>
          <a:lstStyle/>
          <a:p>
            <a:fld id="{E5EFF845-699F-40D8-986D-FF523A0DCCF0}" type="datetime1">
              <a:rPr lang="fi-FI" smtClean="0"/>
              <a:t>8.10.2026</a:t>
            </a:fld>
            <a:endParaRPr lang="fi-FI" dirty="0"/>
          </a:p>
        </p:txBody>
      </p:sp>
      <p:sp>
        <p:nvSpPr>
          <p:cNvPr id="3" name="Footer Placeholder 2">
            <a:extLst>
              <a:ext uri="{FF2B5EF4-FFF2-40B4-BE49-F238E27FC236}">
                <a16:creationId xmlns:a16="http://schemas.microsoft.com/office/drawing/2014/main" id="{D2BF6814-EA9F-9642-988B-BA0DCA001BE0}"/>
              </a:ext>
            </a:extLst>
          </p:cNvPr>
          <p:cNvSpPr>
            <a:spLocks noGrp="1"/>
          </p:cNvSpPr>
          <p:nvPr>
            <p:ph type="ftr" sz="quarter" idx="15"/>
          </p:nvPr>
        </p:nvSpPr>
        <p:spPr>
          <a:xfrm>
            <a:off x="6456040" y="6309320"/>
            <a:ext cx="3744416" cy="144016"/>
          </a:xfrm>
        </p:spPr>
        <p:txBody>
          <a:bodyPr/>
          <a:lstStyle/>
          <a:p>
            <a:endParaRPr lang="fi-FI" dirty="0"/>
          </a:p>
        </p:txBody>
      </p:sp>
      <p:sp>
        <p:nvSpPr>
          <p:cNvPr id="4" name="Slide Number Placeholder 3">
            <a:extLst>
              <a:ext uri="{FF2B5EF4-FFF2-40B4-BE49-F238E27FC236}">
                <a16:creationId xmlns:a16="http://schemas.microsoft.com/office/drawing/2014/main" id="{F594FCAF-E233-9309-B54B-CAB9B5DA075B}"/>
              </a:ext>
            </a:extLst>
          </p:cNvPr>
          <p:cNvSpPr>
            <a:spLocks noGrp="1"/>
          </p:cNvSpPr>
          <p:nvPr>
            <p:ph type="sldNum" sz="quarter" idx="16"/>
          </p:nvPr>
        </p:nvSpPr>
        <p:spPr/>
        <p:txBody>
          <a:bodyPr/>
          <a:lstStyle/>
          <a:p>
            <a:fld id="{D701140D-C14F-41CA-99FC-0EF83E8DA40A}" type="slidenum">
              <a:rPr lang="fi-FI" smtClean="0"/>
              <a:pPr/>
              <a:t>‹#›</a:t>
            </a:fld>
            <a:endParaRPr lang="fi-FI" dirty="0"/>
          </a:p>
        </p:txBody>
      </p:sp>
      <p:sp>
        <p:nvSpPr>
          <p:cNvPr id="7" name="TextBox 6">
            <a:extLst>
              <a:ext uri="{FF2B5EF4-FFF2-40B4-BE49-F238E27FC236}">
                <a16:creationId xmlns:a16="http://schemas.microsoft.com/office/drawing/2014/main" id="{93DFF82F-A665-CA7C-A4D9-281EBE1EA308}"/>
              </a:ext>
              <a:ext uri="{C183D7F6-B498-43B3-948B-1728B52AA6E4}">
                <adec:decorative xmlns:adec="http://schemas.microsoft.com/office/drawing/2017/decorative" val="1"/>
              </a:ext>
            </a:extLst>
          </p:cNvPr>
          <p:cNvSpPr txBox="1"/>
          <p:nvPr/>
        </p:nvSpPr>
        <p:spPr>
          <a:xfrm>
            <a:off x="6456040" y="2249172"/>
            <a:ext cx="1512168" cy="504000"/>
          </a:xfrm>
          <a:prstGeom prst="rect">
            <a:avLst/>
          </a:prstGeom>
          <a:noFill/>
        </p:spPr>
        <p:txBody>
          <a:bodyPr wrap="none" lIns="0" tIns="0" rIns="0" bIns="0" rtlCol="0" anchor="b" anchorCtr="0">
            <a:noAutofit/>
          </a:bodyPr>
          <a:lstStyle/>
          <a:p>
            <a:pPr algn="l"/>
            <a:r>
              <a:rPr lang="en-US" sz="3200" dirty="0" err="1">
                <a:latin typeface="+mj-lt"/>
              </a:rPr>
              <a:t>Nähdään</a:t>
            </a:r>
            <a:r>
              <a:rPr lang="en-US" sz="3200" dirty="0">
                <a:latin typeface="+mj-lt"/>
              </a:rPr>
              <a:t> pian!</a:t>
            </a:r>
          </a:p>
        </p:txBody>
      </p:sp>
      <p:sp>
        <p:nvSpPr>
          <p:cNvPr id="8" name="TextBox 7">
            <a:hlinkClick r:id="rId2"/>
            <a:extLst>
              <a:ext uri="{FF2B5EF4-FFF2-40B4-BE49-F238E27FC236}">
                <a16:creationId xmlns:a16="http://schemas.microsoft.com/office/drawing/2014/main" id="{F9F35130-809C-54C5-7E28-08465B7283F3}"/>
              </a:ext>
              <a:ext uri="{C183D7F6-B498-43B3-948B-1728B52AA6E4}">
                <adec:decorative xmlns:adec="http://schemas.microsoft.com/office/drawing/2017/decorative" val="1"/>
              </a:ext>
            </a:extLst>
          </p:cNvPr>
          <p:cNvSpPr txBox="1"/>
          <p:nvPr/>
        </p:nvSpPr>
        <p:spPr>
          <a:xfrm>
            <a:off x="6456040" y="2769778"/>
            <a:ext cx="1438214" cy="443198"/>
          </a:xfrm>
          <a:prstGeom prst="rect">
            <a:avLst/>
          </a:prstGeom>
        </p:spPr>
        <p:txBody>
          <a:bodyPr vert="horz" wrap="square" lIns="0" tIns="0" rIns="0" bIns="0" rtlCol="0" anchor="t" anchorCtr="0">
            <a:spAutoFit/>
          </a:bodyPr>
          <a:lstStyle>
            <a:lvl1pPr lvl="0" indent="0">
              <a:lnSpc>
                <a:spcPct val="90000"/>
              </a:lnSpc>
              <a:spcBef>
                <a:spcPts val="800"/>
              </a:spcBef>
              <a:buFontTx/>
              <a:buNone/>
              <a:defRPr sz="3000" b="1" spc="-50" baseline="0">
                <a:latin typeface="+mj-lt"/>
              </a:defRPr>
            </a:lvl1pPr>
            <a:lvl2pPr marL="266700" indent="-266700">
              <a:lnSpc>
                <a:spcPct val="100000"/>
              </a:lnSpc>
              <a:spcBef>
                <a:spcPts val="800"/>
              </a:spcBef>
              <a:buFont typeface="Arial" panose="020B0604020202020204" pitchFamily="34" charset="0"/>
              <a:buChar char="•"/>
              <a:defRPr sz="2000"/>
            </a:lvl2pPr>
            <a:lvl3pPr marL="542925" indent="-276225">
              <a:lnSpc>
                <a:spcPct val="100000"/>
              </a:lnSpc>
              <a:spcBef>
                <a:spcPts val="800"/>
              </a:spcBef>
              <a:buFont typeface="Arial" panose="020B0604020202020204" pitchFamily="34" charset="0"/>
              <a:buChar char="•"/>
            </a:lvl3pPr>
            <a:lvl4pPr marL="809625" indent="-266700">
              <a:lnSpc>
                <a:spcPct val="100000"/>
              </a:lnSpc>
              <a:spcBef>
                <a:spcPts val="800"/>
              </a:spcBef>
              <a:buFont typeface="Arial" panose="020B0604020202020204" pitchFamily="34" charset="0"/>
              <a:buChar char="•"/>
            </a:lvl4pPr>
            <a:lvl5pPr marL="1076325" indent="-266700">
              <a:lnSpc>
                <a:spcPct val="100000"/>
              </a:lnSpc>
              <a:spcBef>
                <a:spcPts val="800"/>
              </a:spcBef>
              <a:buFont typeface="Arial" panose="020B0604020202020204" pitchFamily="34" charset="0"/>
              <a:buChar char="•"/>
            </a:lvl5pPr>
            <a:lvl6pPr marL="1343025" indent="-266700">
              <a:lnSpc>
                <a:spcPct val="100000"/>
              </a:lnSpc>
              <a:spcBef>
                <a:spcPts val="800"/>
              </a:spcBef>
              <a:buFont typeface="Arial" panose="020B0604020202020204" pitchFamily="34" charset="0"/>
              <a:buChar char="•"/>
            </a:lvl6pPr>
            <a:lvl7pPr marL="1619250" indent="-276225">
              <a:lnSpc>
                <a:spcPct val="100000"/>
              </a:lnSpc>
              <a:spcBef>
                <a:spcPts val="800"/>
              </a:spcBef>
              <a:buFont typeface="Arial" panose="020B0604020202020204" pitchFamily="34" charset="0"/>
              <a:buChar char="•"/>
            </a:lvl7pPr>
            <a:lvl8pPr marL="1885950" indent="-266700">
              <a:lnSpc>
                <a:spcPct val="100000"/>
              </a:lnSpc>
              <a:spcBef>
                <a:spcPts val="800"/>
              </a:spcBef>
              <a:buFont typeface="Arial" panose="020B0604020202020204" pitchFamily="34" charset="0"/>
              <a:buChar char="•"/>
            </a:lvl8pPr>
            <a:lvl9pPr marL="2152650" indent="-266700">
              <a:lnSpc>
                <a:spcPct val="100000"/>
              </a:lnSpc>
              <a:spcBef>
                <a:spcPts val="800"/>
              </a:spcBef>
              <a:buFont typeface="Arial" panose="020B0604020202020204" pitchFamily="34" charset="0"/>
              <a:buChar char="•"/>
            </a:lvl9pPr>
          </a:lstStyle>
          <a:p>
            <a:pPr lvl="0"/>
            <a:r>
              <a:rPr lang="en-GB" sz="3200" dirty="0"/>
              <a:t>aalto.fi</a:t>
            </a:r>
          </a:p>
        </p:txBody>
      </p:sp>
      <p:cxnSp>
        <p:nvCxnSpPr>
          <p:cNvPr id="9" name="Straight Connector 8">
            <a:extLst>
              <a:ext uri="{FF2B5EF4-FFF2-40B4-BE49-F238E27FC236}">
                <a16:creationId xmlns:a16="http://schemas.microsoft.com/office/drawing/2014/main" id="{F4389D5A-AB42-9199-44CF-9CEEAE533454}"/>
              </a:ext>
              <a:ext uri="{C183D7F6-B498-43B3-948B-1728B52AA6E4}">
                <adec:decorative xmlns:adec="http://schemas.microsoft.com/office/drawing/2017/decorative" val="1"/>
              </a:ext>
            </a:extLst>
          </p:cNvPr>
          <p:cNvCxnSpPr>
            <a:cxnSpLocks/>
          </p:cNvCxnSpPr>
          <p:nvPr/>
        </p:nvCxnSpPr>
        <p:spPr>
          <a:xfrm>
            <a:off x="6448576" y="2004866"/>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3432045"/>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Thank you Red">
    <p:bg>
      <p:bgPr>
        <a:solidFill>
          <a:schemeClr val="accent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4A4D6E-EA47-4FB6-4842-6266F7987D40}"/>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6" name="Freeform 5">
            <a:extLst>
              <a:ext uri="{FF2B5EF4-FFF2-40B4-BE49-F238E27FC236}">
                <a16:creationId xmlns:a16="http://schemas.microsoft.com/office/drawing/2014/main" id="{4E379A93-4718-A4A6-52FF-0770DDE1FB8E}"/>
              </a:ext>
              <a:ext uri="{C183D7F6-B498-43B3-948B-1728B52AA6E4}">
                <adec:decorative xmlns:adec="http://schemas.microsoft.com/office/drawing/2017/decorative" val="1"/>
              </a:ext>
            </a:extLst>
          </p:cNvPr>
          <p:cNvSpPr>
            <a:spLocks noChangeAspect="1" noEditPoints="1"/>
          </p:cNvSpPr>
          <p:nvPr/>
        </p:nvSpPr>
        <p:spPr bwMode="auto">
          <a:xfrm>
            <a:off x="407988" y="2805066"/>
            <a:ext cx="4895924" cy="3648121"/>
          </a:xfrm>
          <a:custGeom>
            <a:avLst/>
            <a:gdLst>
              <a:gd name="T0" fmla="*/ 6475 w 6475"/>
              <a:gd name="T1" fmla="*/ 1671 h 4824"/>
              <a:gd name="T2" fmla="*/ 6332 w 6475"/>
              <a:gd name="T3" fmla="*/ 2506 h 4824"/>
              <a:gd name="T4" fmla="*/ 6191 w 6475"/>
              <a:gd name="T5" fmla="*/ 3343 h 4824"/>
              <a:gd name="T6" fmla="*/ 5547 w 6475"/>
              <a:gd name="T7" fmla="*/ 3343 h 4824"/>
              <a:gd name="T8" fmla="*/ 5428 w 6475"/>
              <a:gd name="T9" fmla="*/ 2506 h 4824"/>
              <a:gd name="T10" fmla="*/ 5309 w 6475"/>
              <a:gd name="T11" fmla="*/ 1671 h 4824"/>
              <a:gd name="T12" fmla="*/ 5309 w 6475"/>
              <a:gd name="T13" fmla="*/ 835 h 4824"/>
              <a:gd name="T14" fmla="*/ 5309 w 6475"/>
              <a:gd name="T15" fmla="*/ 0 h 4824"/>
              <a:gd name="T16" fmla="*/ 5892 w 6475"/>
              <a:gd name="T17" fmla="*/ 0 h 4824"/>
              <a:gd name="T18" fmla="*/ 6475 w 6475"/>
              <a:gd name="T19" fmla="*/ 0 h 4824"/>
              <a:gd name="T20" fmla="*/ 6475 w 6475"/>
              <a:gd name="T21" fmla="*/ 835 h 4824"/>
              <a:gd name="T22" fmla="*/ 6475 w 6475"/>
              <a:gd name="T23" fmla="*/ 1671 h 4824"/>
              <a:gd name="T24" fmla="*/ 3041 w 6475"/>
              <a:gd name="T25" fmla="*/ 3007 h 4824"/>
              <a:gd name="T26" fmla="*/ 2742 w 6475"/>
              <a:gd name="T27" fmla="*/ 2147 h 4824"/>
              <a:gd name="T28" fmla="*/ 2444 w 6475"/>
              <a:gd name="T29" fmla="*/ 1289 h 4824"/>
              <a:gd name="T30" fmla="*/ 2145 w 6475"/>
              <a:gd name="T31" fmla="*/ 2147 h 4824"/>
              <a:gd name="T32" fmla="*/ 1847 w 6475"/>
              <a:gd name="T33" fmla="*/ 3007 h 4824"/>
              <a:gd name="T34" fmla="*/ 2444 w 6475"/>
              <a:gd name="T35" fmla="*/ 3007 h 4824"/>
              <a:gd name="T36" fmla="*/ 3041 w 6475"/>
              <a:gd name="T37" fmla="*/ 3007 h 4824"/>
              <a:gd name="T38" fmla="*/ 4887 w 6475"/>
              <a:gd name="T39" fmla="*/ 4824 h 4824"/>
              <a:gd name="T40" fmla="*/ 4278 w 6475"/>
              <a:gd name="T41" fmla="*/ 4824 h 4824"/>
              <a:gd name="T42" fmla="*/ 3671 w 6475"/>
              <a:gd name="T43" fmla="*/ 4824 h 4824"/>
              <a:gd name="T44" fmla="*/ 3375 w 6475"/>
              <a:gd name="T45" fmla="*/ 3971 h 4824"/>
              <a:gd name="T46" fmla="*/ 2444 w 6475"/>
              <a:gd name="T47" fmla="*/ 3971 h 4824"/>
              <a:gd name="T48" fmla="*/ 1513 w 6475"/>
              <a:gd name="T49" fmla="*/ 3971 h 4824"/>
              <a:gd name="T50" fmla="*/ 1216 w 6475"/>
              <a:gd name="T51" fmla="*/ 4824 h 4824"/>
              <a:gd name="T52" fmla="*/ 607 w 6475"/>
              <a:gd name="T53" fmla="*/ 4824 h 4824"/>
              <a:gd name="T54" fmla="*/ 0 w 6475"/>
              <a:gd name="T55" fmla="*/ 4824 h 4824"/>
              <a:gd name="T56" fmla="*/ 214 w 6475"/>
              <a:gd name="T57" fmla="*/ 4221 h 4824"/>
              <a:gd name="T58" fmla="*/ 427 w 6475"/>
              <a:gd name="T59" fmla="*/ 3618 h 4824"/>
              <a:gd name="T60" fmla="*/ 641 w 6475"/>
              <a:gd name="T61" fmla="*/ 3015 h 4824"/>
              <a:gd name="T62" fmla="*/ 856 w 6475"/>
              <a:gd name="T63" fmla="*/ 2412 h 4824"/>
              <a:gd name="T64" fmla="*/ 1070 w 6475"/>
              <a:gd name="T65" fmla="*/ 1809 h 4824"/>
              <a:gd name="T66" fmla="*/ 1285 w 6475"/>
              <a:gd name="T67" fmla="*/ 1206 h 4824"/>
              <a:gd name="T68" fmla="*/ 1499 w 6475"/>
              <a:gd name="T69" fmla="*/ 603 h 4824"/>
              <a:gd name="T70" fmla="*/ 1714 w 6475"/>
              <a:gd name="T71" fmla="*/ 0 h 4824"/>
              <a:gd name="T72" fmla="*/ 2443 w 6475"/>
              <a:gd name="T73" fmla="*/ 0 h 4824"/>
              <a:gd name="T74" fmla="*/ 3173 w 6475"/>
              <a:gd name="T75" fmla="*/ 0 h 4824"/>
              <a:gd name="T76" fmla="*/ 3387 w 6475"/>
              <a:gd name="T77" fmla="*/ 603 h 4824"/>
              <a:gd name="T78" fmla="*/ 3601 w 6475"/>
              <a:gd name="T79" fmla="*/ 1206 h 4824"/>
              <a:gd name="T80" fmla="*/ 3814 w 6475"/>
              <a:gd name="T81" fmla="*/ 1809 h 4824"/>
              <a:gd name="T82" fmla="*/ 4029 w 6475"/>
              <a:gd name="T83" fmla="*/ 2412 h 4824"/>
              <a:gd name="T84" fmla="*/ 4243 w 6475"/>
              <a:gd name="T85" fmla="*/ 3015 h 4824"/>
              <a:gd name="T86" fmla="*/ 4458 w 6475"/>
              <a:gd name="T87" fmla="*/ 3618 h 4824"/>
              <a:gd name="T88" fmla="*/ 4672 w 6475"/>
              <a:gd name="T89" fmla="*/ 4221 h 4824"/>
              <a:gd name="T90" fmla="*/ 4887 w 6475"/>
              <a:gd name="T91" fmla="*/ 4824 h 4824"/>
              <a:gd name="T92" fmla="*/ 5343 w 6475"/>
              <a:gd name="T93" fmla="*/ 4824 h 4824"/>
              <a:gd name="T94" fmla="*/ 5343 w 6475"/>
              <a:gd name="T95" fmla="*/ 4277 h 4824"/>
              <a:gd name="T96" fmla="*/ 5343 w 6475"/>
              <a:gd name="T97" fmla="*/ 3730 h 4824"/>
              <a:gd name="T98" fmla="*/ 5891 w 6475"/>
              <a:gd name="T99" fmla="*/ 3730 h 4824"/>
              <a:gd name="T100" fmla="*/ 6440 w 6475"/>
              <a:gd name="T101" fmla="*/ 3730 h 4824"/>
              <a:gd name="T102" fmla="*/ 6440 w 6475"/>
              <a:gd name="T103" fmla="*/ 4277 h 4824"/>
              <a:gd name="T104" fmla="*/ 6440 w 6475"/>
              <a:gd name="T105" fmla="*/ 4824 h 4824"/>
              <a:gd name="T106" fmla="*/ 5891 w 6475"/>
              <a:gd name="T107" fmla="*/ 4824 h 4824"/>
              <a:gd name="T108" fmla="*/ 5343 w 6475"/>
              <a:gd name="T109" fmla="*/ 4824 h 4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75" h="4824">
                <a:moveTo>
                  <a:pt x="6475" y="1671"/>
                </a:moveTo>
                <a:lnTo>
                  <a:pt x="6332" y="2506"/>
                </a:lnTo>
                <a:lnTo>
                  <a:pt x="6191" y="3343"/>
                </a:lnTo>
                <a:lnTo>
                  <a:pt x="5547" y="3343"/>
                </a:lnTo>
                <a:lnTo>
                  <a:pt x="5428" y="2506"/>
                </a:lnTo>
                <a:lnTo>
                  <a:pt x="5309" y="1671"/>
                </a:lnTo>
                <a:lnTo>
                  <a:pt x="5309" y="835"/>
                </a:lnTo>
                <a:lnTo>
                  <a:pt x="5309" y="0"/>
                </a:lnTo>
                <a:lnTo>
                  <a:pt x="5892" y="0"/>
                </a:lnTo>
                <a:lnTo>
                  <a:pt x="6475" y="0"/>
                </a:lnTo>
                <a:lnTo>
                  <a:pt x="6475" y="835"/>
                </a:lnTo>
                <a:lnTo>
                  <a:pt x="6475" y="1671"/>
                </a:lnTo>
                <a:close/>
                <a:moveTo>
                  <a:pt x="3041" y="3007"/>
                </a:moveTo>
                <a:lnTo>
                  <a:pt x="2742" y="2147"/>
                </a:lnTo>
                <a:lnTo>
                  <a:pt x="2444" y="1289"/>
                </a:lnTo>
                <a:lnTo>
                  <a:pt x="2145" y="2147"/>
                </a:lnTo>
                <a:lnTo>
                  <a:pt x="1847" y="3007"/>
                </a:lnTo>
                <a:lnTo>
                  <a:pt x="2444" y="3007"/>
                </a:lnTo>
                <a:lnTo>
                  <a:pt x="3041" y="3007"/>
                </a:lnTo>
                <a:close/>
                <a:moveTo>
                  <a:pt x="4887" y="4824"/>
                </a:moveTo>
                <a:lnTo>
                  <a:pt x="4278" y="4824"/>
                </a:lnTo>
                <a:lnTo>
                  <a:pt x="3671" y="4824"/>
                </a:lnTo>
                <a:lnTo>
                  <a:pt x="3375" y="3971"/>
                </a:lnTo>
                <a:lnTo>
                  <a:pt x="2444" y="3971"/>
                </a:lnTo>
                <a:lnTo>
                  <a:pt x="1513" y="3971"/>
                </a:lnTo>
                <a:lnTo>
                  <a:pt x="1216" y="4824"/>
                </a:lnTo>
                <a:lnTo>
                  <a:pt x="607" y="4824"/>
                </a:lnTo>
                <a:lnTo>
                  <a:pt x="0" y="4824"/>
                </a:lnTo>
                <a:lnTo>
                  <a:pt x="214" y="4221"/>
                </a:lnTo>
                <a:lnTo>
                  <a:pt x="427" y="3618"/>
                </a:lnTo>
                <a:lnTo>
                  <a:pt x="641" y="3015"/>
                </a:lnTo>
                <a:lnTo>
                  <a:pt x="856" y="2412"/>
                </a:lnTo>
                <a:lnTo>
                  <a:pt x="1070" y="1809"/>
                </a:lnTo>
                <a:lnTo>
                  <a:pt x="1285" y="1206"/>
                </a:lnTo>
                <a:lnTo>
                  <a:pt x="1499" y="603"/>
                </a:lnTo>
                <a:lnTo>
                  <a:pt x="1714" y="0"/>
                </a:lnTo>
                <a:lnTo>
                  <a:pt x="2443" y="0"/>
                </a:lnTo>
                <a:lnTo>
                  <a:pt x="3173" y="0"/>
                </a:lnTo>
                <a:lnTo>
                  <a:pt x="3387" y="603"/>
                </a:lnTo>
                <a:lnTo>
                  <a:pt x="3601" y="1206"/>
                </a:lnTo>
                <a:lnTo>
                  <a:pt x="3814" y="1809"/>
                </a:lnTo>
                <a:lnTo>
                  <a:pt x="4029" y="2412"/>
                </a:lnTo>
                <a:lnTo>
                  <a:pt x="4243" y="3015"/>
                </a:lnTo>
                <a:lnTo>
                  <a:pt x="4458" y="3618"/>
                </a:lnTo>
                <a:lnTo>
                  <a:pt x="4672" y="4221"/>
                </a:lnTo>
                <a:lnTo>
                  <a:pt x="4887" y="4824"/>
                </a:lnTo>
                <a:close/>
                <a:moveTo>
                  <a:pt x="5343" y="4824"/>
                </a:moveTo>
                <a:lnTo>
                  <a:pt x="5343" y="4277"/>
                </a:lnTo>
                <a:lnTo>
                  <a:pt x="5343" y="3730"/>
                </a:lnTo>
                <a:lnTo>
                  <a:pt x="5891" y="3730"/>
                </a:lnTo>
                <a:lnTo>
                  <a:pt x="6440" y="3730"/>
                </a:lnTo>
                <a:lnTo>
                  <a:pt x="6440" y="4277"/>
                </a:lnTo>
                <a:lnTo>
                  <a:pt x="6440" y="4824"/>
                </a:lnTo>
                <a:lnTo>
                  <a:pt x="5891" y="4824"/>
                </a:lnTo>
                <a:lnTo>
                  <a:pt x="5343" y="48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Date Placeholder 1">
            <a:extLst>
              <a:ext uri="{FF2B5EF4-FFF2-40B4-BE49-F238E27FC236}">
                <a16:creationId xmlns:a16="http://schemas.microsoft.com/office/drawing/2014/main" id="{5A44BCDF-D62A-8FD1-A853-63A6E329245A}"/>
              </a:ext>
            </a:extLst>
          </p:cNvPr>
          <p:cNvSpPr>
            <a:spLocks noGrp="1"/>
          </p:cNvSpPr>
          <p:nvPr>
            <p:ph type="dt" sz="half" idx="14"/>
          </p:nvPr>
        </p:nvSpPr>
        <p:spPr/>
        <p:txBody>
          <a:bodyPr/>
          <a:lstStyle/>
          <a:p>
            <a:fld id="{45F0D0FC-42F6-47DE-A7F4-E745E6EF1D32}" type="datetime1">
              <a:rPr lang="fi-FI" smtClean="0"/>
              <a:t>8.10.2026</a:t>
            </a:fld>
            <a:endParaRPr lang="fi-FI" dirty="0"/>
          </a:p>
        </p:txBody>
      </p:sp>
      <p:sp>
        <p:nvSpPr>
          <p:cNvPr id="4" name="Slide Number Placeholder 3">
            <a:extLst>
              <a:ext uri="{FF2B5EF4-FFF2-40B4-BE49-F238E27FC236}">
                <a16:creationId xmlns:a16="http://schemas.microsoft.com/office/drawing/2014/main" id="{C8CB65B9-41BC-781D-107D-C5A99B2C7D5E}"/>
              </a:ext>
            </a:extLst>
          </p:cNvPr>
          <p:cNvSpPr>
            <a:spLocks noGrp="1"/>
          </p:cNvSpPr>
          <p:nvPr>
            <p:ph type="sldNum" sz="quarter" idx="16"/>
          </p:nvPr>
        </p:nvSpPr>
        <p:spPr/>
        <p:txBody>
          <a:bodyPr/>
          <a:lstStyle/>
          <a:p>
            <a:fld id="{D701140D-C14F-41CA-99FC-0EF83E8DA40A}" type="slidenum">
              <a:rPr lang="fi-FI" smtClean="0"/>
              <a:pPr/>
              <a:t>‹#›</a:t>
            </a:fld>
            <a:endParaRPr lang="fi-FI" dirty="0"/>
          </a:p>
        </p:txBody>
      </p:sp>
      <p:sp>
        <p:nvSpPr>
          <p:cNvPr id="7" name="TextBox 6">
            <a:extLst>
              <a:ext uri="{FF2B5EF4-FFF2-40B4-BE49-F238E27FC236}">
                <a16:creationId xmlns:a16="http://schemas.microsoft.com/office/drawing/2014/main" id="{59C85133-50DB-CAA4-935B-5BFB0E1B21AB}"/>
              </a:ext>
              <a:ext uri="{C183D7F6-B498-43B3-948B-1728B52AA6E4}">
                <adec:decorative xmlns:adec="http://schemas.microsoft.com/office/drawing/2017/decorative" val="1"/>
              </a:ext>
            </a:extLst>
          </p:cNvPr>
          <p:cNvSpPr txBox="1"/>
          <p:nvPr/>
        </p:nvSpPr>
        <p:spPr>
          <a:xfrm>
            <a:off x="6456040" y="2249172"/>
            <a:ext cx="1512168" cy="504000"/>
          </a:xfrm>
          <a:prstGeom prst="rect">
            <a:avLst/>
          </a:prstGeom>
          <a:noFill/>
        </p:spPr>
        <p:txBody>
          <a:bodyPr wrap="none" lIns="0" tIns="0" rIns="0" bIns="0" rtlCol="0" anchor="b" anchorCtr="0">
            <a:noAutofit/>
          </a:bodyPr>
          <a:lstStyle/>
          <a:p>
            <a:pPr algn="l"/>
            <a:r>
              <a:rPr lang="en-US" sz="3200" dirty="0">
                <a:latin typeface="+mj-lt"/>
              </a:rPr>
              <a:t>Kiitos</a:t>
            </a:r>
          </a:p>
        </p:txBody>
      </p:sp>
      <p:sp>
        <p:nvSpPr>
          <p:cNvPr id="8" name="TextBox 7">
            <a:hlinkClick r:id="rId2"/>
            <a:extLst>
              <a:ext uri="{FF2B5EF4-FFF2-40B4-BE49-F238E27FC236}">
                <a16:creationId xmlns:a16="http://schemas.microsoft.com/office/drawing/2014/main" id="{7F46B658-9D7D-6338-006D-3915FC261FA2}"/>
              </a:ext>
              <a:ext uri="{C183D7F6-B498-43B3-948B-1728B52AA6E4}">
                <adec:decorative xmlns:adec="http://schemas.microsoft.com/office/drawing/2017/decorative" val="1"/>
              </a:ext>
            </a:extLst>
          </p:cNvPr>
          <p:cNvSpPr txBox="1"/>
          <p:nvPr/>
        </p:nvSpPr>
        <p:spPr>
          <a:xfrm>
            <a:off x="6456040" y="2769778"/>
            <a:ext cx="1438214" cy="443198"/>
          </a:xfrm>
          <a:prstGeom prst="rect">
            <a:avLst/>
          </a:prstGeom>
        </p:spPr>
        <p:txBody>
          <a:bodyPr vert="horz" wrap="square" lIns="0" tIns="0" rIns="0" bIns="0" rtlCol="0" anchor="t" anchorCtr="0">
            <a:spAutoFit/>
          </a:bodyPr>
          <a:lstStyle>
            <a:lvl1pPr lvl="0" indent="0">
              <a:lnSpc>
                <a:spcPct val="90000"/>
              </a:lnSpc>
              <a:spcBef>
                <a:spcPts val="800"/>
              </a:spcBef>
              <a:buFontTx/>
              <a:buNone/>
              <a:defRPr sz="3000" b="1" spc="-50" baseline="0">
                <a:latin typeface="+mj-lt"/>
              </a:defRPr>
            </a:lvl1pPr>
            <a:lvl2pPr marL="266700" indent="-266700">
              <a:lnSpc>
                <a:spcPct val="100000"/>
              </a:lnSpc>
              <a:spcBef>
                <a:spcPts val="800"/>
              </a:spcBef>
              <a:buFont typeface="Arial" panose="020B0604020202020204" pitchFamily="34" charset="0"/>
              <a:buChar char="•"/>
              <a:defRPr sz="2000"/>
            </a:lvl2pPr>
            <a:lvl3pPr marL="542925" indent="-276225">
              <a:lnSpc>
                <a:spcPct val="100000"/>
              </a:lnSpc>
              <a:spcBef>
                <a:spcPts val="800"/>
              </a:spcBef>
              <a:buFont typeface="Arial" panose="020B0604020202020204" pitchFamily="34" charset="0"/>
              <a:buChar char="•"/>
            </a:lvl3pPr>
            <a:lvl4pPr marL="809625" indent="-266700">
              <a:lnSpc>
                <a:spcPct val="100000"/>
              </a:lnSpc>
              <a:spcBef>
                <a:spcPts val="800"/>
              </a:spcBef>
              <a:buFont typeface="Arial" panose="020B0604020202020204" pitchFamily="34" charset="0"/>
              <a:buChar char="•"/>
            </a:lvl4pPr>
            <a:lvl5pPr marL="1076325" indent="-266700">
              <a:lnSpc>
                <a:spcPct val="100000"/>
              </a:lnSpc>
              <a:spcBef>
                <a:spcPts val="800"/>
              </a:spcBef>
              <a:buFont typeface="Arial" panose="020B0604020202020204" pitchFamily="34" charset="0"/>
              <a:buChar char="•"/>
            </a:lvl5pPr>
            <a:lvl6pPr marL="1343025" indent="-266700">
              <a:lnSpc>
                <a:spcPct val="100000"/>
              </a:lnSpc>
              <a:spcBef>
                <a:spcPts val="800"/>
              </a:spcBef>
              <a:buFont typeface="Arial" panose="020B0604020202020204" pitchFamily="34" charset="0"/>
              <a:buChar char="•"/>
            </a:lvl6pPr>
            <a:lvl7pPr marL="1619250" indent="-276225">
              <a:lnSpc>
                <a:spcPct val="100000"/>
              </a:lnSpc>
              <a:spcBef>
                <a:spcPts val="800"/>
              </a:spcBef>
              <a:buFont typeface="Arial" panose="020B0604020202020204" pitchFamily="34" charset="0"/>
              <a:buChar char="•"/>
            </a:lvl7pPr>
            <a:lvl8pPr marL="1885950" indent="-266700">
              <a:lnSpc>
                <a:spcPct val="100000"/>
              </a:lnSpc>
              <a:spcBef>
                <a:spcPts val="800"/>
              </a:spcBef>
              <a:buFont typeface="Arial" panose="020B0604020202020204" pitchFamily="34" charset="0"/>
              <a:buChar char="•"/>
            </a:lvl8pPr>
            <a:lvl9pPr marL="2152650" indent="-266700">
              <a:lnSpc>
                <a:spcPct val="100000"/>
              </a:lnSpc>
              <a:spcBef>
                <a:spcPts val="800"/>
              </a:spcBef>
              <a:buFont typeface="Arial" panose="020B0604020202020204" pitchFamily="34" charset="0"/>
              <a:buChar char="•"/>
            </a:lvl9pPr>
          </a:lstStyle>
          <a:p>
            <a:pPr lvl="0"/>
            <a:r>
              <a:rPr lang="en-GB" sz="3200" dirty="0"/>
              <a:t>aalto.fi</a:t>
            </a:r>
          </a:p>
        </p:txBody>
      </p:sp>
      <p:cxnSp>
        <p:nvCxnSpPr>
          <p:cNvPr id="9" name="Straight Connector 8">
            <a:extLst>
              <a:ext uri="{FF2B5EF4-FFF2-40B4-BE49-F238E27FC236}">
                <a16:creationId xmlns:a16="http://schemas.microsoft.com/office/drawing/2014/main" id="{526E9EB7-2C97-21BD-728D-4E129DB8FD35}"/>
              </a:ext>
              <a:ext uri="{C183D7F6-B498-43B3-948B-1728B52AA6E4}">
                <adec:decorative xmlns:adec="http://schemas.microsoft.com/office/drawing/2017/decorative" val="1"/>
              </a:ext>
            </a:extLst>
          </p:cNvPr>
          <p:cNvCxnSpPr>
            <a:cxnSpLocks/>
          </p:cNvCxnSpPr>
          <p:nvPr/>
        </p:nvCxnSpPr>
        <p:spPr>
          <a:xfrm>
            <a:off x="6448576" y="2004866"/>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2">
            <a:extLst>
              <a:ext uri="{FF2B5EF4-FFF2-40B4-BE49-F238E27FC236}">
                <a16:creationId xmlns:a16="http://schemas.microsoft.com/office/drawing/2014/main" id="{EE7BE5AF-5BA3-43BE-6B1C-F56C8A9C8AB8}"/>
              </a:ext>
            </a:extLst>
          </p:cNvPr>
          <p:cNvSpPr>
            <a:spLocks noGrp="1"/>
          </p:cNvSpPr>
          <p:nvPr>
            <p:ph type="ftr" sz="quarter" idx="15"/>
          </p:nvPr>
        </p:nvSpPr>
        <p:spPr>
          <a:xfrm>
            <a:off x="6456040" y="6309320"/>
            <a:ext cx="3744416" cy="144016"/>
          </a:xfrm>
        </p:spPr>
        <p:txBody>
          <a:bodyPr/>
          <a:lstStyle/>
          <a:p>
            <a:endParaRPr lang="fi-FI" dirty="0"/>
          </a:p>
        </p:txBody>
      </p:sp>
    </p:spTree>
    <p:extLst>
      <p:ext uri="{BB962C8B-B14F-4D97-AF65-F5344CB8AC3E}">
        <p14:creationId xmlns:p14="http://schemas.microsoft.com/office/powerpoint/2010/main" val="2226004313"/>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Thank you Yellow">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4A4D6E-EA47-4FB6-4842-6266F7987D40}"/>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err="1">
              <a:solidFill>
                <a:schemeClr val="tx1"/>
              </a:solidFill>
              <a:latin typeface="+mj-lt"/>
            </a:endParaRPr>
          </a:p>
        </p:txBody>
      </p:sp>
      <p:sp>
        <p:nvSpPr>
          <p:cNvPr id="6" name="Freeform 5">
            <a:extLst>
              <a:ext uri="{FF2B5EF4-FFF2-40B4-BE49-F238E27FC236}">
                <a16:creationId xmlns:a16="http://schemas.microsoft.com/office/drawing/2014/main" id="{4E379A93-4718-A4A6-52FF-0770DDE1FB8E}"/>
              </a:ext>
              <a:ext uri="{C183D7F6-B498-43B3-948B-1728B52AA6E4}">
                <adec:decorative xmlns:adec="http://schemas.microsoft.com/office/drawing/2017/decorative" val="1"/>
              </a:ext>
            </a:extLst>
          </p:cNvPr>
          <p:cNvSpPr>
            <a:spLocks noChangeAspect="1" noEditPoints="1"/>
          </p:cNvSpPr>
          <p:nvPr/>
        </p:nvSpPr>
        <p:spPr bwMode="auto">
          <a:xfrm>
            <a:off x="407988" y="2805066"/>
            <a:ext cx="4895924" cy="3648121"/>
          </a:xfrm>
          <a:custGeom>
            <a:avLst/>
            <a:gdLst>
              <a:gd name="T0" fmla="*/ 6475 w 6475"/>
              <a:gd name="T1" fmla="*/ 1671 h 4824"/>
              <a:gd name="T2" fmla="*/ 6332 w 6475"/>
              <a:gd name="T3" fmla="*/ 2506 h 4824"/>
              <a:gd name="T4" fmla="*/ 6191 w 6475"/>
              <a:gd name="T5" fmla="*/ 3343 h 4824"/>
              <a:gd name="T6" fmla="*/ 5547 w 6475"/>
              <a:gd name="T7" fmla="*/ 3343 h 4824"/>
              <a:gd name="T8" fmla="*/ 5428 w 6475"/>
              <a:gd name="T9" fmla="*/ 2506 h 4824"/>
              <a:gd name="T10" fmla="*/ 5309 w 6475"/>
              <a:gd name="T11" fmla="*/ 1671 h 4824"/>
              <a:gd name="T12" fmla="*/ 5309 w 6475"/>
              <a:gd name="T13" fmla="*/ 835 h 4824"/>
              <a:gd name="T14" fmla="*/ 5309 w 6475"/>
              <a:gd name="T15" fmla="*/ 0 h 4824"/>
              <a:gd name="T16" fmla="*/ 5892 w 6475"/>
              <a:gd name="T17" fmla="*/ 0 h 4824"/>
              <a:gd name="T18" fmla="*/ 6475 w 6475"/>
              <a:gd name="T19" fmla="*/ 0 h 4824"/>
              <a:gd name="T20" fmla="*/ 6475 w 6475"/>
              <a:gd name="T21" fmla="*/ 835 h 4824"/>
              <a:gd name="T22" fmla="*/ 6475 w 6475"/>
              <a:gd name="T23" fmla="*/ 1671 h 4824"/>
              <a:gd name="T24" fmla="*/ 3041 w 6475"/>
              <a:gd name="T25" fmla="*/ 3007 h 4824"/>
              <a:gd name="T26" fmla="*/ 2742 w 6475"/>
              <a:gd name="T27" fmla="*/ 2147 h 4824"/>
              <a:gd name="T28" fmla="*/ 2444 w 6475"/>
              <a:gd name="T29" fmla="*/ 1289 h 4824"/>
              <a:gd name="T30" fmla="*/ 2145 w 6475"/>
              <a:gd name="T31" fmla="*/ 2147 h 4824"/>
              <a:gd name="T32" fmla="*/ 1847 w 6475"/>
              <a:gd name="T33" fmla="*/ 3007 h 4824"/>
              <a:gd name="T34" fmla="*/ 2444 w 6475"/>
              <a:gd name="T35" fmla="*/ 3007 h 4824"/>
              <a:gd name="T36" fmla="*/ 3041 w 6475"/>
              <a:gd name="T37" fmla="*/ 3007 h 4824"/>
              <a:gd name="T38" fmla="*/ 4887 w 6475"/>
              <a:gd name="T39" fmla="*/ 4824 h 4824"/>
              <a:gd name="T40" fmla="*/ 4278 w 6475"/>
              <a:gd name="T41" fmla="*/ 4824 h 4824"/>
              <a:gd name="T42" fmla="*/ 3671 w 6475"/>
              <a:gd name="T43" fmla="*/ 4824 h 4824"/>
              <a:gd name="T44" fmla="*/ 3375 w 6475"/>
              <a:gd name="T45" fmla="*/ 3971 h 4824"/>
              <a:gd name="T46" fmla="*/ 2444 w 6475"/>
              <a:gd name="T47" fmla="*/ 3971 h 4824"/>
              <a:gd name="T48" fmla="*/ 1513 w 6475"/>
              <a:gd name="T49" fmla="*/ 3971 h 4824"/>
              <a:gd name="T50" fmla="*/ 1216 w 6475"/>
              <a:gd name="T51" fmla="*/ 4824 h 4824"/>
              <a:gd name="T52" fmla="*/ 607 w 6475"/>
              <a:gd name="T53" fmla="*/ 4824 h 4824"/>
              <a:gd name="T54" fmla="*/ 0 w 6475"/>
              <a:gd name="T55" fmla="*/ 4824 h 4824"/>
              <a:gd name="T56" fmla="*/ 214 w 6475"/>
              <a:gd name="T57" fmla="*/ 4221 h 4824"/>
              <a:gd name="T58" fmla="*/ 427 w 6475"/>
              <a:gd name="T59" fmla="*/ 3618 h 4824"/>
              <a:gd name="T60" fmla="*/ 641 w 6475"/>
              <a:gd name="T61" fmla="*/ 3015 h 4824"/>
              <a:gd name="T62" fmla="*/ 856 w 6475"/>
              <a:gd name="T63" fmla="*/ 2412 h 4824"/>
              <a:gd name="T64" fmla="*/ 1070 w 6475"/>
              <a:gd name="T65" fmla="*/ 1809 h 4824"/>
              <a:gd name="T66" fmla="*/ 1285 w 6475"/>
              <a:gd name="T67" fmla="*/ 1206 h 4824"/>
              <a:gd name="T68" fmla="*/ 1499 w 6475"/>
              <a:gd name="T69" fmla="*/ 603 h 4824"/>
              <a:gd name="T70" fmla="*/ 1714 w 6475"/>
              <a:gd name="T71" fmla="*/ 0 h 4824"/>
              <a:gd name="T72" fmla="*/ 2443 w 6475"/>
              <a:gd name="T73" fmla="*/ 0 h 4824"/>
              <a:gd name="T74" fmla="*/ 3173 w 6475"/>
              <a:gd name="T75" fmla="*/ 0 h 4824"/>
              <a:gd name="T76" fmla="*/ 3387 w 6475"/>
              <a:gd name="T77" fmla="*/ 603 h 4824"/>
              <a:gd name="T78" fmla="*/ 3601 w 6475"/>
              <a:gd name="T79" fmla="*/ 1206 h 4824"/>
              <a:gd name="T80" fmla="*/ 3814 w 6475"/>
              <a:gd name="T81" fmla="*/ 1809 h 4824"/>
              <a:gd name="T82" fmla="*/ 4029 w 6475"/>
              <a:gd name="T83" fmla="*/ 2412 h 4824"/>
              <a:gd name="T84" fmla="*/ 4243 w 6475"/>
              <a:gd name="T85" fmla="*/ 3015 h 4824"/>
              <a:gd name="T86" fmla="*/ 4458 w 6475"/>
              <a:gd name="T87" fmla="*/ 3618 h 4824"/>
              <a:gd name="T88" fmla="*/ 4672 w 6475"/>
              <a:gd name="T89" fmla="*/ 4221 h 4824"/>
              <a:gd name="T90" fmla="*/ 4887 w 6475"/>
              <a:gd name="T91" fmla="*/ 4824 h 4824"/>
              <a:gd name="T92" fmla="*/ 5343 w 6475"/>
              <a:gd name="T93" fmla="*/ 4824 h 4824"/>
              <a:gd name="T94" fmla="*/ 5343 w 6475"/>
              <a:gd name="T95" fmla="*/ 4277 h 4824"/>
              <a:gd name="T96" fmla="*/ 5343 w 6475"/>
              <a:gd name="T97" fmla="*/ 3730 h 4824"/>
              <a:gd name="T98" fmla="*/ 5891 w 6475"/>
              <a:gd name="T99" fmla="*/ 3730 h 4824"/>
              <a:gd name="T100" fmla="*/ 6440 w 6475"/>
              <a:gd name="T101" fmla="*/ 3730 h 4824"/>
              <a:gd name="T102" fmla="*/ 6440 w 6475"/>
              <a:gd name="T103" fmla="*/ 4277 h 4824"/>
              <a:gd name="T104" fmla="*/ 6440 w 6475"/>
              <a:gd name="T105" fmla="*/ 4824 h 4824"/>
              <a:gd name="T106" fmla="*/ 5891 w 6475"/>
              <a:gd name="T107" fmla="*/ 4824 h 4824"/>
              <a:gd name="T108" fmla="*/ 5343 w 6475"/>
              <a:gd name="T109" fmla="*/ 4824 h 4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75" h="4824">
                <a:moveTo>
                  <a:pt x="6475" y="1671"/>
                </a:moveTo>
                <a:lnTo>
                  <a:pt x="6332" y="2506"/>
                </a:lnTo>
                <a:lnTo>
                  <a:pt x="6191" y="3343"/>
                </a:lnTo>
                <a:lnTo>
                  <a:pt x="5547" y="3343"/>
                </a:lnTo>
                <a:lnTo>
                  <a:pt x="5428" y="2506"/>
                </a:lnTo>
                <a:lnTo>
                  <a:pt x="5309" y="1671"/>
                </a:lnTo>
                <a:lnTo>
                  <a:pt x="5309" y="835"/>
                </a:lnTo>
                <a:lnTo>
                  <a:pt x="5309" y="0"/>
                </a:lnTo>
                <a:lnTo>
                  <a:pt x="5892" y="0"/>
                </a:lnTo>
                <a:lnTo>
                  <a:pt x="6475" y="0"/>
                </a:lnTo>
                <a:lnTo>
                  <a:pt x="6475" y="835"/>
                </a:lnTo>
                <a:lnTo>
                  <a:pt x="6475" y="1671"/>
                </a:lnTo>
                <a:close/>
                <a:moveTo>
                  <a:pt x="3041" y="3007"/>
                </a:moveTo>
                <a:lnTo>
                  <a:pt x="2742" y="2147"/>
                </a:lnTo>
                <a:lnTo>
                  <a:pt x="2444" y="1289"/>
                </a:lnTo>
                <a:lnTo>
                  <a:pt x="2145" y="2147"/>
                </a:lnTo>
                <a:lnTo>
                  <a:pt x="1847" y="3007"/>
                </a:lnTo>
                <a:lnTo>
                  <a:pt x="2444" y="3007"/>
                </a:lnTo>
                <a:lnTo>
                  <a:pt x="3041" y="3007"/>
                </a:lnTo>
                <a:close/>
                <a:moveTo>
                  <a:pt x="4887" y="4824"/>
                </a:moveTo>
                <a:lnTo>
                  <a:pt x="4278" y="4824"/>
                </a:lnTo>
                <a:lnTo>
                  <a:pt x="3671" y="4824"/>
                </a:lnTo>
                <a:lnTo>
                  <a:pt x="3375" y="3971"/>
                </a:lnTo>
                <a:lnTo>
                  <a:pt x="2444" y="3971"/>
                </a:lnTo>
                <a:lnTo>
                  <a:pt x="1513" y="3971"/>
                </a:lnTo>
                <a:lnTo>
                  <a:pt x="1216" y="4824"/>
                </a:lnTo>
                <a:lnTo>
                  <a:pt x="607" y="4824"/>
                </a:lnTo>
                <a:lnTo>
                  <a:pt x="0" y="4824"/>
                </a:lnTo>
                <a:lnTo>
                  <a:pt x="214" y="4221"/>
                </a:lnTo>
                <a:lnTo>
                  <a:pt x="427" y="3618"/>
                </a:lnTo>
                <a:lnTo>
                  <a:pt x="641" y="3015"/>
                </a:lnTo>
                <a:lnTo>
                  <a:pt x="856" y="2412"/>
                </a:lnTo>
                <a:lnTo>
                  <a:pt x="1070" y="1809"/>
                </a:lnTo>
                <a:lnTo>
                  <a:pt x="1285" y="1206"/>
                </a:lnTo>
                <a:lnTo>
                  <a:pt x="1499" y="603"/>
                </a:lnTo>
                <a:lnTo>
                  <a:pt x="1714" y="0"/>
                </a:lnTo>
                <a:lnTo>
                  <a:pt x="2443" y="0"/>
                </a:lnTo>
                <a:lnTo>
                  <a:pt x="3173" y="0"/>
                </a:lnTo>
                <a:lnTo>
                  <a:pt x="3387" y="603"/>
                </a:lnTo>
                <a:lnTo>
                  <a:pt x="3601" y="1206"/>
                </a:lnTo>
                <a:lnTo>
                  <a:pt x="3814" y="1809"/>
                </a:lnTo>
                <a:lnTo>
                  <a:pt x="4029" y="2412"/>
                </a:lnTo>
                <a:lnTo>
                  <a:pt x="4243" y="3015"/>
                </a:lnTo>
                <a:lnTo>
                  <a:pt x="4458" y="3618"/>
                </a:lnTo>
                <a:lnTo>
                  <a:pt x="4672" y="4221"/>
                </a:lnTo>
                <a:lnTo>
                  <a:pt x="4887" y="4824"/>
                </a:lnTo>
                <a:close/>
                <a:moveTo>
                  <a:pt x="5343" y="4824"/>
                </a:moveTo>
                <a:lnTo>
                  <a:pt x="5343" y="4277"/>
                </a:lnTo>
                <a:lnTo>
                  <a:pt x="5343" y="3730"/>
                </a:lnTo>
                <a:lnTo>
                  <a:pt x="5891" y="3730"/>
                </a:lnTo>
                <a:lnTo>
                  <a:pt x="6440" y="3730"/>
                </a:lnTo>
                <a:lnTo>
                  <a:pt x="6440" y="4277"/>
                </a:lnTo>
                <a:lnTo>
                  <a:pt x="6440" y="4824"/>
                </a:lnTo>
                <a:lnTo>
                  <a:pt x="5891" y="4824"/>
                </a:lnTo>
                <a:lnTo>
                  <a:pt x="5343" y="48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Date Placeholder 1">
            <a:extLst>
              <a:ext uri="{FF2B5EF4-FFF2-40B4-BE49-F238E27FC236}">
                <a16:creationId xmlns:a16="http://schemas.microsoft.com/office/drawing/2014/main" id="{2F31311B-B039-888D-706C-C02FE1F80175}"/>
              </a:ext>
            </a:extLst>
          </p:cNvPr>
          <p:cNvSpPr>
            <a:spLocks noGrp="1"/>
          </p:cNvSpPr>
          <p:nvPr>
            <p:ph type="dt" sz="half" idx="14"/>
          </p:nvPr>
        </p:nvSpPr>
        <p:spPr/>
        <p:txBody>
          <a:bodyPr/>
          <a:lstStyle/>
          <a:p>
            <a:fld id="{725CAF6D-1016-4B8F-B423-2EFB8ABFBD35}" type="datetime1">
              <a:rPr lang="fi-FI" smtClean="0"/>
              <a:t>8.10.2026</a:t>
            </a:fld>
            <a:endParaRPr lang="fi-FI" dirty="0"/>
          </a:p>
        </p:txBody>
      </p:sp>
      <p:sp>
        <p:nvSpPr>
          <p:cNvPr id="4" name="Slide Number Placeholder 3">
            <a:extLst>
              <a:ext uri="{FF2B5EF4-FFF2-40B4-BE49-F238E27FC236}">
                <a16:creationId xmlns:a16="http://schemas.microsoft.com/office/drawing/2014/main" id="{22ED29A7-39F7-6678-ED5C-1BFC1DE83DE3}"/>
              </a:ext>
            </a:extLst>
          </p:cNvPr>
          <p:cNvSpPr>
            <a:spLocks noGrp="1"/>
          </p:cNvSpPr>
          <p:nvPr>
            <p:ph type="sldNum" sz="quarter" idx="16"/>
          </p:nvPr>
        </p:nvSpPr>
        <p:spPr/>
        <p:txBody>
          <a:bodyPr/>
          <a:lstStyle/>
          <a:p>
            <a:fld id="{D701140D-C14F-41CA-99FC-0EF83E8DA40A}" type="slidenum">
              <a:rPr lang="fi-FI" smtClean="0"/>
              <a:pPr/>
              <a:t>‹#›</a:t>
            </a:fld>
            <a:endParaRPr lang="fi-FI" dirty="0"/>
          </a:p>
        </p:txBody>
      </p:sp>
      <p:sp>
        <p:nvSpPr>
          <p:cNvPr id="7" name="TextBox 6">
            <a:extLst>
              <a:ext uri="{FF2B5EF4-FFF2-40B4-BE49-F238E27FC236}">
                <a16:creationId xmlns:a16="http://schemas.microsoft.com/office/drawing/2014/main" id="{A2C0BA38-FC88-57DB-9D5F-17BBFA1AD9C4}"/>
              </a:ext>
              <a:ext uri="{C183D7F6-B498-43B3-948B-1728B52AA6E4}">
                <adec:decorative xmlns:adec="http://schemas.microsoft.com/office/drawing/2017/decorative" val="1"/>
              </a:ext>
            </a:extLst>
          </p:cNvPr>
          <p:cNvSpPr txBox="1"/>
          <p:nvPr/>
        </p:nvSpPr>
        <p:spPr>
          <a:xfrm>
            <a:off x="6456040" y="2249172"/>
            <a:ext cx="1512168" cy="504000"/>
          </a:xfrm>
          <a:prstGeom prst="rect">
            <a:avLst/>
          </a:prstGeom>
          <a:noFill/>
        </p:spPr>
        <p:txBody>
          <a:bodyPr wrap="none" lIns="0" tIns="0" rIns="0" bIns="0" rtlCol="0" anchor="b" anchorCtr="0">
            <a:noAutofit/>
          </a:bodyPr>
          <a:lstStyle/>
          <a:p>
            <a:pPr algn="l"/>
            <a:r>
              <a:rPr lang="en-US" sz="3200" dirty="0" err="1">
                <a:latin typeface="+mj-lt"/>
              </a:rPr>
              <a:t>Nähdään</a:t>
            </a:r>
            <a:r>
              <a:rPr lang="en-US" sz="3200" dirty="0">
                <a:latin typeface="+mj-lt"/>
              </a:rPr>
              <a:t> pian!</a:t>
            </a:r>
          </a:p>
        </p:txBody>
      </p:sp>
      <p:sp>
        <p:nvSpPr>
          <p:cNvPr id="8" name="TextBox 7">
            <a:hlinkClick r:id="rId2"/>
            <a:extLst>
              <a:ext uri="{FF2B5EF4-FFF2-40B4-BE49-F238E27FC236}">
                <a16:creationId xmlns:a16="http://schemas.microsoft.com/office/drawing/2014/main" id="{ED4DAA49-5117-79E7-369F-3E00EDCAAED8}"/>
              </a:ext>
              <a:ext uri="{C183D7F6-B498-43B3-948B-1728B52AA6E4}">
                <adec:decorative xmlns:adec="http://schemas.microsoft.com/office/drawing/2017/decorative" val="1"/>
              </a:ext>
            </a:extLst>
          </p:cNvPr>
          <p:cNvSpPr txBox="1"/>
          <p:nvPr/>
        </p:nvSpPr>
        <p:spPr>
          <a:xfrm>
            <a:off x="6456040" y="2769778"/>
            <a:ext cx="1438214" cy="443198"/>
          </a:xfrm>
          <a:prstGeom prst="rect">
            <a:avLst/>
          </a:prstGeom>
        </p:spPr>
        <p:txBody>
          <a:bodyPr vert="horz" wrap="square" lIns="0" tIns="0" rIns="0" bIns="0" rtlCol="0" anchor="t" anchorCtr="0">
            <a:spAutoFit/>
          </a:bodyPr>
          <a:lstStyle>
            <a:lvl1pPr lvl="0" indent="0">
              <a:lnSpc>
                <a:spcPct val="90000"/>
              </a:lnSpc>
              <a:spcBef>
                <a:spcPts val="800"/>
              </a:spcBef>
              <a:buFontTx/>
              <a:buNone/>
              <a:defRPr sz="3000" b="1" spc="-50" baseline="0">
                <a:latin typeface="+mj-lt"/>
              </a:defRPr>
            </a:lvl1pPr>
            <a:lvl2pPr marL="266700" indent="-266700">
              <a:lnSpc>
                <a:spcPct val="100000"/>
              </a:lnSpc>
              <a:spcBef>
                <a:spcPts val="800"/>
              </a:spcBef>
              <a:buFont typeface="Arial" panose="020B0604020202020204" pitchFamily="34" charset="0"/>
              <a:buChar char="•"/>
              <a:defRPr sz="2000"/>
            </a:lvl2pPr>
            <a:lvl3pPr marL="542925" indent="-276225">
              <a:lnSpc>
                <a:spcPct val="100000"/>
              </a:lnSpc>
              <a:spcBef>
                <a:spcPts val="800"/>
              </a:spcBef>
              <a:buFont typeface="Arial" panose="020B0604020202020204" pitchFamily="34" charset="0"/>
              <a:buChar char="•"/>
            </a:lvl3pPr>
            <a:lvl4pPr marL="809625" indent="-266700">
              <a:lnSpc>
                <a:spcPct val="100000"/>
              </a:lnSpc>
              <a:spcBef>
                <a:spcPts val="800"/>
              </a:spcBef>
              <a:buFont typeface="Arial" panose="020B0604020202020204" pitchFamily="34" charset="0"/>
              <a:buChar char="•"/>
            </a:lvl4pPr>
            <a:lvl5pPr marL="1076325" indent="-266700">
              <a:lnSpc>
                <a:spcPct val="100000"/>
              </a:lnSpc>
              <a:spcBef>
                <a:spcPts val="800"/>
              </a:spcBef>
              <a:buFont typeface="Arial" panose="020B0604020202020204" pitchFamily="34" charset="0"/>
              <a:buChar char="•"/>
            </a:lvl5pPr>
            <a:lvl6pPr marL="1343025" indent="-266700">
              <a:lnSpc>
                <a:spcPct val="100000"/>
              </a:lnSpc>
              <a:spcBef>
                <a:spcPts val="800"/>
              </a:spcBef>
              <a:buFont typeface="Arial" panose="020B0604020202020204" pitchFamily="34" charset="0"/>
              <a:buChar char="•"/>
            </a:lvl6pPr>
            <a:lvl7pPr marL="1619250" indent="-276225">
              <a:lnSpc>
                <a:spcPct val="100000"/>
              </a:lnSpc>
              <a:spcBef>
                <a:spcPts val="800"/>
              </a:spcBef>
              <a:buFont typeface="Arial" panose="020B0604020202020204" pitchFamily="34" charset="0"/>
              <a:buChar char="•"/>
            </a:lvl7pPr>
            <a:lvl8pPr marL="1885950" indent="-266700">
              <a:lnSpc>
                <a:spcPct val="100000"/>
              </a:lnSpc>
              <a:spcBef>
                <a:spcPts val="800"/>
              </a:spcBef>
              <a:buFont typeface="Arial" panose="020B0604020202020204" pitchFamily="34" charset="0"/>
              <a:buChar char="•"/>
            </a:lvl8pPr>
            <a:lvl9pPr marL="2152650" indent="-266700">
              <a:lnSpc>
                <a:spcPct val="100000"/>
              </a:lnSpc>
              <a:spcBef>
                <a:spcPts val="800"/>
              </a:spcBef>
              <a:buFont typeface="Arial" panose="020B0604020202020204" pitchFamily="34" charset="0"/>
              <a:buChar char="•"/>
            </a:lvl9pPr>
          </a:lstStyle>
          <a:p>
            <a:pPr lvl="0"/>
            <a:r>
              <a:rPr lang="en-GB" sz="3200" dirty="0"/>
              <a:t>aalto.fi</a:t>
            </a:r>
          </a:p>
        </p:txBody>
      </p:sp>
      <p:cxnSp>
        <p:nvCxnSpPr>
          <p:cNvPr id="9" name="Straight Connector 8">
            <a:extLst>
              <a:ext uri="{FF2B5EF4-FFF2-40B4-BE49-F238E27FC236}">
                <a16:creationId xmlns:a16="http://schemas.microsoft.com/office/drawing/2014/main" id="{83DCA95A-EFB3-A3D7-88E6-2D13DAC91375}"/>
              </a:ext>
              <a:ext uri="{C183D7F6-B498-43B3-948B-1728B52AA6E4}">
                <adec:decorative xmlns:adec="http://schemas.microsoft.com/office/drawing/2017/decorative" val="1"/>
              </a:ext>
            </a:extLst>
          </p:cNvPr>
          <p:cNvCxnSpPr>
            <a:cxnSpLocks/>
          </p:cNvCxnSpPr>
          <p:nvPr/>
        </p:nvCxnSpPr>
        <p:spPr>
          <a:xfrm>
            <a:off x="6448576" y="2004866"/>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2">
            <a:extLst>
              <a:ext uri="{FF2B5EF4-FFF2-40B4-BE49-F238E27FC236}">
                <a16:creationId xmlns:a16="http://schemas.microsoft.com/office/drawing/2014/main" id="{0CF9B49D-2A0C-2616-04AB-10F0CA3E88F7}"/>
              </a:ext>
            </a:extLst>
          </p:cNvPr>
          <p:cNvSpPr>
            <a:spLocks noGrp="1"/>
          </p:cNvSpPr>
          <p:nvPr>
            <p:ph type="ftr" sz="quarter" idx="15"/>
          </p:nvPr>
        </p:nvSpPr>
        <p:spPr>
          <a:xfrm>
            <a:off x="6456040" y="6309320"/>
            <a:ext cx="3744416" cy="144016"/>
          </a:xfrm>
        </p:spPr>
        <p:txBody>
          <a:bodyPr/>
          <a:lstStyle/>
          <a:p>
            <a:endParaRPr lang="fi-FI" dirty="0"/>
          </a:p>
        </p:txBody>
      </p:sp>
    </p:spTree>
    <p:extLst>
      <p:ext uri="{BB962C8B-B14F-4D97-AF65-F5344CB8AC3E}">
        <p14:creationId xmlns:p14="http://schemas.microsoft.com/office/powerpoint/2010/main" val="3942050793"/>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1.png"/><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1.xml"/><Relationship Id="rId7" Type="http://schemas.openxmlformats.org/officeDocument/2006/relationships/image" Target="../media/image1.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theme" Target="../theme/theme3.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image" Target="../media/image1.png"/><Relationship Id="rId2" Type="http://schemas.openxmlformats.org/officeDocument/2006/relationships/slideLayout" Target="../slideLayouts/slideLayout55.xml"/><Relationship Id="rId16" Type="http://schemas.openxmlformats.org/officeDocument/2006/relationships/theme" Target="../theme/theme4.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image" Target="../media/image1.png"/><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theme" Target="../theme/theme5.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a:t>Click to edit Master title style</a:t>
            </a:r>
            <a:endParaRPr lang="fi-FI" dirty="0"/>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85901988-9E68-44DC-AA5D-396DCAB59566}" type="datetime1">
              <a:rPr lang="fi-FI" smtClean="0"/>
              <a:t>8.10.2026</a:t>
            </a:fld>
            <a:endParaRPr lang="fi-FI" dirty="0"/>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dirty="0"/>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dirty="0"/>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26"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129922"/>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4068" r:id="rId7"/>
    <p:sldLayoutId id="2147484069"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 id="2147483907" r:id="rId18"/>
    <p:sldLayoutId id="2147484076" r:id="rId19"/>
    <p:sldLayoutId id="2147484077" r:id="rId20"/>
    <p:sldLayoutId id="2147484078" r:id="rId21"/>
    <p:sldLayoutId id="2147484075" r:id="rId22"/>
    <p:sldLayoutId id="2147484079" r:id="rId23"/>
    <p:sldLayoutId id="2147484080" r:id="rId24"/>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dirty="0"/>
              <a:t>Click to edit Master title style</a:t>
            </a:r>
            <a:endParaRPr lang="fi-FI" dirty="0"/>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DE3242FC-DAF7-4E05-8C27-30B840DFDDCF}" type="datetime1">
              <a:rPr lang="fi-FI" smtClean="0"/>
              <a:t>8.10.2026</a:t>
            </a:fld>
            <a:endParaRPr lang="fi-FI" dirty="0"/>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dirty="0"/>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dirty="0"/>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26"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13417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 id="2147483794" r:id="rId20"/>
    <p:sldLayoutId id="2147484082" r:id="rId21"/>
    <p:sldLayoutId id="2147484083" r:id="rId22"/>
    <p:sldLayoutId id="2147484084" r:id="rId23"/>
    <p:sldLayoutId id="2147484087" r:id="rId24"/>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dirty="0"/>
              <a:t>Click to edit Master title style</a:t>
            </a:r>
            <a:endParaRPr lang="fi-FI" dirty="0"/>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B49B4554-3C07-45D0-9633-89CA88DFF836}" type="datetime1">
              <a:rPr lang="fi-FI" smtClean="0"/>
              <a:t>8.10.2026</a:t>
            </a:fld>
            <a:endParaRPr lang="fi-FI" dirty="0"/>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dirty="0"/>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dirty="0"/>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7"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709803"/>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dirty="0"/>
              <a:t>Click to edit Master title style</a:t>
            </a:r>
            <a:endParaRPr lang="fi-FI" dirty="0"/>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FE953895-CC21-4E4D-8C64-29B743FA0FFB}" type="datetime1">
              <a:rPr lang="fi-FI" smtClean="0"/>
              <a:t>8.10.2026</a:t>
            </a:fld>
            <a:endParaRPr lang="fi-FI" dirty="0"/>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dirty="0"/>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dirty="0"/>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17"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195271"/>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 id="2147483995" r:id="rId9"/>
    <p:sldLayoutId id="2147483996" r:id="rId10"/>
    <p:sldLayoutId id="2147483997" r:id="rId11"/>
    <p:sldLayoutId id="2147483998" r:id="rId12"/>
    <p:sldLayoutId id="2147483999" r:id="rId13"/>
    <p:sldLayoutId id="2147484000" r:id="rId14"/>
    <p:sldLayoutId id="2147484001" r:id="rId15"/>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dirty="0"/>
              <a:t>Click to edit Master title style</a:t>
            </a:r>
            <a:endParaRPr lang="fi-FI" dirty="0"/>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2EDE175C-1A43-4C11-8530-58DBFCF29D1E}" type="datetime1">
              <a:rPr lang="fi-FI" smtClean="0"/>
              <a:t>8.10.2026</a:t>
            </a:fld>
            <a:endParaRPr lang="fi-FI" dirty="0"/>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dirty="0"/>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dirty="0"/>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12"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623492"/>
      </p:ext>
    </p:extLst>
  </p:cSld>
  <p:clrMap bg1="lt1" tx1="dk1" bg2="lt2" tx2="dk2" accent1="accent1" accent2="accent2" accent3="accent3" accent4="accent4" accent5="accent5" accent6="accent6" hlink="hlink" folHlink="folHlink"/>
  <p:sldLayoutIdLst>
    <p:sldLayoutId id="2147484044" r:id="rId1"/>
    <p:sldLayoutId id="2147484071" r:id="rId2"/>
    <p:sldLayoutId id="2147484072" r:id="rId3"/>
    <p:sldLayoutId id="2147484073" r:id="rId4"/>
    <p:sldLayoutId id="2147484074" r:id="rId5"/>
    <p:sldLayoutId id="2147484064" r:id="rId6"/>
    <p:sldLayoutId id="2147484065" r:id="rId7"/>
    <p:sldLayoutId id="2147484066" r:id="rId8"/>
    <p:sldLayoutId id="2147484067" r:id="rId9"/>
    <p:sldLayoutId id="2147484088" r:id="rId10"/>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dirty="0"/>
              <a:t>Click to edit Master title style</a:t>
            </a:r>
            <a:endParaRPr lang="fi-FI" dirty="0"/>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i-FI" dirty="0"/>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2CE1EE34-BDA5-4457-AC6A-D23E1D6D819A}" type="datetime1">
              <a:rPr lang="fi-FI" smtClean="0"/>
              <a:t>8.10.2026</a:t>
            </a:fld>
            <a:endParaRPr lang="fi-FI" dirty="0"/>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dirty="0"/>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dirty="0"/>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130185"/>
      </p:ext>
    </p:extLst>
  </p:cSld>
  <p:clrMap bg1="lt1" tx1="dk1" bg2="lt2" tx2="dk2" accent1="accent1" accent2="accent2" accent3="accent3" accent4="accent4" accent5="accent5" accent6="accent6" hlink="hlink" folHlink="folHlink"/>
  <p:sldLayoutIdLst>
    <p:sldLayoutId id="2147484070" r:id="rId1"/>
    <p:sldLayoutId id="2147483888" r:id="rId2"/>
    <p:sldLayoutId id="2147483889" r:id="rId3"/>
    <p:sldLayoutId id="2147483890" r:id="rId4"/>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5.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54.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54.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63.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1.xml"/><Relationship Id="rId1" Type="http://schemas.openxmlformats.org/officeDocument/2006/relationships/slideLayout" Target="../slideLayouts/slideLayout63.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2.xml"/><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54.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48.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Video 14" descr="Valta meri aallot">
            <a:extLst>
              <a:ext uri="{FF2B5EF4-FFF2-40B4-BE49-F238E27FC236}">
                <a16:creationId xmlns:a16="http://schemas.microsoft.com/office/drawing/2014/main" id="{0F4C3C3C-AEF1-C26A-4F1B-E9F9755D63D4}"/>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7058" r="22799" b="-1"/>
          <a:stretch/>
        </p:blipFill>
        <p:spPr>
          <a:xfrm>
            <a:off x="6096000" y="9746"/>
            <a:ext cx="6096000" cy="6838508"/>
          </a:xfrm>
          <a:prstGeom prst="rect">
            <a:avLst/>
          </a:prstGeom>
          <a:noFill/>
        </p:spPr>
      </p:pic>
      <p:sp>
        <p:nvSpPr>
          <p:cNvPr id="4" name="Date Placeholder 3">
            <a:extLst>
              <a:ext uri="{FF2B5EF4-FFF2-40B4-BE49-F238E27FC236}">
                <a16:creationId xmlns:a16="http://schemas.microsoft.com/office/drawing/2014/main" id="{0E9225B8-C2F4-BA0B-8EA7-44C9D96F6368}"/>
              </a:ext>
            </a:extLst>
          </p:cNvPr>
          <p:cNvSpPr>
            <a:spLocks noGrp="1"/>
          </p:cNvSpPr>
          <p:nvPr>
            <p:ph type="dt" sz="half" idx="10"/>
          </p:nvPr>
        </p:nvSpPr>
        <p:spPr>
          <a:xfrm>
            <a:off x="10200456" y="6309320"/>
            <a:ext cx="1152128" cy="143868"/>
          </a:xfrm>
        </p:spPr>
        <p:txBody>
          <a:bodyPr anchor="ctr">
            <a:normAutofit/>
          </a:bodyPr>
          <a:lstStyle/>
          <a:p>
            <a:pPr algn="r" rtl="0">
              <a:spcAft>
                <a:spcPts val="600"/>
              </a:spcAft>
            </a:pPr>
            <a:fld id="{9513B716-7DD5-49C7-9B89-84A5EEFD8FE5}" type="datetime1">
              <a:rPr lang="en-FI"/>
              <a:pPr algn="r" rtl="0">
                <a:spcAft>
                  <a:spcPts val="600"/>
                </a:spcAft>
              </a:pPr>
              <a:t>10/08/2026</a:t>
            </a:fld>
            <a:endParaRPr lang="sv-se"/>
          </a:p>
        </p:txBody>
      </p:sp>
      <p:sp>
        <p:nvSpPr>
          <p:cNvPr id="6" name="Slide Number Placeholder 5">
            <a:extLst>
              <a:ext uri="{FF2B5EF4-FFF2-40B4-BE49-F238E27FC236}">
                <a16:creationId xmlns:a16="http://schemas.microsoft.com/office/drawing/2014/main" id="{B34FB7AF-611D-A911-E047-2F3A5822C264}"/>
              </a:ext>
            </a:extLst>
          </p:cNvPr>
          <p:cNvSpPr>
            <a:spLocks noGrp="1"/>
          </p:cNvSpPr>
          <p:nvPr>
            <p:ph type="sldNum" sz="quarter" idx="12"/>
          </p:nvPr>
        </p:nvSpPr>
        <p:spPr>
          <a:xfrm>
            <a:off x="11352584" y="6309320"/>
            <a:ext cx="431428" cy="143869"/>
          </a:xfrm>
        </p:spPr>
        <p:txBody>
          <a:bodyPr anchor="ctr">
            <a:normAutofit/>
          </a:bodyPr>
          <a:lstStyle/>
          <a:p>
            <a:pPr algn="r" rtl="0">
              <a:spcAft>
                <a:spcPts val="600"/>
              </a:spcAft>
            </a:pPr>
            <a:fld id="{D701140D-C14F-41CA-99FC-0EF83E8DA40A}" type="slidenum">
              <a:rPr/>
              <a:pPr>
                <a:spcAft>
                  <a:spcPts val="600"/>
                </a:spcAft>
              </a:pPr>
              <a:t>1</a:t>
            </a:fld>
            <a:endParaRPr lang="sv-se"/>
          </a:p>
        </p:txBody>
      </p:sp>
      <p:sp>
        <p:nvSpPr>
          <p:cNvPr id="12" name="Title 11">
            <a:extLst>
              <a:ext uri="{FF2B5EF4-FFF2-40B4-BE49-F238E27FC236}">
                <a16:creationId xmlns:a16="http://schemas.microsoft.com/office/drawing/2014/main" id="{E206DF6F-AFE0-3008-AB3A-CC32E6D8DC57}"/>
              </a:ext>
            </a:extLst>
          </p:cNvPr>
          <p:cNvSpPr>
            <a:spLocks noGrp="1"/>
          </p:cNvSpPr>
          <p:nvPr>
            <p:ph type="ctrTitle"/>
          </p:nvPr>
        </p:nvSpPr>
        <p:spPr>
          <a:xfrm>
            <a:off x="407988" y="3167438"/>
            <a:ext cx="5183956" cy="492443"/>
          </a:xfrm>
        </p:spPr>
        <p:txBody>
          <a:bodyPr wrap="square" anchor="b">
            <a:normAutofit fontScale="90000"/>
          </a:bodyPr>
          <a:lstStyle/>
          <a:p>
            <a:pPr algn="l" rtl="0"/>
            <a:r>
              <a:rPr lang="sv-se" sz="3000" b="1" i="0" baseline="0" dirty="0"/>
              <a:t>Vä</a:t>
            </a:r>
            <a:r>
              <a:rPr lang="sv-se" sz="3000" b="1" i="0" u="none" baseline="0" dirty="0"/>
              <a:t>lkommen till Aalto-universitetet!</a:t>
            </a:r>
            <a:endParaRPr lang="sv-se" sz="3000" dirty="0"/>
          </a:p>
        </p:txBody>
      </p:sp>
      <p:sp>
        <p:nvSpPr>
          <p:cNvPr id="32" name="Subtitle 5">
            <a:extLst>
              <a:ext uri="{FF2B5EF4-FFF2-40B4-BE49-F238E27FC236}">
                <a16:creationId xmlns:a16="http://schemas.microsoft.com/office/drawing/2014/main" id="{D73EADF0-7F97-A4FE-F1F4-60C92C2AA6B8}"/>
              </a:ext>
            </a:extLst>
          </p:cNvPr>
          <p:cNvSpPr>
            <a:spLocks noGrp="1"/>
          </p:cNvSpPr>
          <p:nvPr>
            <p:ph type="subTitle" idx="1"/>
          </p:nvPr>
        </p:nvSpPr>
        <p:spPr>
          <a:xfrm>
            <a:off x="407988" y="3690562"/>
            <a:ext cx="5183956" cy="984885"/>
          </a:xfrm>
        </p:spPr>
        <p:txBody>
          <a:bodyPr/>
          <a:lstStyle/>
          <a:p>
            <a:endParaRPr lang="sv-se" dirty="0"/>
          </a:p>
        </p:txBody>
      </p:sp>
      <p:sp>
        <p:nvSpPr>
          <p:cNvPr id="34" name="Text Placeholder 6">
            <a:extLst>
              <a:ext uri="{FF2B5EF4-FFF2-40B4-BE49-F238E27FC236}">
                <a16:creationId xmlns:a16="http://schemas.microsoft.com/office/drawing/2014/main" id="{2C3287BE-9335-50EB-24F2-95800C314DC9}"/>
              </a:ext>
            </a:extLst>
          </p:cNvPr>
          <p:cNvSpPr>
            <a:spLocks noGrp="1"/>
          </p:cNvSpPr>
          <p:nvPr>
            <p:ph type="body" sz="quarter" idx="14"/>
          </p:nvPr>
        </p:nvSpPr>
        <p:spPr>
          <a:xfrm>
            <a:off x="407989" y="4869160"/>
            <a:ext cx="5183955" cy="276999"/>
          </a:xfrm>
        </p:spPr>
        <p:txBody>
          <a:bodyPr/>
          <a:lstStyle/>
          <a:p>
            <a:endParaRPr lang="sv-se" dirty="0"/>
          </a:p>
        </p:txBody>
      </p:sp>
    </p:spTree>
    <p:extLst>
      <p:ext uri="{BB962C8B-B14F-4D97-AF65-F5344CB8AC3E}">
        <p14:creationId xmlns:p14="http://schemas.microsoft.com/office/powerpoint/2010/main" val="67865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1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5"/>
                                        </p:tgtEl>
                                      </p:cBhvr>
                                    </p:cmd>
                                  </p:childTnLst>
                                </p:cTn>
                              </p:par>
                            </p:childTnLst>
                          </p:cTn>
                        </p:par>
                      </p:childTnLst>
                    </p:cTn>
                  </p:par>
                </p:childTnLst>
              </p:cTn>
              <p:nextCondLst>
                <p:cond evt="onClick" delay="0">
                  <p:tgtEl>
                    <p:spTgt spid="15"/>
                  </p:tgtEl>
                </p:cond>
              </p:nextCondLst>
            </p:seq>
            <p:video>
              <p:cMediaNode mute="1">
                <p:cTn id="12" repeatCount="indefinite" fill="hold" display="0">
                  <p:stCondLst>
                    <p:cond delay="indefinite"/>
                  </p:stCondLst>
                </p:cTn>
                <p:tgtEl>
                  <p:spTgt spid="1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8A644C-58A9-F95B-B3C6-FE8CA7105F82}"/>
              </a:ext>
            </a:extLst>
          </p:cNvPr>
          <p:cNvSpPr>
            <a:spLocks noGrp="1"/>
          </p:cNvSpPr>
          <p:nvPr>
            <p:ph type="dt" sz="half" idx="10"/>
          </p:nvPr>
        </p:nvSpPr>
        <p:spPr/>
        <p:txBody>
          <a:bodyPr/>
          <a:lstStyle/>
          <a:p>
            <a:pPr algn="r" rtl="0"/>
            <a:fld id="{910783D3-C302-4CE8-B9EA-53F31C941894}" type="datetime1">
              <a:rPr lang="en-FI"/>
              <a:t>10/08/2026</a:t>
            </a:fld>
            <a:endParaRPr lang="sv-se"/>
          </a:p>
        </p:txBody>
      </p:sp>
      <p:sp>
        <p:nvSpPr>
          <p:cNvPr id="3" name="Slide Number Placeholder 2">
            <a:extLst>
              <a:ext uri="{FF2B5EF4-FFF2-40B4-BE49-F238E27FC236}">
                <a16:creationId xmlns:a16="http://schemas.microsoft.com/office/drawing/2014/main" id="{A91EF2AF-F52F-1C1C-2AD4-37E7A763CBED}"/>
              </a:ext>
            </a:extLst>
          </p:cNvPr>
          <p:cNvSpPr>
            <a:spLocks noGrp="1"/>
          </p:cNvSpPr>
          <p:nvPr>
            <p:ph type="sldNum" sz="quarter" idx="12"/>
          </p:nvPr>
        </p:nvSpPr>
        <p:spPr/>
        <p:txBody>
          <a:bodyPr/>
          <a:lstStyle/>
          <a:p>
            <a:pPr algn="r" rtl="0"/>
            <a:fld id="{D701140D-C14F-41CA-99FC-0EF83E8DA40A}" type="slidenum">
              <a:rPr/>
              <a:t>2</a:t>
            </a:fld>
            <a:endParaRPr lang="sv-se"/>
          </a:p>
        </p:txBody>
      </p:sp>
      <p:sp>
        <p:nvSpPr>
          <p:cNvPr id="4" name="Title 3">
            <a:extLst>
              <a:ext uri="{FF2B5EF4-FFF2-40B4-BE49-F238E27FC236}">
                <a16:creationId xmlns:a16="http://schemas.microsoft.com/office/drawing/2014/main" id="{1ADED693-965E-EE57-A043-5C186C669F26}"/>
              </a:ext>
            </a:extLst>
          </p:cNvPr>
          <p:cNvSpPr>
            <a:spLocks noGrp="1"/>
          </p:cNvSpPr>
          <p:nvPr>
            <p:ph type="ctrTitle"/>
          </p:nvPr>
        </p:nvSpPr>
        <p:spPr/>
        <p:txBody>
          <a:bodyPr/>
          <a:lstStyle/>
          <a:p>
            <a:pPr rtl="0"/>
            <a:r>
              <a:rPr lang="sv-se" b="1" i="0" u="none" baseline="0"/>
              <a:t>Förnamn Efternamn</a:t>
            </a:r>
            <a:br>
              <a:rPr lang="sv-se"/>
            </a:br>
            <a:br>
              <a:rPr lang="sv-se"/>
            </a:br>
            <a:r>
              <a:rPr lang="sv-se" sz="2400" b="1" i="0" u="none" baseline="0"/>
              <a:t>Huvudämne</a:t>
            </a:r>
            <a:endParaRPr lang="sv-se" sz="2400" dirty="0"/>
          </a:p>
        </p:txBody>
      </p:sp>
    </p:spTree>
    <p:extLst>
      <p:ext uri="{BB962C8B-B14F-4D97-AF65-F5344CB8AC3E}">
        <p14:creationId xmlns:p14="http://schemas.microsoft.com/office/powerpoint/2010/main" val="218038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n paikkamerkki 7">
            <a:extLst>
              <a:ext uri="{FF2B5EF4-FFF2-40B4-BE49-F238E27FC236}">
                <a16:creationId xmlns:a16="http://schemas.microsoft.com/office/drawing/2014/main" id="{E74B3190-CE76-C058-DD4C-62FF57ED424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1"/>
            <a:ext cx="12216680" cy="7029400"/>
          </a:xfrm>
          <a:prstGeom prst="rect">
            <a:avLst/>
          </a:prstGeom>
        </p:spPr>
      </p:pic>
      <p:sp>
        <p:nvSpPr>
          <p:cNvPr id="2" name="Date Placeholder 1">
            <a:extLst>
              <a:ext uri="{FF2B5EF4-FFF2-40B4-BE49-F238E27FC236}">
                <a16:creationId xmlns:a16="http://schemas.microsoft.com/office/drawing/2014/main" id="{05A38590-098C-F795-6A55-CC38558FD5DA}"/>
              </a:ext>
            </a:extLst>
          </p:cNvPr>
          <p:cNvSpPr>
            <a:spLocks noGrp="1"/>
          </p:cNvSpPr>
          <p:nvPr>
            <p:ph type="dt" sz="half" idx="10"/>
          </p:nvPr>
        </p:nvSpPr>
        <p:spPr>
          <a:xfrm>
            <a:off x="10200456" y="6309319"/>
            <a:ext cx="1152128" cy="146883"/>
          </a:xfrm>
        </p:spPr>
        <p:txBody>
          <a:bodyPr/>
          <a:lstStyle/>
          <a:p>
            <a:pPr algn="r" rtl="0"/>
            <a:fld id="{E46F789D-15AF-4DE1-B71E-CD772EDCD869}" type="datetime1">
              <a:rPr lang="en-FI"/>
              <a:t>10/08/2026</a:t>
            </a:fld>
            <a:endParaRPr lang="sv-se"/>
          </a:p>
        </p:txBody>
      </p:sp>
      <p:sp>
        <p:nvSpPr>
          <p:cNvPr id="3" name="Slide Number Placeholder 2">
            <a:extLst>
              <a:ext uri="{FF2B5EF4-FFF2-40B4-BE49-F238E27FC236}">
                <a16:creationId xmlns:a16="http://schemas.microsoft.com/office/drawing/2014/main" id="{1D953BAA-ABFF-1CD3-4BD7-39028C6E0E3E}"/>
              </a:ext>
            </a:extLst>
          </p:cNvPr>
          <p:cNvSpPr>
            <a:spLocks noGrp="1"/>
          </p:cNvSpPr>
          <p:nvPr>
            <p:ph type="sldNum" sz="quarter" idx="12"/>
          </p:nvPr>
        </p:nvSpPr>
        <p:spPr>
          <a:xfrm>
            <a:off x="11352584" y="6309320"/>
            <a:ext cx="431428" cy="146884"/>
          </a:xfrm>
        </p:spPr>
        <p:txBody>
          <a:bodyPr/>
          <a:lstStyle/>
          <a:p>
            <a:pPr algn="r" rtl="0"/>
            <a:fld id="{D701140D-C14F-41CA-99FC-0EF83E8DA40A}" type="slidenum">
              <a:rPr/>
              <a:t>3</a:t>
            </a:fld>
            <a:endParaRPr lang="sv-se"/>
          </a:p>
        </p:txBody>
      </p:sp>
      <p:sp>
        <p:nvSpPr>
          <p:cNvPr id="6" name="TextBox 5">
            <a:extLst>
              <a:ext uri="{FF2B5EF4-FFF2-40B4-BE49-F238E27FC236}">
                <a16:creationId xmlns:a16="http://schemas.microsoft.com/office/drawing/2014/main" id="{4AA6D299-7AD8-58A5-2F77-3549536D6AE0}"/>
              </a:ext>
            </a:extLst>
          </p:cNvPr>
          <p:cNvSpPr txBox="1"/>
          <p:nvPr/>
        </p:nvSpPr>
        <p:spPr>
          <a:xfrm>
            <a:off x="407368" y="332656"/>
            <a:ext cx="3528392" cy="2062103"/>
          </a:xfrm>
          <a:prstGeom prst="rect">
            <a:avLst/>
          </a:prstGeom>
          <a:noFill/>
        </p:spPr>
        <p:txBody>
          <a:bodyPr wrap="square" rtlCol="0">
            <a:spAutoFit/>
          </a:bodyPr>
          <a:lstStyle/>
          <a:p>
            <a:pPr algn="l" rtl="0"/>
            <a:r>
              <a:rPr lang="sv-se" sz="3200" b="1" i="0" u="none" baseline="0" dirty="0">
                <a:solidFill>
                  <a:schemeClr val="bg1"/>
                </a:solidFill>
                <a:latin typeface="+mj-lt"/>
                <a:ea typeface="+mj-lt"/>
                <a:cs typeface="+mj-lt"/>
              </a:rPr>
              <a:t>Aalto-universitetet för samman konst, teknik och ekonomi.</a:t>
            </a:r>
            <a:endParaRPr lang="sv-se" sz="3200" b="1" dirty="0">
              <a:solidFill>
                <a:schemeClr val="bg1"/>
              </a:solidFill>
              <a:latin typeface="+mj-lt"/>
            </a:endParaRPr>
          </a:p>
        </p:txBody>
      </p:sp>
      <p:sp>
        <p:nvSpPr>
          <p:cNvPr id="5" name="Suorakulmio 8">
            <a:extLst>
              <a:ext uri="{FF2B5EF4-FFF2-40B4-BE49-F238E27FC236}">
                <a16:creationId xmlns:a16="http://schemas.microsoft.com/office/drawing/2014/main" id="{AD09F4C8-8D56-DF0D-1DBB-039D41F1A50C}"/>
              </a:ext>
            </a:extLst>
          </p:cNvPr>
          <p:cNvSpPr/>
          <p:nvPr/>
        </p:nvSpPr>
        <p:spPr>
          <a:xfrm>
            <a:off x="32301" y="0"/>
            <a:ext cx="12184380" cy="7029400"/>
          </a:xfrm>
          <a:prstGeom prst="rect">
            <a:avLst/>
          </a:prstGeom>
          <a:solidFill>
            <a:srgbClr val="00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a:solidFill>
                <a:schemeClr val="tx1"/>
              </a:solidFill>
              <a:latin typeface="+mj-lt"/>
            </a:endParaRPr>
          </a:p>
        </p:txBody>
      </p:sp>
    </p:spTree>
    <p:extLst>
      <p:ext uri="{BB962C8B-B14F-4D97-AF65-F5344CB8AC3E}">
        <p14:creationId xmlns:p14="http://schemas.microsoft.com/office/powerpoint/2010/main" val="413988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02F2DBB-E65A-4AC1-8A22-A89E933FC825}"/>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p:blipFill>
        <p:spPr>
          <a:xfrm>
            <a:off x="6096000" y="0"/>
            <a:ext cx="6096000" cy="6858000"/>
          </a:xfrm>
          <a:noFill/>
        </p:spPr>
      </p:pic>
      <p:sp>
        <p:nvSpPr>
          <p:cNvPr id="3" name="Title 2">
            <a:extLst>
              <a:ext uri="{FF2B5EF4-FFF2-40B4-BE49-F238E27FC236}">
                <a16:creationId xmlns:a16="http://schemas.microsoft.com/office/drawing/2014/main" id="{E47847F9-76A2-B35E-E744-D2451FFF2FA2}"/>
              </a:ext>
            </a:extLst>
          </p:cNvPr>
          <p:cNvSpPr>
            <a:spLocks noGrp="1"/>
          </p:cNvSpPr>
          <p:nvPr>
            <p:ph type="title"/>
          </p:nvPr>
        </p:nvSpPr>
        <p:spPr>
          <a:xfrm>
            <a:off x="407987" y="404813"/>
            <a:ext cx="5327973" cy="1079971"/>
          </a:xfrm>
        </p:spPr>
        <p:txBody>
          <a:bodyPr anchor="t">
            <a:normAutofit/>
          </a:bodyPr>
          <a:lstStyle/>
          <a:p>
            <a:pPr algn="l" rtl="0"/>
            <a:r>
              <a:rPr lang="sv-se" b="1" i="0" u="none" baseline="0"/>
              <a:t>Studierna vid Aalto är...</a:t>
            </a:r>
            <a:endParaRPr lang="sv-se" dirty="0"/>
          </a:p>
        </p:txBody>
      </p:sp>
      <p:sp>
        <p:nvSpPr>
          <p:cNvPr id="4" name="Content Placeholder 3">
            <a:extLst>
              <a:ext uri="{FF2B5EF4-FFF2-40B4-BE49-F238E27FC236}">
                <a16:creationId xmlns:a16="http://schemas.microsoft.com/office/drawing/2014/main" id="{BFEB0B60-97B2-3DF3-5532-FF9209092731}"/>
              </a:ext>
            </a:extLst>
          </p:cNvPr>
          <p:cNvSpPr>
            <a:spLocks noGrp="1"/>
          </p:cNvSpPr>
          <p:nvPr>
            <p:ph sz="half" idx="1"/>
          </p:nvPr>
        </p:nvSpPr>
        <p:spPr>
          <a:xfrm>
            <a:off x="407988" y="2205037"/>
            <a:ext cx="5327972" cy="3671887"/>
          </a:xfrm>
        </p:spPr>
        <p:txBody>
          <a:bodyPr anchor="t">
            <a:noAutofit/>
          </a:bodyPr>
          <a:lstStyle/>
          <a:p>
            <a:pPr algn="l" rtl="0">
              <a:lnSpc>
                <a:spcPct val="90000"/>
              </a:lnSpc>
              <a:spcBef>
                <a:spcPts val="1200"/>
              </a:spcBef>
            </a:pPr>
            <a:r>
              <a:rPr lang="sv-se" sz="1800" b="1" i="0" u="none" baseline="0" dirty="0"/>
              <a:t>Inriktade på gemenskap</a:t>
            </a:r>
            <a:br>
              <a:rPr lang="sv-se" b="1" dirty="0"/>
            </a:br>
            <a:r>
              <a:rPr lang="sv-se" sz="1600" b="0" i="0" u="none" baseline="0" dirty="0"/>
              <a:t>Den starka sammanhållningen syns utöver i föreläsningssalen även i fritidsverksamheten. </a:t>
            </a:r>
          </a:p>
          <a:p>
            <a:pPr algn="l" rtl="0">
              <a:lnSpc>
                <a:spcPct val="90000"/>
              </a:lnSpc>
              <a:spcBef>
                <a:spcPts val="1200"/>
              </a:spcBef>
            </a:pPr>
            <a:r>
              <a:rPr lang="sv-se" sz="1800" b="1" i="0" u="none" baseline="0" dirty="0"/>
              <a:t>Mångvetenskapliga</a:t>
            </a:r>
            <a:br>
              <a:rPr lang="sv-se" b="1" dirty="0"/>
            </a:br>
            <a:r>
              <a:rPr lang="sv-se" sz="1600" b="0" i="0" u="none" baseline="0" dirty="0"/>
              <a:t>Du kan kombinera ekonomi, konst och teknik för att skapa en helhet som passar dig.</a:t>
            </a:r>
          </a:p>
          <a:p>
            <a:pPr algn="l" rtl="0">
              <a:lnSpc>
                <a:spcPct val="90000"/>
              </a:lnSpc>
              <a:spcBef>
                <a:spcPts val="1200"/>
              </a:spcBef>
            </a:pPr>
            <a:r>
              <a:rPr lang="sv-se" sz="1800" b="1" i="0" u="none" baseline="0" dirty="0"/>
              <a:t>Tillämpliga</a:t>
            </a:r>
            <a:br>
              <a:rPr lang="sv-se" sz="1600" dirty="0"/>
            </a:br>
            <a:r>
              <a:rPr lang="sv-se" sz="1600" b="0" i="0" u="none" baseline="0" dirty="0"/>
              <a:t>I studierna ingår mycket samarbete med aktörer och företag inom branschen.</a:t>
            </a:r>
          </a:p>
          <a:p>
            <a:pPr algn="l" rtl="0">
              <a:lnSpc>
                <a:spcPct val="90000"/>
              </a:lnSpc>
              <a:spcBef>
                <a:spcPts val="1200"/>
              </a:spcBef>
            </a:pPr>
            <a:r>
              <a:rPr lang="sv-se" sz="1800" b="1" i="0" u="none" baseline="0" dirty="0"/>
              <a:t>Inriktade på sakkunskap</a:t>
            </a:r>
            <a:br>
              <a:rPr lang="sv-se" b="1" dirty="0"/>
            </a:br>
            <a:r>
              <a:rPr lang="sv-se" sz="1600" b="0" i="0" u="none" baseline="0" dirty="0"/>
              <a:t>Våra studerande utvecklas till uppskattade experter, innovativa företagare och framtidens ansvarsfulla ledare. </a:t>
            </a:r>
          </a:p>
        </p:txBody>
      </p:sp>
      <p:sp>
        <p:nvSpPr>
          <p:cNvPr id="5" name="Date Placeholder 4">
            <a:extLst>
              <a:ext uri="{FF2B5EF4-FFF2-40B4-BE49-F238E27FC236}">
                <a16:creationId xmlns:a16="http://schemas.microsoft.com/office/drawing/2014/main" id="{7B38B4BA-B021-2898-81A2-0DAED393A694}"/>
              </a:ext>
            </a:extLst>
          </p:cNvPr>
          <p:cNvSpPr>
            <a:spLocks noGrp="1"/>
          </p:cNvSpPr>
          <p:nvPr>
            <p:ph type="dt" sz="half" idx="14"/>
          </p:nvPr>
        </p:nvSpPr>
        <p:spPr>
          <a:xfrm>
            <a:off x="10200456" y="6309320"/>
            <a:ext cx="1152128" cy="143868"/>
          </a:xfrm>
        </p:spPr>
        <p:txBody>
          <a:bodyPr anchor="ctr">
            <a:normAutofit/>
          </a:bodyPr>
          <a:lstStyle/>
          <a:p>
            <a:pPr algn="r" rtl="0">
              <a:spcAft>
                <a:spcPts val="600"/>
              </a:spcAft>
            </a:pPr>
            <a:fld id="{667ABD72-D0D7-429E-B3E1-1252DD21ED20}" type="datetime1">
              <a:rPr lang="en-FI"/>
              <a:pPr algn="r" rtl="0">
                <a:spcAft>
                  <a:spcPts val="600"/>
                </a:spcAft>
              </a:pPr>
              <a:t>10/08/2026</a:t>
            </a:fld>
            <a:endParaRPr lang="sv-se"/>
          </a:p>
        </p:txBody>
      </p:sp>
      <p:sp>
        <p:nvSpPr>
          <p:cNvPr id="6" name="Slide Number Placeholder 5">
            <a:extLst>
              <a:ext uri="{FF2B5EF4-FFF2-40B4-BE49-F238E27FC236}">
                <a16:creationId xmlns:a16="http://schemas.microsoft.com/office/drawing/2014/main" id="{5FCBBFC0-55C3-B5B1-E3D7-5200AD584B00}"/>
              </a:ext>
            </a:extLst>
          </p:cNvPr>
          <p:cNvSpPr>
            <a:spLocks noGrp="1"/>
          </p:cNvSpPr>
          <p:nvPr>
            <p:ph type="sldNum" sz="quarter" idx="16"/>
          </p:nvPr>
        </p:nvSpPr>
        <p:spPr>
          <a:xfrm>
            <a:off x="11352584" y="6309320"/>
            <a:ext cx="431428" cy="143869"/>
          </a:xfrm>
        </p:spPr>
        <p:txBody>
          <a:bodyPr anchor="ctr">
            <a:normAutofit/>
          </a:bodyPr>
          <a:lstStyle/>
          <a:p>
            <a:pPr algn="r" rtl="0">
              <a:spcAft>
                <a:spcPts val="600"/>
              </a:spcAft>
            </a:pPr>
            <a:fld id="{D701140D-C14F-41CA-99FC-0EF83E8DA40A}" type="slidenum">
              <a:rPr/>
              <a:pPr>
                <a:spcAft>
                  <a:spcPts val="600"/>
                </a:spcAft>
              </a:pPr>
              <a:t>4</a:t>
            </a:fld>
            <a:endParaRPr lang="sv-se"/>
          </a:p>
        </p:txBody>
      </p:sp>
    </p:spTree>
    <p:extLst>
      <p:ext uri="{BB962C8B-B14F-4D97-AF65-F5344CB8AC3E}">
        <p14:creationId xmlns:p14="http://schemas.microsoft.com/office/powerpoint/2010/main" val="1563229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A50AD9A-61D4-B3CF-CC33-298E35FA18CE}"/>
              </a:ext>
            </a:extLst>
          </p:cNvPr>
          <p:cNvSpPr>
            <a:spLocks noGrp="1"/>
          </p:cNvSpPr>
          <p:nvPr>
            <p:ph type="dt" sz="half" idx="15"/>
          </p:nvPr>
        </p:nvSpPr>
        <p:spPr/>
        <p:txBody>
          <a:bodyPr/>
          <a:lstStyle/>
          <a:p>
            <a:pPr algn="r" rtl="0"/>
            <a:fld id="{6F2C208E-BFE5-4C7F-9FE0-F5C263B90072}" type="datetime1">
              <a:rPr lang="en-FI"/>
              <a:t>10/08/2026</a:t>
            </a:fld>
            <a:endParaRPr lang="sv-se"/>
          </a:p>
        </p:txBody>
      </p:sp>
      <p:sp>
        <p:nvSpPr>
          <p:cNvPr id="6" name="Footer Placeholder 5">
            <a:extLst>
              <a:ext uri="{FF2B5EF4-FFF2-40B4-BE49-F238E27FC236}">
                <a16:creationId xmlns:a16="http://schemas.microsoft.com/office/drawing/2014/main" id="{3E20AC1F-2061-73A7-51E8-5BA09A9A2A9A}"/>
              </a:ext>
            </a:extLst>
          </p:cNvPr>
          <p:cNvSpPr>
            <a:spLocks noGrp="1"/>
          </p:cNvSpPr>
          <p:nvPr>
            <p:ph type="ftr" sz="quarter" idx="16"/>
          </p:nvPr>
        </p:nvSpPr>
        <p:spPr/>
        <p:txBody>
          <a:bodyPr/>
          <a:lstStyle/>
          <a:p>
            <a:pPr algn="r" rtl="0"/>
            <a:r>
              <a:rPr lang="sv-se" b="0" i="0" u="none" baseline="0"/>
              <a:t>Presenter Name</a:t>
            </a:r>
          </a:p>
        </p:txBody>
      </p:sp>
      <p:sp>
        <p:nvSpPr>
          <p:cNvPr id="7" name="Slide Number Placeholder 6">
            <a:extLst>
              <a:ext uri="{FF2B5EF4-FFF2-40B4-BE49-F238E27FC236}">
                <a16:creationId xmlns:a16="http://schemas.microsoft.com/office/drawing/2014/main" id="{1E8C0E55-86FB-98D3-2772-6CB8492794EA}"/>
              </a:ext>
            </a:extLst>
          </p:cNvPr>
          <p:cNvSpPr>
            <a:spLocks noGrp="1"/>
          </p:cNvSpPr>
          <p:nvPr>
            <p:ph type="sldNum" sz="quarter" idx="17"/>
          </p:nvPr>
        </p:nvSpPr>
        <p:spPr/>
        <p:txBody>
          <a:bodyPr/>
          <a:lstStyle/>
          <a:p>
            <a:pPr algn="r" rtl="0"/>
            <a:fld id="{D701140D-C14F-41CA-99FC-0EF83E8DA40A}" type="slidenum">
              <a:rPr/>
              <a:pPr/>
              <a:t>5</a:t>
            </a:fld>
            <a:endParaRPr lang="sv-se"/>
          </a:p>
        </p:txBody>
      </p:sp>
      <p:sp>
        <p:nvSpPr>
          <p:cNvPr id="8" name="Title 2">
            <a:extLst>
              <a:ext uri="{FF2B5EF4-FFF2-40B4-BE49-F238E27FC236}">
                <a16:creationId xmlns:a16="http://schemas.microsoft.com/office/drawing/2014/main" id="{809044B0-55C5-E66B-C6E0-55A498D8C856}"/>
              </a:ext>
            </a:extLst>
          </p:cNvPr>
          <p:cNvSpPr txBox="1">
            <a:spLocks/>
          </p:cNvSpPr>
          <p:nvPr/>
        </p:nvSpPr>
        <p:spPr>
          <a:xfrm>
            <a:off x="560387" y="557213"/>
            <a:ext cx="5327973" cy="415498"/>
          </a:xfrm>
          <a:prstGeom prst="rect">
            <a:avLst/>
          </a:prstGeom>
        </p:spPr>
        <p:txBody>
          <a:bodyPr vert="horz" lIns="0" tIns="0" rIns="0" bIns="0" rtlCol="0" anchor="t" anchorCtr="0">
            <a:spAutoFit/>
          </a:bodyPr>
          <a:lstStyle>
            <a:lvl1pPr algn="l" defTabSz="914400" rtl="0" eaLnBrk="1" latinLnBrk="0" hangingPunct="1">
              <a:lnSpc>
                <a:spcPct val="90000"/>
              </a:lnSpc>
              <a:spcBef>
                <a:spcPct val="0"/>
              </a:spcBef>
              <a:buNone/>
              <a:defRPr sz="3000" b="1" kern="1200" spc="-50" baseline="0">
                <a:solidFill>
                  <a:schemeClr val="bg1"/>
                </a:solidFill>
                <a:latin typeface="+mj-lt"/>
                <a:ea typeface="+mj-ea"/>
                <a:cs typeface="+mj-cs"/>
              </a:defRPr>
            </a:lvl1pPr>
          </a:lstStyle>
          <a:p>
            <a:pPr algn="l" rtl="0"/>
            <a:r>
              <a:rPr lang="sv-se" b="1" i="0" u="none" baseline="0"/>
              <a:t>Studerande uppmuntras till...</a:t>
            </a:r>
          </a:p>
        </p:txBody>
      </p:sp>
      <p:sp>
        <p:nvSpPr>
          <p:cNvPr id="9" name="TextBox 8">
            <a:extLst>
              <a:ext uri="{FF2B5EF4-FFF2-40B4-BE49-F238E27FC236}">
                <a16:creationId xmlns:a16="http://schemas.microsoft.com/office/drawing/2014/main" id="{CC05C42D-1F81-269C-C016-59C8A5AFE5CB}"/>
              </a:ext>
            </a:extLst>
          </p:cNvPr>
          <p:cNvSpPr txBox="1"/>
          <p:nvPr/>
        </p:nvSpPr>
        <p:spPr>
          <a:xfrm>
            <a:off x="407988" y="2205038"/>
            <a:ext cx="5327972" cy="2246769"/>
          </a:xfrm>
          <a:prstGeom prst="rect">
            <a:avLst/>
          </a:prstGeom>
          <a:noFill/>
        </p:spPr>
        <p:txBody>
          <a:bodyPr wrap="square" rtlCol="0">
            <a:spAutoFit/>
          </a:bodyPr>
          <a:lstStyle/>
          <a:p>
            <a:pPr marL="285750" indent="-285750" algn="l" rtl="0">
              <a:spcBef>
                <a:spcPts val="800"/>
              </a:spcBef>
              <a:buFont typeface="Arial" panose="020B0604020202020204" pitchFamily="34" charset="0"/>
              <a:buChar char="•"/>
            </a:pPr>
            <a:r>
              <a:rPr lang="sv-se" sz="2000" b="0" i="0" u="none" kern="100" baseline="0">
                <a:solidFill>
                  <a:schemeClr val="bg1"/>
                </a:solidFill>
                <a:effectLst/>
                <a:latin typeface="Arial" panose="020B0604020202020204" pitchFamily="34" charset="0"/>
                <a:ea typeface="Calibri" panose="020F0502020204030204" pitchFamily="34" charset="0"/>
                <a:cs typeface="Arial" panose="020B0604020202020204" pitchFamily="34" charset="0"/>
              </a:rPr>
              <a:t>radikal kreativitet, mod och samarbete</a:t>
            </a:r>
          </a:p>
          <a:p>
            <a:pPr marL="285750" indent="-285750" algn="l" rtl="0">
              <a:spcBef>
                <a:spcPts val="800"/>
              </a:spcBef>
              <a:buFont typeface="Arial" panose="020B0604020202020204" pitchFamily="34" charset="0"/>
              <a:buChar char="•"/>
            </a:pPr>
            <a:r>
              <a:rPr lang="sv-se" sz="2000" b="0" i="0" u="none" kern="100" baseline="0">
                <a:solidFill>
                  <a:schemeClr val="bg1"/>
                </a:solidFill>
                <a:effectLst/>
                <a:latin typeface="Arial" panose="020B0604020202020204" pitchFamily="34" charset="0"/>
                <a:ea typeface="Calibri" panose="020F0502020204030204" pitchFamily="34" charset="0"/>
                <a:cs typeface="Arial" panose="020B0604020202020204" pitchFamily="34" charset="0"/>
              </a:rPr>
              <a:t>nyfikenhet och uthållighet</a:t>
            </a:r>
          </a:p>
          <a:p>
            <a:pPr marL="285750" indent="-285750" algn="l" rtl="0">
              <a:spcBef>
                <a:spcPts val="800"/>
              </a:spcBef>
              <a:buFont typeface="Arial" panose="020B0604020202020204" pitchFamily="34" charset="0"/>
              <a:buChar char="•"/>
            </a:pPr>
            <a:r>
              <a:rPr lang="sv-se" sz="2000" b="0" i="0" u="none" kern="100" baseline="0">
                <a:solidFill>
                  <a:schemeClr val="bg1"/>
                </a:solidFill>
                <a:effectLst/>
                <a:latin typeface="Arial" panose="020B0604020202020204" pitchFamily="34" charset="0"/>
                <a:ea typeface="Calibri" panose="020F0502020204030204" pitchFamily="34" charset="0"/>
                <a:cs typeface="Arial" panose="020B0604020202020204" pitchFamily="34" charset="0"/>
              </a:rPr>
              <a:t>att bygga en hållbar framtid</a:t>
            </a:r>
          </a:p>
          <a:p>
            <a:pPr marL="285750" indent="-285750" algn="l" rtl="0">
              <a:spcBef>
                <a:spcPts val="800"/>
              </a:spcBef>
              <a:buFont typeface="Arial" panose="020B0604020202020204" pitchFamily="34" charset="0"/>
              <a:buChar char="•"/>
            </a:pPr>
            <a:r>
              <a:rPr lang="sv-se" sz="2000" b="0" i="0" u="none" kern="100" baseline="0">
                <a:solidFill>
                  <a:schemeClr val="bg1"/>
                </a:solidFill>
                <a:effectLst/>
                <a:latin typeface="Arial" panose="020B0604020202020204" pitchFamily="34" charset="0"/>
                <a:ea typeface="Calibri" panose="020F0502020204030204" pitchFamily="34" charset="0"/>
                <a:cs typeface="Arial" panose="020B0604020202020204" pitchFamily="34" charset="0"/>
              </a:rPr>
              <a:t>att skapa nya lösningar på världens stora utmaningar.</a:t>
            </a:r>
            <a:endParaRPr lang="sv-se" sz="20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2050" name="Picture 2">
            <a:extLst>
              <a:ext uri="{FF2B5EF4-FFF2-40B4-BE49-F238E27FC236}">
                <a16:creationId xmlns:a16="http://schemas.microsoft.com/office/drawing/2014/main" id="{210492E7-0D2E-0126-7E2D-11B631B08C4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6120680" y="2177"/>
            <a:ext cx="6096000" cy="6853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079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E5B102A2-D0AD-C083-7F01-630CF0AB0868}"/>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p:blipFill>
        <p:spPr>
          <a:xfrm>
            <a:off x="6096000" y="0"/>
            <a:ext cx="6096000" cy="3429000"/>
          </a:xfrm>
        </p:spPr>
      </p:pic>
      <p:sp>
        <p:nvSpPr>
          <p:cNvPr id="3" name="Title 2">
            <a:extLst>
              <a:ext uri="{FF2B5EF4-FFF2-40B4-BE49-F238E27FC236}">
                <a16:creationId xmlns:a16="http://schemas.microsoft.com/office/drawing/2014/main" id="{9812E48D-5880-2FB4-FD6F-BA51BFEE504F}"/>
              </a:ext>
            </a:extLst>
          </p:cNvPr>
          <p:cNvSpPr>
            <a:spLocks noGrp="1"/>
          </p:cNvSpPr>
          <p:nvPr>
            <p:ph type="title"/>
          </p:nvPr>
        </p:nvSpPr>
        <p:spPr/>
        <p:txBody>
          <a:bodyPr/>
          <a:lstStyle/>
          <a:p>
            <a:pPr algn="l" rtl="0"/>
            <a:r>
              <a:rPr lang="sv-se" b="1" i="0" u="none" baseline="0"/>
              <a:t>Varför valde jag Aalto?</a:t>
            </a:r>
            <a:endParaRPr lang="sv-se" dirty="0"/>
          </a:p>
        </p:txBody>
      </p:sp>
      <p:sp>
        <p:nvSpPr>
          <p:cNvPr id="4" name="Text Placeholder 3">
            <a:extLst>
              <a:ext uri="{FF2B5EF4-FFF2-40B4-BE49-F238E27FC236}">
                <a16:creationId xmlns:a16="http://schemas.microsoft.com/office/drawing/2014/main" id="{11B56812-0EEF-01DD-8127-800E4F98AFA4}"/>
              </a:ext>
            </a:extLst>
          </p:cNvPr>
          <p:cNvSpPr>
            <a:spLocks noGrp="1"/>
          </p:cNvSpPr>
          <p:nvPr>
            <p:ph type="body" sz="quarter" idx="14"/>
          </p:nvPr>
        </p:nvSpPr>
        <p:spPr/>
        <p:txBody>
          <a:bodyPr/>
          <a:lstStyle/>
          <a:p>
            <a:pPr marL="342900" indent="-342900" algn="l" rtl="0">
              <a:buFont typeface="Arial" panose="020B0604020202020204" pitchFamily="34" charset="0"/>
              <a:buChar char="•"/>
            </a:pPr>
            <a:r>
              <a:rPr lang="sv-se" sz="1600" b="0" i="0" u="none" baseline="0"/>
              <a:t>Vem är jag? Vad studerar jag?</a:t>
            </a:r>
          </a:p>
          <a:p>
            <a:pPr marL="342900" indent="-342900" algn="l" rtl="0">
              <a:buFont typeface="Arial" panose="020B0604020202020204" pitchFamily="34" charset="0"/>
              <a:buChar char="•"/>
            </a:pPr>
            <a:r>
              <a:rPr lang="sv-se" sz="1600" b="0" i="0" u="none" baseline="0"/>
              <a:t>Varför valde jag Aalto, mitt område och program?</a:t>
            </a:r>
          </a:p>
          <a:p>
            <a:pPr marL="342900" indent="-342900" algn="l" rtl="0">
              <a:buFont typeface="Arial" panose="020B0604020202020204" pitchFamily="34" charset="0"/>
              <a:buChar char="•"/>
            </a:pPr>
            <a:r>
              <a:rPr lang="sv-se" sz="1600" b="0" i="0" u="none" baseline="0"/>
              <a:t>Hur är det att studera vid Aalto?</a:t>
            </a:r>
          </a:p>
          <a:p>
            <a:pPr marL="342900" indent="-342900" algn="l" rtl="0">
              <a:buFont typeface="Arial" panose="020B0604020202020204" pitchFamily="34" charset="0"/>
              <a:buChar char="•"/>
            </a:pPr>
            <a:r>
              <a:rPr lang="sv-se" sz="1600" b="0" i="0" u="none" baseline="0"/>
              <a:t>Vilka framtidsplaner har jag?</a:t>
            </a:r>
          </a:p>
        </p:txBody>
      </p:sp>
      <p:sp>
        <p:nvSpPr>
          <p:cNvPr id="5" name="Date Placeholder 4">
            <a:extLst>
              <a:ext uri="{FF2B5EF4-FFF2-40B4-BE49-F238E27FC236}">
                <a16:creationId xmlns:a16="http://schemas.microsoft.com/office/drawing/2014/main" id="{37CD98D6-CA6E-F36D-A20B-8BDE8EFC7E53}"/>
              </a:ext>
            </a:extLst>
          </p:cNvPr>
          <p:cNvSpPr>
            <a:spLocks noGrp="1"/>
          </p:cNvSpPr>
          <p:nvPr>
            <p:ph type="dt" sz="half" idx="15"/>
          </p:nvPr>
        </p:nvSpPr>
        <p:spPr/>
        <p:txBody>
          <a:bodyPr/>
          <a:lstStyle/>
          <a:p>
            <a:pPr algn="r" rtl="0"/>
            <a:fld id="{F823836F-07D2-4172-8173-10D42966730C}" type="datetime1">
              <a:rPr lang="en-FI"/>
              <a:t>10/08/2026</a:t>
            </a:fld>
            <a:endParaRPr lang="sv-se" dirty="0"/>
          </a:p>
        </p:txBody>
      </p:sp>
      <p:sp>
        <p:nvSpPr>
          <p:cNvPr id="6" name="Slide Number Placeholder 5">
            <a:extLst>
              <a:ext uri="{FF2B5EF4-FFF2-40B4-BE49-F238E27FC236}">
                <a16:creationId xmlns:a16="http://schemas.microsoft.com/office/drawing/2014/main" id="{1D7697FF-4C95-748F-2ED7-4D413EE5FAD0}"/>
              </a:ext>
            </a:extLst>
          </p:cNvPr>
          <p:cNvSpPr>
            <a:spLocks noGrp="1"/>
          </p:cNvSpPr>
          <p:nvPr>
            <p:ph type="sldNum" sz="quarter" idx="17"/>
          </p:nvPr>
        </p:nvSpPr>
        <p:spPr/>
        <p:txBody>
          <a:bodyPr/>
          <a:lstStyle/>
          <a:p>
            <a:pPr algn="r" rtl="0"/>
            <a:fld id="{D701140D-C14F-41CA-99FC-0EF83E8DA40A}" type="slidenum">
              <a:rPr/>
              <a:pPr/>
              <a:t>6</a:t>
            </a:fld>
            <a:endParaRPr lang="sv-se" dirty="0"/>
          </a:p>
        </p:txBody>
      </p:sp>
      <p:sp>
        <p:nvSpPr>
          <p:cNvPr id="2" name="TextBox 1">
            <a:extLst>
              <a:ext uri="{FF2B5EF4-FFF2-40B4-BE49-F238E27FC236}">
                <a16:creationId xmlns:a16="http://schemas.microsoft.com/office/drawing/2014/main" id="{2E5C5A89-FDF2-DF7C-DA03-6D211E0D6995}"/>
              </a:ext>
            </a:extLst>
          </p:cNvPr>
          <p:cNvSpPr txBox="1"/>
          <p:nvPr/>
        </p:nvSpPr>
        <p:spPr>
          <a:xfrm>
            <a:off x="5375920" y="433839"/>
            <a:ext cx="2344937" cy="276999"/>
          </a:xfrm>
          <a:prstGeom prst="rect">
            <a:avLst/>
          </a:prstGeom>
          <a:solidFill>
            <a:schemeClr val="bg1"/>
          </a:solidFill>
          <a:ln w="25400">
            <a:solidFill>
              <a:srgbClr val="00B0F0"/>
            </a:solidFill>
          </a:ln>
        </p:spPr>
        <p:txBody>
          <a:bodyPr wrap="none" rtlCol="0">
            <a:spAutoFit/>
          </a:bodyPr>
          <a:lstStyle/>
          <a:p>
            <a:pPr algn="l" rtl="0"/>
            <a:r>
              <a:rPr lang="sv-se" sz="1200" b="1" i="0" u="none" baseline="0"/>
              <a:t>LÄGG IN DITT FOTO HÄR</a:t>
            </a:r>
            <a:endParaRPr lang="sv-se" sz="1200" b="1" dirty="0"/>
          </a:p>
        </p:txBody>
      </p:sp>
    </p:spTree>
    <p:extLst>
      <p:ext uri="{BB962C8B-B14F-4D97-AF65-F5344CB8AC3E}">
        <p14:creationId xmlns:p14="http://schemas.microsoft.com/office/powerpoint/2010/main" val="387813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24BF0-3C1B-C37F-D605-9E358E9556B1}"/>
              </a:ext>
            </a:extLst>
          </p:cNvPr>
          <p:cNvSpPr>
            <a:spLocks noGrp="1"/>
          </p:cNvSpPr>
          <p:nvPr>
            <p:ph type="title"/>
          </p:nvPr>
        </p:nvSpPr>
        <p:spPr/>
        <p:txBody>
          <a:bodyPr/>
          <a:lstStyle/>
          <a:p>
            <a:pPr algn="l" rtl="0"/>
            <a:r>
              <a:rPr lang="sv-se" b="1" i="0" u="none" baseline="0"/>
              <a:t>Min läsordning vid Aalto</a:t>
            </a:r>
            <a:endParaRPr lang="sv-se" dirty="0"/>
          </a:p>
        </p:txBody>
      </p:sp>
      <p:sp>
        <p:nvSpPr>
          <p:cNvPr id="3" name="Date Placeholder 2">
            <a:extLst>
              <a:ext uri="{FF2B5EF4-FFF2-40B4-BE49-F238E27FC236}">
                <a16:creationId xmlns:a16="http://schemas.microsoft.com/office/drawing/2014/main" id="{C126404A-225D-782D-CD0E-D1E319629194}"/>
              </a:ext>
            </a:extLst>
          </p:cNvPr>
          <p:cNvSpPr>
            <a:spLocks noGrp="1"/>
          </p:cNvSpPr>
          <p:nvPr>
            <p:ph type="dt" sz="half" idx="10"/>
          </p:nvPr>
        </p:nvSpPr>
        <p:spPr/>
        <p:txBody>
          <a:bodyPr/>
          <a:lstStyle/>
          <a:p>
            <a:pPr algn="r" rtl="0"/>
            <a:fld id="{30458DA4-33CA-4F40-84C0-C5D87AF1589C}" type="datetime1">
              <a:rPr lang="en-FI"/>
              <a:t>10/08/2026</a:t>
            </a:fld>
            <a:endParaRPr lang="sv-se"/>
          </a:p>
        </p:txBody>
      </p:sp>
      <p:sp>
        <p:nvSpPr>
          <p:cNvPr id="4" name="Slide Number Placeholder 3">
            <a:extLst>
              <a:ext uri="{FF2B5EF4-FFF2-40B4-BE49-F238E27FC236}">
                <a16:creationId xmlns:a16="http://schemas.microsoft.com/office/drawing/2014/main" id="{370A71C9-A67C-80AC-90B1-F9006E17B955}"/>
              </a:ext>
            </a:extLst>
          </p:cNvPr>
          <p:cNvSpPr>
            <a:spLocks noGrp="1"/>
          </p:cNvSpPr>
          <p:nvPr>
            <p:ph type="sldNum" sz="quarter" idx="12"/>
          </p:nvPr>
        </p:nvSpPr>
        <p:spPr/>
        <p:txBody>
          <a:bodyPr/>
          <a:lstStyle/>
          <a:p>
            <a:pPr algn="r" rtl="0"/>
            <a:fld id="{D701140D-C14F-41CA-99FC-0EF83E8DA40A}" type="slidenum">
              <a:rPr/>
              <a:t>7</a:t>
            </a:fld>
            <a:endParaRPr lang="sv-se"/>
          </a:p>
        </p:txBody>
      </p:sp>
      <p:graphicFrame>
        <p:nvGraphicFramePr>
          <p:cNvPr id="6" name="Table 5">
            <a:extLst>
              <a:ext uri="{FF2B5EF4-FFF2-40B4-BE49-F238E27FC236}">
                <a16:creationId xmlns:a16="http://schemas.microsoft.com/office/drawing/2014/main" id="{667A83A6-AF0F-01A2-9858-D702EFF1CF9A}"/>
              </a:ext>
            </a:extLst>
          </p:cNvPr>
          <p:cNvGraphicFramePr>
            <a:graphicFrameLocks noGrp="1"/>
          </p:cNvGraphicFramePr>
          <p:nvPr>
            <p:extLst>
              <p:ext uri="{D42A27DB-BD31-4B8C-83A1-F6EECF244321}">
                <p14:modId xmlns:p14="http://schemas.microsoft.com/office/powerpoint/2010/main" val="3141820918"/>
              </p:ext>
            </p:extLst>
          </p:nvPr>
        </p:nvGraphicFramePr>
        <p:xfrm>
          <a:off x="1072077" y="2217987"/>
          <a:ext cx="7961565" cy="3658938"/>
        </p:xfrm>
        <a:graphic>
          <a:graphicData uri="http://schemas.openxmlformats.org/drawingml/2006/table">
            <a:tbl>
              <a:tblPr firstRow="1" bandRow="1">
                <a:tableStyleId>{5C22544A-7EE6-4342-B048-85BDC9FD1C3A}</a:tableStyleId>
              </a:tblPr>
              <a:tblGrid>
                <a:gridCol w="1592313">
                  <a:extLst>
                    <a:ext uri="{9D8B030D-6E8A-4147-A177-3AD203B41FA5}">
                      <a16:colId xmlns:a16="http://schemas.microsoft.com/office/drawing/2014/main" val="2325707408"/>
                    </a:ext>
                  </a:extLst>
                </a:gridCol>
                <a:gridCol w="1592313">
                  <a:extLst>
                    <a:ext uri="{9D8B030D-6E8A-4147-A177-3AD203B41FA5}">
                      <a16:colId xmlns:a16="http://schemas.microsoft.com/office/drawing/2014/main" val="2044462978"/>
                    </a:ext>
                  </a:extLst>
                </a:gridCol>
                <a:gridCol w="1592313">
                  <a:extLst>
                    <a:ext uri="{9D8B030D-6E8A-4147-A177-3AD203B41FA5}">
                      <a16:colId xmlns:a16="http://schemas.microsoft.com/office/drawing/2014/main" val="420193252"/>
                    </a:ext>
                  </a:extLst>
                </a:gridCol>
                <a:gridCol w="1592313">
                  <a:extLst>
                    <a:ext uri="{9D8B030D-6E8A-4147-A177-3AD203B41FA5}">
                      <a16:colId xmlns:a16="http://schemas.microsoft.com/office/drawing/2014/main" val="2385713330"/>
                    </a:ext>
                  </a:extLst>
                </a:gridCol>
                <a:gridCol w="1592313">
                  <a:extLst>
                    <a:ext uri="{9D8B030D-6E8A-4147-A177-3AD203B41FA5}">
                      <a16:colId xmlns:a16="http://schemas.microsoft.com/office/drawing/2014/main" val="2009990209"/>
                    </a:ext>
                  </a:extLst>
                </a:gridCol>
              </a:tblGrid>
              <a:tr h="427093">
                <a:tc>
                  <a:txBody>
                    <a:bodyPr/>
                    <a:lstStyle/>
                    <a:p>
                      <a:pPr algn="ctr" rtl="0"/>
                      <a:r>
                        <a:rPr lang="sv-se" sz="1200" b="1" i="0" u="none" spc="-70" baseline="0">
                          <a:solidFill>
                            <a:schemeClr val="tx1"/>
                          </a:solidFill>
                          <a:latin typeface="Arial" charset="0"/>
                          <a:ea typeface="Arial" charset="0"/>
                          <a:cs typeface="Arial" charset="0"/>
                        </a:rPr>
                        <a:t>Måndag</a:t>
                      </a:r>
                      <a:endParaRPr lang="sv-se" sz="1200" b="1" spc="-70" baseline="0">
                        <a:solidFill>
                          <a:schemeClr val="tx1"/>
                        </a:solidFill>
                        <a:latin typeface="Arial" charset="0"/>
                        <a:ea typeface="Arial" charset="0"/>
                        <a:cs typeface="Arial" charset="0"/>
                      </a:endParaRPr>
                    </a:p>
                  </a:txBody>
                  <a:tcPr marL="128128"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a:r>
                        <a:rPr lang="sv-se" sz="1200" b="1" i="0" u="none" spc="-70" baseline="0">
                          <a:solidFill>
                            <a:schemeClr val="tx1"/>
                          </a:solidFill>
                          <a:latin typeface="Arial" charset="0"/>
                          <a:ea typeface="Arial" charset="0"/>
                          <a:cs typeface="Arial" charset="0"/>
                        </a:rPr>
                        <a:t>Tisdag</a:t>
                      </a:r>
                      <a:endParaRPr lang="sv-se" sz="1200" b="1" spc="-70" baseline="0">
                        <a:solidFill>
                          <a:schemeClr val="tx1"/>
                        </a:solidFill>
                        <a:latin typeface="Arial" charset="0"/>
                        <a:ea typeface="Arial" charset="0"/>
                        <a:cs typeface="Arial" charset="0"/>
                      </a:endParaRPr>
                    </a:p>
                  </a:txBody>
                  <a:tcPr marL="128128"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a:r>
                        <a:rPr lang="sv-se" sz="1200" b="1" i="0" u="none" spc="-70" baseline="0">
                          <a:solidFill>
                            <a:schemeClr val="tx1"/>
                          </a:solidFill>
                          <a:latin typeface="Arial" charset="0"/>
                          <a:ea typeface="Arial" charset="0"/>
                          <a:cs typeface="Arial" charset="0"/>
                        </a:rPr>
                        <a:t>Onsdag</a:t>
                      </a:r>
                      <a:endParaRPr lang="sv-se" sz="1200" b="1" spc="-70" baseline="0">
                        <a:solidFill>
                          <a:schemeClr val="tx1"/>
                        </a:solidFill>
                        <a:latin typeface="Arial" charset="0"/>
                        <a:ea typeface="Arial" charset="0"/>
                        <a:cs typeface="Arial" charset="0"/>
                      </a:endParaRPr>
                    </a:p>
                  </a:txBody>
                  <a:tcPr marL="128128"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a:r>
                        <a:rPr lang="sv-se" sz="1200" b="1" i="0" u="none" spc="-70" baseline="0">
                          <a:solidFill>
                            <a:schemeClr val="tx1"/>
                          </a:solidFill>
                          <a:latin typeface="Arial" charset="0"/>
                          <a:ea typeface="Arial" charset="0"/>
                          <a:cs typeface="Arial" charset="0"/>
                        </a:rPr>
                        <a:t>Torsdag</a:t>
                      </a:r>
                      <a:endParaRPr lang="sv-se" sz="1200" b="1" spc="-70" baseline="0">
                        <a:solidFill>
                          <a:schemeClr val="tx1"/>
                        </a:solidFill>
                        <a:latin typeface="Arial" charset="0"/>
                        <a:ea typeface="Arial" charset="0"/>
                        <a:cs typeface="Arial" charset="0"/>
                      </a:endParaRPr>
                    </a:p>
                  </a:txBody>
                  <a:tcPr marL="128128"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a:r>
                        <a:rPr lang="sv-se" sz="1200" b="1" i="0" u="none" spc="-70" baseline="0">
                          <a:solidFill>
                            <a:schemeClr val="tx1"/>
                          </a:solidFill>
                          <a:latin typeface="Arial" charset="0"/>
                          <a:ea typeface="Arial" charset="0"/>
                          <a:cs typeface="Arial" charset="0"/>
                        </a:rPr>
                        <a:t>Fredag</a:t>
                      </a:r>
                      <a:endParaRPr lang="sv-se" sz="1200" b="1" spc="-70" baseline="0">
                        <a:solidFill>
                          <a:schemeClr val="tx1"/>
                        </a:solidFill>
                        <a:latin typeface="Arial" charset="0"/>
                        <a:ea typeface="Arial" charset="0"/>
                        <a:cs typeface="Arial" charset="0"/>
                      </a:endParaRPr>
                    </a:p>
                  </a:txBody>
                  <a:tcPr marL="128128"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3322951"/>
                  </a:ext>
                </a:extLst>
              </a:tr>
              <a:tr h="646369">
                <a:tc>
                  <a:txBody>
                    <a:bodyPr/>
                    <a:lstStyle/>
                    <a:p>
                      <a:pPr algn="l" rtl="0">
                        <a:lnSpc>
                          <a:spcPct val="85000"/>
                        </a:lnSpc>
                      </a:pPr>
                      <a:endParaRPr lang="sv-se" sz="900" b="1" spc="0" baseline="0" dirty="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r>
                        <a:rPr lang="sv-se" sz="900" b="1" i="0" u="none" spc="0" baseline="0">
                          <a:solidFill>
                            <a:schemeClr val="tx1"/>
                          </a:solidFill>
                          <a:latin typeface="Arial" charset="0"/>
                          <a:ea typeface="Arial" charset="0"/>
                          <a:cs typeface="Arial" charset="0"/>
                        </a:rPr>
                        <a:t>MS-A0105</a:t>
                      </a:r>
                    </a:p>
                    <a:p>
                      <a:pPr algn="l" rtl="0">
                        <a:lnSpc>
                          <a:spcPct val="85000"/>
                        </a:lnSpc>
                      </a:pPr>
                      <a:r>
                        <a:rPr lang="sv-se" sz="900" b="1" i="0" u="none" spc="0" baseline="0">
                          <a:solidFill>
                            <a:schemeClr val="tx1"/>
                          </a:solidFill>
                          <a:latin typeface="Arial" charset="0"/>
                          <a:ea typeface="Arial" charset="0"/>
                          <a:cs typeface="Arial" charset="0"/>
                        </a:rPr>
                        <a:t>Differential- och </a:t>
                      </a:r>
                    </a:p>
                    <a:p>
                      <a:pPr algn="l" rtl="0">
                        <a:lnSpc>
                          <a:spcPct val="85000"/>
                        </a:lnSpc>
                      </a:pPr>
                      <a:r>
                        <a:rPr lang="sv-se" sz="900" b="1" i="0" u="none" spc="0" baseline="0">
                          <a:solidFill>
                            <a:schemeClr val="tx1"/>
                          </a:solidFill>
                          <a:latin typeface="Arial" charset="0"/>
                          <a:ea typeface="Arial" charset="0"/>
                          <a:cs typeface="Arial" charset="0"/>
                        </a:rPr>
                        <a:t>integralkalkyl 1, </a:t>
                      </a:r>
                      <a:br>
                        <a:rPr lang="sv-se" sz="900" b="1" spc="0" baseline="0">
                          <a:solidFill>
                            <a:schemeClr val="tx1"/>
                          </a:solidFill>
                          <a:latin typeface="Arial" charset="0"/>
                          <a:ea typeface="Arial" charset="0"/>
                          <a:cs typeface="Arial" charset="0"/>
                        </a:rPr>
                      </a:br>
                      <a:r>
                        <a:rPr lang="sv-se" sz="900" b="1" i="0" u="none" spc="0" baseline="0">
                          <a:solidFill>
                            <a:schemeClr val="tx1"/>
                          </a:solidFill>
                          <a:latin typeface="Arial" charset="0"/>
                          <a:ea typeface="Arial" charset="0"/>
                          <a:cs typeface="Arial" charset="0"/>
                        </a:rPr>
                        <a:t>föreläsning</a:t>
                      </a:r>
                      <a:endParaRPr lang="sv-se" sz="900" b="1" spc="0" baseline="0" dirty="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r>
                        <a:rPr lang="sv-se" sz="900" b="1" i="0" u="none" spc="0" baseline="0">
                          <a:solidFill>
                            <a:schemeClr val="tx1"/>
                          </a:solidFill>
                          <a:latin typeface="Arial" charset="0"/>
                          <a:ea typeface="Arial" charset="0"/>
                          <a:cs typeface="Arial" charset="0"/>
                        </a:rPr>
                        <a:t>MS-A0105</a:t>
                      </a:r>
                    </a:p>
                    <a:p>
                      <a:pPr algn="l" rtl="0">
                        <a:lnSpc>
                          <a:spcPct val="85000"/>
                        </a:lnSpc>
                      </a:pPr>
                      <a:r>
                        <a:rPr lang="sv-se" sz="900" b="1" i="0" u="none" spc="0" baseline="0">
                          <a:solidFill>
                            <a:schemeClr val="tx1"/>
                          </a:solidFill>
                          <a:latin typeface="Arial" charset="0"/>
                          <a:ea typeface="Arial" charset="0"/>
                          <a:cs typeface="Arial" charset="0"/>
                        </a:rPr>
                        <a:t>Differential- och </a:t>
                      </a:r>
                    </a:p>
                    <a:p>
                      <a:pPr algn="l" rtl="0">
                        <a:lnSpc>
                          <a:spcPct val="85000"/>
                        </a:lnSpc>
                      </a:pPr>
                      <a:r>
                        <a:rPr lang="sv-se" sz="900" b="1" i="0" u="none" spc="0" baseline="0">
                          <a:solidFill>
                            <a:schemeClr val="tx1"/>
                          </a:solidFill>
                          <a:latin typeface="Arial" charset="0"/>
                          <a:ea typeface="Arial" charset="0"/>
                          <a:cs typeface="Arial" charset="0"/>
                        </a:rPr>
                        <a:t>integralkalkyl 1, </a:t>
                      </a:r>
                      <a:br>
                        <a:rPr lang="sv-se" sz="900" b="1" spc="0" baseline="0">
                          <a:solidFill>
                            <a:schemeClr val="tx1"/>
                          </a:solidFill>
                          <a:latin typeface="Arial" charset="0"/>
                          <a:ea typeface="Arial" charset="0"/>
                          <a:cs typeface="Arial" charset="0"/>
                        </a:rPr>
                      </a:br>
                      <a:r>
                        <a:rPr lang="sv-se" sz="900" b="1" i="0" u="none" spc="0" baseline="0">
                          <a:solidFill>
                            <a:schemeClr val="tx1"/>
                          </a:solidFill>
                          <a:latin typeface="Arial" charset="0"/>
                          <a:ea typeface="Arial" charset="0"/>
                          <a:cs typeface="Arial" charset="0"/>
                        </a:rPr>
                        <a:t>föreläsning</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8511033"/>
                  </a:ext>
                </a:extLst>
              </a:tr>
              <a:tr h="646369">
                <a:tc>
                  <a:txBody>
                    <a:bodyPr/>
                    <a:lstStyle/>
                    <a:p>
                      <a:pPr algn="l" rtl="0">
                        <a:lnSpc>
                          <a:spcPct val="85000"/>
                        </a:lnSpc>
                      </a:pPr>
                      <a:r>
                        <a:rPr lang="sv-se" sz="900" b="1" i="0" u="none" spc="0" baseline="0">
                          <a:solidFill>
                            <a:schemeClr val="tx1"/>
                          </a:solidFill>
                          <a:latin typeface="Arial" charset="0"/>
                          <a:ea typeface="Arial" charset="0"/>
                          <a:cs typeface="Arial" charset="0"/>
                        </a:rPr>
                        <a:t>CS-A1111</a:t>
                      </a:r>
                    </a:p>
                    <a:p>
                      <a:pPr algn="l" rtl="0">
                        <a:lnSpc>
                          <a:spcPct val="85000"/>
                        </a:lnSpc>
                      </a:pPr>
                      <a:r>
                        <a:rPr lang="sv-se" sz="900" b="1" i="0" u="none" spc="0" baseline="0">
                          <a:solidFill>
                            <a:schemeClr val="tx1"/>
                          </a:solidFill>
                          <a:latin typeface="Arial" charset="0"/>
                          <a:ea typeface="Arial" charset="0"/>
                          <a:cs typeface="Arial" charset="0"/>
                        </a:rPr>
                        <a:t>Programmering </a:t>
                      </a:r>
                    </a:p>
                    <a:p>
                      <a:pPr algn="l" rtl="0">
                        <a:lnSpc>
                          <a:spcPct val="85000"/>
                        </a:lnSpc>
                      </a:pPr>
                      <a:r>
                        <a:rPr lang="sv-se" sz="900" b="1" i="0" u="none" spc="0" baseline="0">
                          <a:solidFill>
                            <a:schemeClr val="tx1"/>
                          </a:solidFill>
                          <a:latin typeface="Arial" charset="0"/>
                          <a:ea typeface="Arial" charset="0"/>
                          <a:cs typeface="Arial" charset="0"/>
                        </a:rPr>
                        <a:t>grundkurs, övning</a:t>
                      </a: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r>
                        <a:rPr lang="sv-se" sz="900" b="1" i="0" u="none" spc="0" baseline="0">
                          <a:solidFill>
                            <a:schemeClr val="tx1"/>
                          </a:solidFill>
                          <a:latin typeface="Arial" charset="0"/>
                          <a:ea typeface="Arial" charset="0"/>
                          <a:cs typeface="Arial" charset="0"/>
                        </a:rPr>
                        <a:t>PHYS-A3121</a:t>
                      </a:r>
                    </a:p>
                    <a:p>
                      <a:pPr algn="l" rtl="0">
                        <a:lnSpc>
                          <a:spcPct val="85000"/>
                        </a:lnSpc>
                      </a:pPr>
                      <a:r>
                        <a:rPr lang="sv-se" sz="900" b="1" i="0" u="none" spc="0" baseline="0">
                          <a:solidFill>
                            <a:schemeClr val="tx1"/>
                          </a:solidFill>
                          <a:latin typeface="Arial" charset="0"/>
                          <a:ea typeface="Arial" charset="0"/>
                          <a:cs typeface="Arial" charset="0"/>
                        </a:rPr>
                        <a:t>Termodynamik, övning</a:t>
                      </a: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2327129"/>
                  </a:ext>
                </a:extLst>
              </a:tr>
              <a:tr h="646369">
                <a:tc>
                  <a:txBody>
                    <a:bodyPr/>
                    <a:lstStyle/>
                    <a:p>
                      <a:pPr algn="l" rtl="0">
                        <a:lnSpc>
                          <a:spcPct val="85000"/>
                        </a:lnSpc>
                      </a:pPr>
                      <a:r>
                        <a:rPr lang="sv-se" sz="900" b="1" i="0" u="none" spc="0" baseline="0">
                          <a:solidFill>
                            <a:schemeClr val="tx1"/>
                          </a:solidFill>
                          <a:latin typeface="Arial" charset="0"/>
                          <a:ea typeface="Arial" charset="0"/>
                          <a:cs typeface="Arial" charset="0"/>
                        </a:rPr>
                        <a:t>PHYS-A3121</a:t>
                      </a:r>
                    </a:p>
                    <a:p>
                      <a:pPr algn="l" rtl="0">
                        <a:lnSpc>
                          <a:spcPct val="85000"/>
                        </a:lnSpc>
                      </a:pPr>
                      <a:r>
                        <a:rPr lang="sv-se" sz="900" b="1" i="0" u="none" spc="0" baseline="0">
                          <a:solidFill>
                            <a:schemeClr val="tx1"/>
                          </a:solidFill>
                          <a:latin typeface="Arial" charset="0"/>
                          <a:ea typeface="Arial" charset="0"/>
                          <a:cs typeface="Arial" charset="0"/>
                        </a:rPr>
                        <a:t>Termodynamik, </a:t>
                      </a:r>
                      <a:br>
                        <a:rPr lang="sv-se" sz="900" b="1" spc="0" baseline="0">
                          <a:solidFill>
                            <a:schemeClr val="tx1"/>
                          </a:solidFill>
                          <a:latin typeface="Arial" charset="0"/>
                          <a:ea typeface="Arial" charset="0"/>
                          <a:cs typeface="Arial" charset="0"/>
                        </a:rPr>
                      </a:br>
                      <a:r>
                        <a:rPr lang="sv-se" sz="900" b="1" i="0" u="none" spc="0" baseline="0">
                          <a:solidFill>
                            <a:schemeClr val="tx1"/>
                          </a:solidFill>
                          <a:latin typeface="Arial" charset="0"/>
                          <a:ea typeface="Arial" charset="0"/>
                          <a:cs typeface="Arial" charset="0"/>
                        </a:rPr>
                        <a:t>labb</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r>
                        <a:rPr lang="sv-se" sz="900" b="1" i="0" u="none" spc="0" baseline="0">
                          <a:solidFill>
                            <a:schemeClr val="tx1"/>
                          </a:solidFill>
                          <a:latin typeface="Arial" charset="0"/>
                          <a:ea typeface="Arial" charset="0"/>
                          <a:cs typeface="Arial" charset="0"/>
                        </a:rPr>
                        <a:t>PHYS-A3121</a:t>
                      </a:r>
                    </a:p>
                    <a:p>
                      <a:pPr algn="l" rtl="0">
                        <a:lnSpc>
                          <a:spcPct val="85000"/>
                        </a:lnSpc>
                      </a:pPr>
                      <a:r>
                        <a:rPr lang="sv-se" sz="900" b="1" i="0" u="none" spc="0" baseline="0">
                          <a:solidFill>
                            <a:schemeClr val="tx1"/>
                          </a:solidFill>
                          <a:latin typeface="Arial" charset="0"/>
                          <a:ea typeface="Arial" charset="0"/>
                          <a:cs typeface="Arial" charset="0"/>
                        </a:rPr>
                        <a:t>Termodynamik, föreläsning</a:t>
                      </a: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r>
                        <a:rPr lang="sv-se" sz="900" b="1" i="0" u="none" spc="0" baseline="0">
                          <a:solidFill>
                            <a:schemeClr val="tx1"/>
                          </a:solidFill>
                          <a:latin typeface="Arial" charset="0"/>
                          <a:ea typeface="Arial" charset="0"/>
                          <a:cs typeface="Arial" charset="0"/>
                        </a:rPr>
                        <a:t>Grupparbete</a:t>
                      </a: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r>
                        <a:rPr lang="sv-se" sz="900" b="1" i="0" u="none" spc="0" baseline="0">
                          <a:solidFill>
                            <a:schemeClr val="tx1"/>
                          </a:solidFill>
                          <a:latin typeface="Arial" charset="0"/>
                          <a:ea typeface="Arial" charset="0"/>
                          <a:cs typeface="Arial" charset="0"/>
                        </a:rPr>
                        <a:t>LC-5410</a:t>
                      </a:r>
                    </a:p>
                    <a:p>
                      <a:pPr algn="l" rtl="0">
                        <a:lnSpc>
                          <a:spcPct val="85000"/>
                        </a:lnSpc>
                      </a:pPr>
                      <a:r>
                        <a:rPr lang="sv-se" sz="900" b="1" i="0" u="none" spc="0" baseline="0">
                          <a:solidFill>
                            <a:schemeClr val="tx1"/>
                          </a:solidFill>
                          <a:latin typeface="Arial" charset="0"/>
                          <a:ea typeface="Arial" charset="0"/>
                          <a:cs typeface="Arial" charset="0"/>
                        </a:rPr>
                        <a:t>Svenska inom teknik</a:t>
                      </a: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0108442"/>
                  </a:ext>
                </a:extLst>
              </a:tr>
              <a:tr h="646369">
                <a:tc>
                  <a:txBody>
                    <a:bodyPr/>
                    <a:lstStyle/>
                    <a:p>
                      <a:pPr algn="l" rtl="0">
                        <a:lnSpc>
                          <a:spcPct val="85000"/>
                        </a:lnSpc>
                      </a:pP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r>
                        <a:rPr lang="sv-se" sz="900" b="1" i="0" u="none" spc="0" baseline="0">
                          <a:solidFill>
                            <a:schemeClr val="tx1"/>
                          </a:solidFill>
                          <a:latin typeface="Arial" charset="0"/>
                          <a:ea typeface="Arial" charset="0"/>
                          <a:cs typeface="Arial" charset="0"/>
                        </a:rPr>
                        <a:t>Skriv labbrapport</a:t>
                      </a: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r>
                        <a:rPr lang="sv-se" sz="900" b="1" i="0" u="none" spc="0" baseline="0">
                          <a:solidFill>
                            <a:schemeClr val="tx1"/>
                          </a:solidFill>
                          <a:latin typeface="Arial" charset="0"/>
                          <a:ea typeface="Arial" charset="0"/>
                          <a:cs typeface="Arial" charset="0"/>
                        </a:rPr>
                        <a:t>SHVS-tandläkare </a:t>
                      </a:r>
                      <a:br>
                        <a:rPr lang="sv-se" sz="900" b="1" spc="0" baseline="0">
                          <a:solidFill>
                            <a:schemeClr val="tx1"/>
                          </a:solidFill>
                          <a:latin typeface="Arial" charset="0"/>
                          <a:ea typeface="Arial" charset="0"/>
                          <a:cs typeface="Arial" charset="0"/>
                        </a:rPr>
                      </a:br>
                      <a:r>
                        <a:rPr lang="sv-se" sz="900" b="1" i="0" u="none" spc="0" baseline="0">
                          <a:solidFill>
                            <a:schemeClr val="tx1"/>
                          </a:solidFill>
                          <a:latin typeface="Arial" charset="0"/>
                          <a:ea typeface="Arial" charset="0"/>
                          <a:cs typeface="Arial" charset="0"/>
                        </a:rPr>
                        <a:t>kl. 14</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5510302"/>
                  </a:ext>
                </a:extLst>
              </a:tr>
              <a:tr h="646369">
                <a:tc>
                  <a:txBody>
                    <a:bodyPr/>
                    <a:lstStyle/>
                    <a:p>
                      <a:pPr algn="l" rtl="0">
                        <a:lnSpc>
                          <a:spcPct val="85000"/>
                        </a:lnSpc>
                      </a:pP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r>
                        <a:rPr lang="sv-se" sz="900" b="1" i="0" u="none" spc="0" baseline="0">
                          <a:solidFill>
                            <a:schemeClr val="tx1"/>
                          </a:solidFill>
                          <a:latin typeface="Arial" charset="0"/>
                          <a:ea typeface="Arial" charset="0"/>
                          <a:cs typeface="Arial" charset="0"/>
                        </a:rPr>
                        <a:t>Unisport: BodyPump </a:t>
                      </a:r>
                      <a:br>
                        <a:rPr lang="sv-se" sz="900" b="1" spc="0" baseline="0">
                          <a:solidFill>
                            <a:schemeClr val="tx1"/>
                          </a:solidFill>
                          <a:latin typeface="Arial" charset="0"/>
                          <a:ea typeface="Arial" charset="0"/>
                          <a:cs typeface="Arial" charset="0"/>
                        </a:rPr>
                      </a:br>
                      <a:r>
                        <a:rPr lang="sv-se" sz="900" b="1" i="0" u="none" spc="0" baseline="0">
                          <a:solidFill>
                            <a:schemeClr val="tx1"/>
                          </a:solidFill>
                          <a:latin typeface="Arial" charset="0"/>
                          <a:ea typeface="Arial" charset="0"/>
                          <a:cs typeface="Arial" charset="0"/>
                        </a:rPr>
                        <a:t>kl. 18</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endParaRPr lang="sv-se"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r>
                        <a:rPr lang="sv-se" sz="900" b="1" i="0" u="none" spc="0" baseline="0">
                          <a:solidFill>
                            <a:schemeClr val="tx1"/>
                          </a:solidFill>
                          <a:latin typeface="Arial" charset="0"/>
                          <a:ea typeface="Arial" charset="0"/>
                          <a:cs typeface="Arial" charset="0"/>
                        </a:rPr>
                        <a:t>Träffa kompisar på distans kl. 19</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a:lnSpc>
                          <a:spcPct val="85000"/>
                        </a:lnSpc>
                      </a:pPr>
                      <a:r>
                        <a:rPr lang="sv-se" sz="900" b="1" i="0" u="none" spc="0" baseline="0">
                          <a:solidFill>
                            <a:schemeClr val="tx1"/>
                          </a:solidFill>
                          <a:latin typeface="Arial" charset="0"/>
                          <a:ea typeface="Arial" charset="0"/>
                          <a:cs typeface="Arial" charset="0"/>
                        </a:rPr>
                        <a:t>Unisport: yoga kl. 17</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9700297"/>
                  </a:ext>
                </a:extLst>
              </a:tr>
            </a:tbl>
          </a:graphicData>
        </a:graphic>
      </p:graphicFrame>
      <p:sp>
        <p:nvSpPr>
          <p:cNvPr id="7" name="TextBox 6">
            <a:extLst>
              <a:ext uri="{FF2B5EF4-FFF2-40B4-BE49-F238E27FC236}">
                <a16:creationId xmlns:a16="http://schemas.microsoft.com/office/drawing/2014/main" id="{A3B4F767-BCBD-8B4F-3F14-A3F8CBAFB74E}"/>
              </a:ext>
            </a:extLst>
          </p:cNvPr>
          <p:cNvSpPr txBox="1"/>
          <p:nvPr/>
        </p:nvSpPr>
        <p:spPr>
          <a:xfrm>
            <a:off x="1055688" y="1673811"/>
            <a:ext cx="3457613" cy="276999"/>
          </a:xfrm>
          <a:prstGeom prst="rect">
            <a:avLst/>
          </a:prstGeom>
          <a:solidFill>
            <a:schemeClr val="bg1"/>
          </a:solidFill>
          <a:ln w="25400">
            <a:solidFill>
              <a:srgbClr val="00B0F0"/>
            </a:solidFill>
          </a:ln>
        </p:spPr>
        <p:txBody>
          <a:bodyPr wrap="none" rtlCol="0">
            <a:spAutoFit/>
          </a:bodyPr>
          <a:lstStyle/>
          <a:p>
            <a:pPr algn="l" rtl="0"/>
            <a:r>
              <a:rPr lang="sv-se" sz="1200" b="1" i="0" u="none" baseline="0"/>
              <a:t>LÄGG IN DIN EGEN LÄSORDNING HÄR</a:t>
            </a:r>
            <a:endParaRPr lang="sv-se" sz="1200" b="1" dirty="0"/>
          </a:p>
        </p:txBody>
      </p:sp>
    </p:spTree>
    <p:extLst>
      <p:ext uri="{BB962C8B-B14F-4D97-AF65-F5344CB8AC3E}">
        <p14:creationId xmlns:p14="http://schemas.microsoft.com/office/powerpoint/2010/main" val="544221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356DB-2C2F-B53A-FD3E-1C52620C5834}"/>
              </a:ext>
            </a:extLst>
          </p:cNvPr>
          <p:cNvSpPr>
            <a:spLocks noGrp="1"/>
          </p:cNvSpPr>
          <p:nvPr>
            <p:ph type="title"/>
          </p:nvPr>
        </p:nvSpPr>
        <p:spPr/>
        <p:txBody>
          <a:bodyPr/>
          <a:lstStyle/>
          <a:p>
            <a:pPr algn="l" rtl="0"/>
            <a:r>
              <a:rPr lang="sv-se" b="1" i="0" u="none" baseline="0"/>
              <a:t>Bilder av min tid vid Aalto</a:t>
            </a:r>
            <a:endParaRPr lang="sv-se" dirty="0"/>
          </a:p>
        </p:txBody>
      </p:sp>
      <p:sp>
        <p:nvSpPr>
          <p:cNvPr id="3" name="Date Placeholder 2">
            <a:extLst>
              <a:ext uri="{FF2B5EF4-FFF2-40B4-BE49-F238E27FC236}">
                <a16:creationId xmlns:a16="http://schemas.microsoft.com/office/drawing/2014/main" id="{420CBF67-A309-5469-1915-FBA1343BC533}"/>
              </a:ext>
            </a:extLst>
          </p:cNvPr>
          <p:cNvSpPr>
            <a:spLocks noGrp="1"/>
          </p:cNvSpPr>
          <p:nvPr>
            <p:ph type="dt" sz="half" idx="10"/>
          </p:nvPr>
        </p:nvSpPr>
        <p:spPr/>
        <p:txBody>
          <a:bodyPr/>
          <a:lstStyle/>
          <a:p>
            <a:pPr algn="r" rtl="0"/>
            <a:fld id="{30458DA4-33CA-4F40-84C0-C5D87AF1589C}" type="datetime1">
              <a:rPr lang="en-FI"/>
              <a:t>10/08/2026</a:t>
            </a:fld>
            <a:endParaRPr lang="sv-se"/>
          </a:p>
        </p:txBody>
      </p:sp>
      <p:sp>
        <p:nvSpPr>
          <p:cNvPr id="4" name="Slide Number Placeholder 3">
            <a:extLst>
              <a:ext uri="{FF2B5EF4-FFF2-40B4-BE49-F238E27FC236}">
                <a16:creationId xmlns:a16="http://schemas.microsoft.com/office/drawing/2014/main" id="{CEC5BF44-E0F3-0065-1605-A102739B68A8}"/>
              </a:ext>
            </a:extLst>
          </p:cNvPr>
          <p:cNvSpPr>
            <a:spLocks noGrp="1"/>
          </p:cNvSpPr>
          <p:nvPr>
            <p:ph type="sldNum" sz="quarter" idx="12"/>
          </p:nvPr>
        </p:nvSpPr>
        <p:spPr/>
        <p:txBody>
          <a:bodyPr/>
          <a:lstStyle/>
          <a:p>
            <a:pPr algn="r" rtl="0"/>
            <a:fld id="{D701140D-C14F-41CA-99FC-0EF83E8DA40A}" type="slidenum">
              <a:rPr/>
              <a:t>8</a:t>
            </a:fld>
            <a:endParaRPr lang="sv-se"/>
          </a:p>
        </p:txBody>
      </p:sp>
      <p:sp>
        <p:nvSpPr>
          <p:cNvPr id="5" name="Text Placeholder 4">
            <a:extLst>
              <a:ext uri="{FF2B5EF4-FFF2-40B4-BE49-F238E27FC236}">
                <a16:creationId xmlns:a16="http://schemas.microsoft.com/office/drawing/2014/main" id="{DC828B89-8786-46CD-8224-BB8547FD2D3A}"/>
              </a:ext>
            </a:extLst>
          </p:cNvPr>
          <p:cNvSpPr>
            <a:spLocks noGrp="1"/>
          </p:cNvSpPr>
          <p:nvPr>
            <p:ph type="body" sz="quarter" idx="13"/>
          </p:nvPr>
        </p:nvSpPr>
        <p:spPr/>
        <p:txBody>
          <a:bodyPr/>
          <a:lstStyle/>
          <a:p>
            <a:endParaRPr lang="sv-se"/>
          </a:p>
        </p:txBody>
      </p:sp>
      <p:sp>
        <p:nvSpPr>
          <p:cNvPr id="6" name="TextBox 5">
            <a:extLst>
              <a:ext uri="{FF2B5EF4-FFF2-40B4-BE49-F238E27FC236}">
                <a16:creationId xmlns:a16="http://schemas.microsoft.com/office/drawing/2014/main" id="{1D375C27-BE57-17D6-9681-06C02003675F}"/>
              </a:ext>
            </a:extLst>
          </p:cNvPr>
          <p:cNvSpPr txBox="1"/>
          <p:nvPr/>
        </p:nvSpPr>
        <p:spPr>
          <a:xfrm>
            <a:off x="1055688" y="1673811"/>
            <a:ext cx="2302553" cy="276999"/>
          </a:xfrm>
          <a:prstGeom prst="rect">
            <a:avLst/>
          </a:prstGeom>
          <a:solidFill>
            <a:schemeClr val="bg1"/>
          </a:solidFill>
          <a:ln w="25400">
            <a:solidFill>
              <a:srgbClr val="00B0F0"/>
            </a:solidFill>
          </a:ln>
        </p:spPr>
        <p:txBody>
          <a:bodyPr wrap="none" rtlCol="0">
            <a:spAutoFit/>
          </a:bodyPr>
          <a:lstStyle/>
          <a:p>
            <a:pPr algn="l" rtl="0"/>
            <a:r>
              <a:rPr lang="sv-se" sz="1200" b="1" i="0" u="none" baseline="0"/>
              <a:t>BYT UT TILL EGNA BILDER NEDAN</a:t>
            </a:r>
            <a:endParaRPr lang="sv-se" sz="1200" b="1" dirty="0"/>
          </a:p>
        </p:txBody>
      </p:sp>
      <p:sp>
        <p:nvSpPr>
          <p:cNvPr id="14" name="Rectangle 13">
            <a:extLst>
              <a:ext uri="{FF2B5EF4-FFF2-40B4-BE49-F238E27FC236}">
                <a16:creationId xmlns:a16="http://schemas.microsoft.com/office/drawing/2014/main" id="{5B830B65-845B-9881-32C3-810D0245A487}"/>
              </a:ext>
            </a:extLst>
          </p:cNvPr>
          <p:cNvSpPr/>
          <p:nvPr/>
        </p:nvSpPr>
        <p:spPr>
          <a:xfrm>
            <a:off x="1055687" y="2209975"/>
            <a:ext cx="2447925" cy="367188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600" dirty="0" err="1">
              <a:solidFill>
                <a:schemeClr val="tx1"/>
              </a:solidFill>
              <a:latin typeface="+mj-lt"/>
            </a:endParaRPr>
          </a:p>
        </p:txBody>
      </p:sp>
      <p:sp>
        <p:nvSpPr>
          <p:cNvPr id="15" name="Rectangle 14">
            <a:extLst>
              <a:ext uri="{FF2B5EF4-FFF2-40B4-BE49-F238E27FC236}">
                <a16:creationId xmlns:a16="http://schemas.microsoft.com/office/drawing/2014/main" id="{69559464-DFB5-F376-B24D-FF9F3DDEE7E0}"/>
              </a:ext>
            </a:extLst>
          </p:cNvPr>
          <p:cNvSpPr/>
          <p:nvPr/>
        </p:nvSpPr>
        <p:spPr>
          <a:xfrm>
            <a:off x="6423243" y="2205039"/>
            <a:ext cx="2640569" cy="176037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600" dirty="0" err="1">
              <a:solidFill>
                <a:schemeClr val="tx1"/>
              </a:solidFill>
              <a:latin typeface="+mj-lt"/>
            </a:endParaRPr>
          </a:p>
        </p:txBody>
      </p:sp>
      <p:sp>
        <p:nvSpPr>
          <p:cNvPr id="17" name="Rectangle 16">
            <a:extLst>
              <a:ext uri="{FF2B5EF4-FFF2-40B4-BE49-F238E27FC236}">
                <a16:creationId xmlns:a16="http://schemas.microsoft.com/office/drawing/2014/main" id="{398D4F90-18B4-5F9F-FB68-58DCA8DD5422}"/>
              </a:ext>
            </a:extLst>
          </p:cNvPr>
          <p:cNvSpPr/>
          <p:nvPr/>
        </p:nvSpPr>
        <p:spPr>
          <a:xfrm>
            <a:off x="6423243" y="4126417"/>
            <a:ext cx="2640570" cy="176037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600" dirty="0" err="1">
              <a:solidFill>
                <a:schemeClr val="tx1"/>
              </a:solidFill>
              <a:latin typeface="+mj-lt"/>
            </a:endParaRPr>
          </a:p>
        </p:txBody>
      </p:sp>
      <p:sp>
        <p:nvSpPr>
          <p:cNvPr id="20" name="Rectangle 19">
            <a:extLst>
              <a:ext uri="{FF2B5EF4-FFF2-40B4-BE49-F238E27FC236}">
                <a16:creationId xmlns:a16="http://schemas.microsoft.com/office/drawing/2014/main" id="{56A4A510-DAFD-E155-946A-AA45A815C6EA}"/>
              </a:ext>
            </a:extLst>
          </p:cNvPr>
          <p:cNvSpPr/>
          <p:nvPr/>
        </p:nvSpPr>
        <p:spPr>
          <a:xfrm>
            <a:off x="9222345" y="2205039"/>
            <a:ext cx="1913968" cy="176037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600" dirty="0" err="1">
              <a:solidFill>
                <a:schemeClr val="tx1"/>
              </a:solidFill>
              <a:latin typeface="+mj-lt"/>
            </a:endParaRPr>
          </a:p>
        </p:txBody>
      </p:sp>
      <p:sp>
        <p:nvSpPr>
          <p:cNvPr id="21" name="Rectangle 20">
            <a:extLst>
              <a:ext uri="{FF2B5EF4-FFF2-40B4-BE49-F238E27FC236}">
                <a16:creationId xmlns:a16="http://schemas.microsoft.com/office/drawing/2014/main" id="{B9986946-F58C-E295-55FB-F7A7EB2FD7F9}"/>
              </a:ext>
            </a:extLst>
          </p:cNvPr>
          <p:cNvSpPr/>
          <p:nvPr/>
        </p:nvSpPr>
        <p:spPr>
          <a:xfrm>
            <a:off x="3662144" y="3140968"/>
            <a:ext cx="2602567" cy="27458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600" dirty="0" err="1">
              <a:solidFill>
                <a:schemeClr val="tx1"/>
              </a:solidFill>
              <a:latin typeface="+mj-lt"/>
            </a:endParaRPr>
          </a:p>
        </p:txBody>
      </p:sp>
      <p:pic>
        <p:nvPicPr>
          <p:cNvPr id="8" name="Picture 7" descr="A group of people sitting on a bench taking a selfie&#10;&#10;Description automatically generated">
            <a:extLst>
              <a:ext uri="{FF2B5EF4-FFF2-40B4-BE49-F238E27FC236}">
                <a16:creationId xmlns:a16="http://schemas.microsoft.com/office/drawing/2014/main" id="{FA585AFC-38D8-37EB-33EC-AD88549D4F7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62144" y="3140967"/>
            <a:ext cx="2602565" cy="2745829"/>
          </a:xfrm>
          <a:prstGeom prst="rect">
            <a:avLst/>
          </a:prstGeom>
        </p:spPr>
      </p:pic>
      <p:pic>
        <p:nvPicPr>
          <p:cNvPr id="11" name="Picture 10" descr="A person sitting at a table&#10;&#10;Description automatically generated">
            <a:extLst>
              <a:ext uri="{FF2B5EF4-FFF2-40B4-BE49-F238E27FC236}">
                <a16:creationId xmlns:a16="http://schemas.microsoft.com/office/drawing/2014/main" id="{C6DB30BD-47E0-EC15-9B4A-43E8F851AFA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23241" y="2195167"/>
            <a:ext cx="2640569" cy="1770251"/>
          </a:xfrm>
          <a:prstGeom prst="rect">
            <a:avLst/>
          </a:prstGeom>
        </p:spPr>
      </p:pic>
      <p:pic>
        <p:nvPicPr>
          <p:cNvPr id="22" name="Picture 21">
            <a:extLst>
              <a:ext uri="{FF2B5EF4-FFF2-40B4-BE49-F238E27FC236}">
                <a16:creationId xmlns:a16="http://schemas.microsoft.com/office/drawing/2014/main" id="{7D125F70-8F9F-B499-6ED6-5B515F46392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423241" y="4116545"/>
            <a:ext cx="2640569" cy="1770251"/>
          </a:xfrm>
          <a:prstGeom prst="rect">
            <a:avLst/>
          </a:prstGeom>
        </p:spPr>
      </p:pic>
      <p:pic>
        <p:nvPicPr>
          <p:cNvPr id="28" name="Picture 27">
            <a:extLst>
              <a:ext uri="{FF2B5EF4-FFF2-40B4-BE49-F238E27FC236}">
                <a16:creationId xmlns:a16="http://schemas.microsoft.com/office/drawing/2014/main" id="{EFF43596-7948-369C-FBFD-F94353C8922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217410" y="2195167"/>
            <a:ext cx="1913968" cy="1760379"/>
          </a:xfrm>
          <a:prstGeom prst="rect">
            <a:avLst/>
          </a:prstGeom>
        </p:spPr>
      </p:pic>
      <p:pic>
        <p:nvPicPr>
          <p:cNvPr id="32" name="Picture 31">
            <a:extLst>
              <a:ext uri="{FF2B5EF4-FFF2-40B4-BE49-F238E27FC236}">
                <a16:creationId xmlns:a16="http://schemas.microsoft.com/office/drawing/2014/main" id="{F378774E-6E06-FD39-F492-EE4B80107EE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31028" y="2209968"/>
            <a:ext cx="2472583" cy="3677350"/>
          </a:xfrm>
          <a:prstGeom prst="rect">
            <a:avLst/>
          </a:prstGeom>
        </p:spPr>
      </p:pic>
    </p:spTree>
    <p:extLst>
      <p:ext uri="{BB962C8B-B14F-4D97-AF65-F5344CB8AC3E}">
        <p14:creationId xmlns:p14="http://schemas.microsoft.com/office/powerpoint/2010/main" val="2822290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356DB-2C2F-B53A-FD3E-1C52620C5834}"/>
              </a:ext>
            </a:extLst>
          </p:cNvPr>
          <p:cNvSpPr>
            <a:spLocks noGrp="1"/>
          </p:cNvSpPr>
          <p:nvPr>
            <p:ph type="title"/>
          </p:nvPr>
        </p:nvSpPr>
        <p:spPr/>
        <p:txBody>
          <a:bodyPr/>
          <a:lstStyle/>
          <a:p>
            <a:pPr algn="l" rtl="0"/>
            <a:r>
              <a:rPr lang="sv-se" b="1" i="0" u="none" baseline="0"/>
              <a:t>Bilder av mina projekt</a:t>
            </a:r>
            <a:endParaRPr lang="sv-se" dirty="0"/>
          </a:p>
        </p:txBody>
      </p:sp>
      <p:sp>
        <p:nvSpPr>
          <p:cNvPr id="3" name="Date Placeholder 2">
            <a:extLst>
              <a:ext uri="{FF2B5EF4-FFF2-40B4-BE49-F238E27FC236}">
                <a16:creationId xmlns:a16="http://schemas.microsoft.com/office/drawing/2014/main" id="{420CBF67-A309-5469-1915-FBA1343BC533}"/>
              </a:ext>
            </a:extLst>
          </p:cNvPr>
          <p:cNvSpPr>
            <a:spLocks noGrp="1"/>
          </p:cNvSpPr>
          <p:nvPr>
            <p:ph type="dt" sz="half" idx="10"/>
          </p:nvPr>
        </p:nvSpPr>
        <p:spPr/>
        <p:txBody>
          <a:bodyPr/>
          <a:lstStyle/>
          <a:p>
            <a:pPr algn="r" rtl="0"/>
            <a:fld id="{30458DA4-33CA-4F40-84C0-C5D87AF1589C}" type="datetime1">
              <a:rPr lang="en-FI"/>
              <a:t>10/08/2026</a:t>
            </a:fld>
            <a:endParaRPr lang="sv-se"/>
          </a:p>
        </p:txBody>
      </p:sp>
      <p:sp>
        <p:nvSpPr>
          <p:cNvPr id="4" name="Slide Number Placeholder 3">
            <a:extLst>
              <a:ext uri="{FF2B5EF4-FFF2-40B4-BE49-F238E27FC236}">
                <a16:creationId xmlns:a16="http://schemas.microsoft.com/office/drawing/2014/main" id="{CEC5BF44-E0F3-0065-1605-A102739B68A8}"/>
              </a:ext>
            </a:extLst>
          </p:cNvPr>
          <p:cNvSpPr>
            <a:spLocks noGrp="1"/>
          </p:cNvSpPr>
          <p:nvPr>
            <p:ph type="sldNum" sz="quarter" idx="12"/>
          </p:nvPr>
        </p:nvSpPr>
        <p:spPr/>
        <p:txBody>
          <a:bodyPr/>
          <a:lstStyle/>
          <a:p>
            <a:pPr algn="r" rtl="0"/>
            <a:fld id="{D701140D-C14F-41CA-99FC-0EF83E8DA40A}" type="slidenum">
              <a:rPr/>
              <a:t>9</a:t>
            </a:fld>
            <a:endParaRPr lang="sv-se"/>
          </a:p>
        </p:txBody>
      </p:sp>
      <p:sp>
        <p:nvSpPr>
          <p:cNvPr id="6" name="TextBox 5">
            <a:extLst>
              <a:ext uri="{FF2B5EF4-FFF2-40B4-BE49-F238E27FC236}">
                <a16:creationId xmlns:a16="http://schemas.microsoft.com/office/drawing/2014/main" id="{1D375C27-BE57-17D6-9681-06C02003675F}"/>
              </a:ext>
            </a:extLst>
          </p:cNvPr>
          <p:cNvSpPr txBox="1"/>
          <p:nvPr/>
        </p:nvSpPr>
        <p:spPr>
          <a:xfrm>
            <a:off x="1055688" y="1673811"/>
            <a:ext cx="2302553" cy="276999"/>
          </a:xfrm>
          <a:prstGeom prst="rect">
            <a:avLst/>
          </a:prstGeom>
          <a:solidFill>
            <a:schemeClr val="bg1"/>
          </a:solidFill>
          <a:ln w="25400">
            <a:solidFill>
              <a:srgbClr val="00B0F0"/>
            </a:solidFill>
          </a:ln>
        </p:spPr>
        <p:txBody>
          <a:bodyPr wrap="none" rtlCol="0">
            <a:spAutoFit/>
          </a:bodyPr>
          <a:lstStyle/>
          <a:p>
            <a:pPr algn="l" rtl="0"/>
            <a:r>
              <a:rPr lang="sv-se" sz="1200" b="1" i="0" u="none" baseline="0"/>
              <a:t>BYT UT TILL EGNA BILDER NEDAN</a:t>
            </a:r>
            <a:endParaRPr lang="sv-se" sz="1200" b="1" dirty="0"/>
          </a:p>
        </p:txBody>
      </p:sp>
      <p:pic>
        <p:nvPicPr>
          <p:cNvPr id="7" name="Picture 6">
            <a:extLst>
              <a:ext uri="{FF2B5EF4-FFF2-40B4-BE49-F238E27FC236}">
                <a16:creationId xmlns:a16="http://schemas.microsoft.com/office/drawing/2014/main" id="{74A410E4-B7C9-7C5D-526A-A1D9A3EF6C8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023342" y="2699314"/>
            <a:ext cx="1381579" cy="2389244"/>
          </a:xfrm>
          <a:prstGeom prst="rect">
            <a:avLst/>
          </a:prstGeom>
        </p:spPr>
      </p:pic>
      <p:sp>
        <p:nvSpPr>
          <p:cNvPr id="8" name="TextBox 7">
            <a:extLst>
              <a:ext uri="{FF2B5EF4-FFF2-40B4-BE49-F238E27FC236}">
                <a16:creationId xmlns:a16="http://schemas.microsoft.com/office/drawing/2014/main" id="{B1E1C19D-5104-5DFC-CBDE-A0FA8B801A54}"/>
              </a:ext>
            </a:extLst>
          </p:cNvPr>
          <p:cNvSpPr txBox="1"/>
          <p:nvPr/>
        </p:nvSpPr>
        <p:spPr>
          <a:xfrm>
            <a:off x="1142237" y="5207512"/>
            <a:ext cx="1745085" cy="569387"/>
          </a:xfrm>
          <a:prstGeom prst="rect">
            <a:avLst/>
          </a:prstGeom>
          <a:noFill/>
        </p:spPr>
        <p:txBody>
          <a:bodyPr wrap="square" lIns="91440" tIns="45720" rIns="91440" bIns="45720" rtlCol="0" anchor="t">
            <a:spAutoFit/>
          </a:bodyPr>
          <a:lstStyle/>
          <a:p>
            <a:pPr algn="l" rtl="0"/>
            <a:r>
              <a:rPr lang="sv-se" sz="1100" b="1" i="0" u="none" baseline="0">
                <a:cs typeface="Arial"/>
              </a:rPr>
              <a:t>Henna Kyrö</a:t>
            </a:r>
            <a:endParaRPr lang="sv-se" sz="1100" b="1" dirty="0"/>
          </a:p>
          <a:p>
            <a:pPr algn="l" rtl="0"/>
            <a:r>
              <a:rPr lang="sv-se" sz="1000" b="0" i="1" u="none" baseline="0">
                <a:cs typeface="Arial"/>
              </a:rPr>
              <a:t>Lighthouse 2022</a:t>
            </a:r>
          </a:p>
          <a:p>
            <a:pPr algn="l" rtl="0"/>
            <a:r>
              <a:rPr lang="sv-se" sz="1000" b="0" i="1" u="none" baseline="0">
                <a:cs typeface="Arial"/>
              </a:rPr>
              <a:t>PLA 3D Print</a:t>
            </a:r>
            <a:endParaRPr lang="sv-se" sz="1000" i="1" dirty="0"/>
          </a:p>
        </p:txBody>
      </p:sp>
      <p:pic>
        <p:nvPicPr>
          <p:cNvPr id="9" name="Picture 8">
            <a:extLst>
              <a:ext uri="{FF2B5EF4-FFF2-40B4-BE49-F238E27FC236}">
                <a16:creationId xmlns:a16="http://schemas.microsoft.com/office/drawing/2014/main" id="{F7619076-83BA-6553-8606-6F7F62DF06F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375938" y="3059364"/>
            <a:ext cx="2705101" cy="2032001"/>
          </a:xfrm>
          <a:prstGeom prst="rect">
            <a:avLst/>
          </a:prstGeom>
        </p:spPr>
      </p:pic>
      <p:sp>
        <p:nvSpPr>
          <p:cNvPr id="10" name="TextBox 9">
            <a:extLst>
              <a:ext uri="{FF2B5EF4-FFF2-40B4-BE49-F238E27FC236}">
                <a16:creationId xmlns:a16="http://schemas.microsoft.com/office/drawing/2014/main" id="{4EBCFD61-0FC4-600E-D646-57FC3B8330B4}"/>
              </a:ext>
            </a:extLst>
          </p:cNvPr>
          <p:cNvSpPr txBox="1"/>
          <p:nvPr/>
        </p:nvSpPr>
        <p:spPr>
          <a:xfrm>
            <a:off x="3791093" y="5207512"/>
            <a:ext cx="1745085" cy="723275"/>
          </a:xfrm>
          <a:prstGeom prst="rect">
            <a:avLst/>
          </a:prstGeom>
          <a:noFill/>
        </p:spPr>
        <p:txBody>
          <a:bodyPr wrap="square" lIns="91440" tIns="45720" rIns="91440" bIns="45720" rtlCol="0" anchor="t">
            <a:spAutoFit/>
          </a:bodyPr>
          <a:lstStyle/>
          <a:p>
            <a:pPr algn="l" rtl="0"/>
            <a:r>
              <a:rPr lang="sv-se" sz="1100" b="1" i="0" u="none" baseline="0">
                <a:cs typeface="Arial"/>
              </a:rPr>
              <a:t>Henna Kyrö</a:t>
            </a:r>
            <a:endParaRPr lang="sv-se" sz="1100" b="1" dirty="0"/>
          </a:p>
          <a:p>
            <a:pPr algn="l" rtl="0"/>
            <a:r>
              <a:rPr lang="sv-se" sz="1000" b="0" i="1" u="none" baseline="0">
                <a:cs typeface="Arial"/>
              </a:rPr>
              <a:t>Panda SuomiSip Chocolates 2023</a:t>
            </a:r>
          </a:p>
          <a:p>
            <a:pPr algn="l" rtl="0"/>
            <a:r>
              <a:rPr lang="sv-se" sz="1000" b="0" i="1" u="none" baseline="0">
                <a:cs typeface="Arial"/>
              </a:rPr>
              <a:t>Fine print, Rhino, Keyshot</a:t>
            </a:r>
            <a:endParaRPr lang="sv-se" sz="1000" i="1" dirty="0" err="1"/>
          </a:p>
        </p:txBody>
      </p:sp>
      <p:sp>
        <p:nvSpPr>
          <p:cNvPr id="11" name="TextBox 10">
            <a:extLst>
              <a:ext uri="{FF2B5EF4-FFF2-40B4-BE49-F238E27FC236}">
                <a16:creationId xmlns:a16="http://schemas.microsoft.com/office/drawing/2014/main" id="{75F70C73-CE39-FCC1-5381-695E191C1949}"/>
              </a:ext>
            </a:extLst>
          </p:cNvPr>
          <p:cNvSpPr txBox="1"/>
          <p:nvPr/>
        </p:nvSpPr>
        <p:spPr>
          <a:xfrm>
            <a:off x="6857235" y="5207512"/>
            <a:ext cx="1745085" cy="723275"/>
          </a:xfrm>
          <a:prstGeom prst="rect">
            <a:avLst/>
          </a:prstGeom>
          <a:noFill/>
        </p:spPr>
        <p:txBody>
          <a:bodyPr wrap="square" lIns="91440" tIns="45720" rIns="91440" bIns="45720" rtlCol="0" anchor="t">
            <a:spAutoFit/>
          </a:bodyPr>
          <a:lstStyle/>
          <a:p>
            <a:pPr algn="l" rtl="0"/>
            <a:r>
              <a:rPr lang="sv-se" sz="1100" b="1" i="0" u="none" baseline="0">
                <a:cs typeface="Arial"/>
              </a:rPr>
              <a:t>Henna Kyrö</a:t>
            </a:r>
            <a:endParaRPr lang="sv-se" sz="1100" b="1" dirty="0"/>
          </a:p>
          <a:p>
            <a:pPr algn="l" rtl="0"/>
            <a:r>
              <a:rPr lang="sv-se" sz="1000" b="0" i="1" u="none" baseline="0">
                <a:cs typeface="Arial"/>
              </a:rPr>
              <a:t>NovaNook – Bibliotherapy app for children with nightmares and fears 2024</a:t>
            </a:r>
          </a:p>
        </p:txBody>
      </p:sp>
      <p:pic>
        <p:nvPicPr>
          <p:cNvPr id="12" name="Picture 11">
            <a:extLst>
              <a:ext uri="{FF2B5EF4-FFF2-40B4-BE49-F238E27FC236}">
                <a16:creationId xmlns:a16="http://schemas.microsoft.com/office/drawing/2014/main" id="{275DAA9E-1A78-00CC-D608-B0D0CCCBE38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045817" y="4076498"/>
            <a:ext cx="2743199" cy="1095374"/>
          </a:xfrm>
          <a:prstGeom prst="rect">
            <a:avLst/>
          </a:prstGeom>
        </p:spPr>
      </p:pic>
    </p:spTree>
    <p:extLst>
      <p:ext uri="{BB962C8B-B14F-4D97-AF65-F5344CB8AC3E}">
        <p14:creationId xmlns:p14="http://schemas.microsoft.com/office/powerpoint/2010/main" val="1289888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pPr algn="r" rtl="0"/>
            <a:fld id="{910783D3-C302-4CE8-B9EA-53F31C941894}" type="datetime1">
              <a:rPr lang="en-FI"/>
              <a:t>10/08/2026</a:t>
            </a:fld>
            <a:endParaRPr lang="sv-se"/>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pPr algn="r" rtl="0"/>
            <a:fld id="{D701140D-C14F-41CA-99FC-0EF83E8DA40A}" type="slidenum">
              <a:rPr/>
              <a:t>10</a:t>
            </a:fld>
            <a:endParaRPr lang="sv-se"/>
          </a:p>
        </p:txBody>
      </p:sp>
      <p:sp>
        <p:nvSpPr>
          <p:cNvPr id="4" name="Title 3">
            <a:extLst>
              <a:ext uri="{FF2B5EF4-FFF2-40B4-BE49-F238E27FC236}">
                <a16:creationId xmlns:a16="http://schemas.microsoft.com/office/drawing/2014/main" id="{A9A218C0-C359-E8B1-262B-D6658A00C0C2}"/>
              </a:ext>
            </a:extLst>
          </p:cNvPr>
          <p:cNvSpPr>
            <a:spLocks noGrp="1"/>
          </p:cNvSpPr>
          <p:nvPr>
            <p:ph type="ctrTitle"/>
          </p:nvPr>
        </p:nvSpPr>
        <p:spPr/>
        <p:txBody>
          <a:bodyPr/>
          <a:lstStyle/>
          <a:p>
            <a:pPr rtl="0"/>
            <a:r>
              <a:rPr lang="sv-se" b="1" i="0" u="none" baseline="0"/>
              <a:t>Det ekonomiska området</a:t>
            </a:r>
            <a:endParaRPr lang="sv-se" dirty="0"/>
          </a:p>
        </p:txBody>
      </p:sp>
    </p:spTree>
    <p:extLst>
      <p:ext uri="{BB962C8B-B14F-4D97-AF65-F5344CB8AC3E}">
        <p14:creationId xmlns:p14="http://schemas.microsoft.com/office/powerpoint/2010/main" val="1521273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F8C8F9-B440-3B04-7E49-8E1CA53A6D70}"/>
              </a:ext>
            </a:extLst>
          </p:cNvPr>
          <p:cNvSpPr>
            <a:spLocks noGrp="1"/>
          </p:cNvSpPr>
          <p:nvPr>
            <p:ph type="title"/>
          </p:nvPr>
        </p:nvSpPr>
        <p:spPr/>
        <p:txBody>
          <a:bodyPr/>
          <a:lstStyle/>
          <a:p>
            <a:pPr algn="l" rtl="0"/>
            <a:r>
              <a:rPr lang="sv-se" b="1" i="0" u="none" baseline="0"/>
              <a:t>Handelshögskolan</a:t>
            </a:r>
          </a:p>
        </p:txBody>
      </p:sp>
      <p:sp>
        <p:nvSpPr>
          <p:cNvPr id="4" name="Content Placeholder 3">
            <a:extLst>
              <a:ext uri="{FF2B5EF4-FFF2-40B4-BE49-F238E27FC236}">
                <a16:creationId xmlns:a16="http://schemas.microsoft.com/office/drawing/2014/main" id="{C968CC8E-FF66-E1CE-3F6E-9891B9486895}"/>
              </a:ext>
            </a:extLst>
          </p:cNvPr>
          <p:cNvSpPr>
            <a:spLocks noGrp="1"/>
          </p:cNvSpPr>
          <p:nvPr>
            <p:ph sz="half" idx="1"/>
          </p:nvPr>
        </p:nvSpPr>
        <p:spPr/>
        <p:txBody>
          <a:bodyPr/>
          <a:lstStyle/>
          <a:p>
            <a:pPr marL="285750" indent="-285750" algn="l" rtl="0">
              <a:lnSpc>
                <a:spcPct val="100000"/>
              </a:lnSpc>
              <a:buFont typeface="Arial,Sans-Serif"/>
              <a:buChar char="•"/>
            </a:pPr>
            <a:r>
              <a:rPr lang="sv-se" sz="2000" b="0" i="0" u="none" baseline="0">
                <a:ea typeface="+mn-lt"/>
                <a:cs typeface="+mn-lt"/>
              </a:rPr>
              <a:t>Den mest ansedda handelshögskolan i Finland</a:t>
            </a:r>
          </a:p>
          <a:p>
            <a:pPr marL="285750" indent="-285750" algn="l" rtl="0">
              <a:lnSpc>
                <a:spcPct val="100000"/>
              </a:lnSpc>
              <a:buFont typeface="Arial,Sans-Serif"/>
              <a:buChar char="•"/>
            </a:pPr>
            <a:r>
              <a:rPr lang="sv-se" sz="2000" b="0" i="0" u="none" baseline="0">
                <a:ea typeface="+mn-lt"/>
                <a:cs typeface="+mn-lt"/>
              </a:rPr>
              <a:t>Eftertraktad examen på arbetsmarknaden</a:t>
            </a:r>
          </a:p>
          <a:p>
            <a:pPr marL="285750" indent="-285750" algn="l" rtl="0">
              <a:lnSpc>
                <a:spcPct val="100000"/>
              </a:lnSpc>
              <a:buFont typeface="Arial,Sans-Serif"/>
              <a:buChar char="•"/>
            </a:pPr>
            <a:r>
              <a:rPr lang="sv-se" sz="2000" b="0" i="0" u="none" baseline="0">
                <a:ea typeface="+mn-lt"/>
                <a:cs typeface="+mn-lt"/>
              </a:rPr>
              <a:t>Undervisning och forskning av hög kvalitet</a:t>
            </a:r>
          </a:p>
          <a:p>
            <a:pPr marL="285750" indent="-285750" algn="l" rtl="0">
              <a:lnSpc>
                <a:spcPct val="100000"/>
              </a:lnSpc>
              <a:buFont typeface="Arial,Sans-Serif"/>
              <a:buChar char="•"/>
            </a:pPr>
            <a:r>
              <a:rPr lang="sv-se" sz="2000" b="0" i="0" u="none" baseline="0">
                <a:ea typeface="+mn-lt"/>
                <a:cs typeface="+mn-lt"/>
              </a:rPr>
              <a:t>Mål: främja hållbar affärsverksamhet​​</a:t>
            </a:r>
          </a:p>
          <a:p>
            <a:pPr marL="285750" indent="-285750" algn="l" rtl="0">
              <a:lnSpc>
                <a:spcPct val="100000"/>
              </a:lnSpc>
              <a:buFont typeface="Arial,Sans-Serif"/>
              <a:buChar char="•"/>
            </a:pPr>
            <a:r>
              <a:rPr lang="sv-se" sz="2000" b="0" i="0" u="none" baseline="0">
                <a:ea typeface="+mn-lt"/>
                <a:cs typeface="+mn-lt"/>
              </a:rPr>
              <a:t>En mångsidig och inspirerande gemenskap som tar hänsyn till varandra</a:t>
            </a:r>
          </a:p>
          <a:p>
            <a:pPr marL="285750" indent="-285750" algn="l" rtl="0">
              <a:lnSpc>
                <a:spcPct val="100000"/>
              </a:lnSpc>
              <a:buFont typeface="Arial,Sans-Serif"/>
              <a:buChar char="•"/>
            </a:pPr>
            <a:r>
              <a:rPr lang="sv-se" sz="2000" b="0" i="0" u="none" baseline="0">
                <a:ea typeface="+mn-lt"/>
                <a:cs typeface="+mn-lt"/>
              </a:rPr>
              <a:t>Följ studielivet </a:t>
            </a:r>
            <a:r>
              <a:rPr lang="sv-se" sz="2000" b="0" i="0" u="none" baseline="0"/>
              <a:t>på Instagram</a:t>
            </a:r>
            <a:r>
              <a:rPr lang="sv-se" sz="2000" b="0" i="0" u="none" baseline="0">
                <a:ea typeface="+mn-lt"/>
                <a:cs typeface="+mn-lt"/>
              </a:rPr>
              <a:t>: @aaltobiz</a:t>
            </a:r>
            <a:endParaRPr lang="sv-se" sz="2000" dirty="0">
              <a:cs typeface="Arial" panose="020B0604020202020204"/>
            </a:endParaRPr>
          </a:p>
        </p:txBody>
      </p:sp>
      <p:sp>
        <p:nvSpPr>
          <p:cNvPr id="5" name="Date Placeholder 4">
            <a:extLst>
              <a:ext uri="{FF2B5EF4-FFF2-40B4-BE49-F238E27FC236}">
                <a16:creationId xmlns:a16="http://schemas.microsoft.com/office/drawing/2014/main" id="{CE38CE8B-0D5D-B6FE-6A5F-2A9C0808D6E4}"/>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52B1D9DB-7BFC-ED54-D17F-6669DF3D2FC4}"/>
              </a:ext>
            </a:extLst>
          </p:cNvPr>
          <p:cNvSpPr>
            <a:spLocks noGrp="1"/>
          </p:cNvSpPr>
          <p:nvPr>
            <p:ph type="sldNum" sz="quarter" idx="16"/>
          </p:nvPr>
        </p:nvSpPr>
        <p:spPr/>
        <p:txBody>
          <a:bodyPr/>
          <a:lstStyle/>
          <a:p>
            <a:pPr algn="r" rtl="0"/>
            <a:fld id="{D701140D-C14F-41CA-99FC-0EF83E8DA40A}" type="slidenum">
              <a:rPr/>
              <a:pPr/>
              <a:t>11</a:t>
            </a:fld>
            <a:endParaRPr lang="sv-se" dirty="0"/>
          </a:p>
        </p:txBody>
      </p:sp>
      <p:pic>
        <p:nvPicPr>
          <p:cNvPr id="7" name="Picture 2">
            <a:extLst>
              <a:ext uri="{FF2B5EF4-FFF2-40B4-BE49-F238E27FC236}">
                <a16:creationId xmlns:a16="http://schemas.microsoft.com/office/drawing/2014/main" id="{65E5F672-8EEC-C34E-1440-5E517154B774}"/>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a:stretch/>
        </p:blipFill>
        <p:spPr bwMode="auto">
          <a:xfrm>
            <a:off x="6096000" y="0"/>
            <a:ext cx="6096000" cy="6858000"/>
          </a:xfrm>
          <a:prstGeom prst="rect">
            <a:avLst/>
          </a:prstGeom>
          <a:solidFill>
            <a:srgbClr val="FFFFFF"/>
          </a:solidFill>
        </p:spPr>
      </p:pic>
    </p:spTree>
    <p:extLst>
      <p:ext uri="{BB962C8B-B14F-4D97-AF65-F5344CB8AC3E}">
        <p14:creationId xmlns:p14="http://schemas.microsoft.com/office/powerpoint/2010/main" val="2988423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302553-9A96-E0B8-A704-C1E5C89C4F5D}"/>
              </a:ext>
            </a:extLst>
          </p:cNvPr>
          <p:cNvSpPr>
            <a:spLocks noGrp="1"/>
          </p:cNvSpPr>
          <p:nvPr>
            <p:ph type="title"/>
          </p:nvPr>
        </p:nvSpPr>
        <p:spPr/>
        <p:txBody>
          <a:bodyPr/>
          <a:lstStyle/>
          <a:p>
            <a:pPr algn="l" rtl="0"/>
            <a:r>
              <a:rPr lang="sv-se" b="1" i="0" u="none" baseline="0" dirty="0"/>
              <a:t>Kandidatutbildningar inom ekonomi</a:t>
            </a:r>
          </a:p>
        </p:txBody>
      </p:sp>
      <p:sp>
        <p:nvSpPr>
          <p:cNvPr id="4" name="Content Placeholder 3">
            <a:extLst>
              <a:ext uri="{FF2B5EF4-FFF2-40B4-BE49-F238E27FC236}">
                <a16:creationId xmlns:a16="http://schemas.microsoft.com/office/drawing/2014/main" id="{6D9E6043-1083-2865-E4CC-F9F91349CA72}"/>
              </a:ext>
            </a:extLst>
          </p:cNvPr>
          <p:cNvSpPr>
            <a:spLocks noGrp="1"/>
          </p:cNvSpPr>
          <p:nvPr>
            <p:ph sz="half" idx="1"/>
          </p:nvPr>
        </p:nvSpPr>
        <p:spPr>
          <a:xfrm>
            <a:off x="407987" y="1988840"/>
            <a:ext cx="5076254" cy="3671887"/>
          </a:xfrm>
        </p:spPr>
        <p:txBody>
          <a:bodyPr numCol="2"/>
          <a:lstStyle/>
          <a:p>
            <a:pPr algn="l" rtl="0"/>
            <a:r>
              <a:rPr lang="sv-se" sz="1600" b="1" i="0" u="none" baseline="0" dirty="0"/>
              <a:t>Det finskspråkiga programmet </a:t>
            </a:r>
            <a:r>
              <a:rPr lang="sv-se" sz="1600" b="1" i="0" u="none" baseline="0" dirty="0" err="1"/>
              <a:t>Kauppatieteet</a:t>
            </a:r>
            <a:r>
              <a:rPr lang="sv-se" sz="1600" b="1" i="0" u="none" baseline="0" dirty="0"/>
              <a:t> har följande huvudämnen:</a:t>
            </a:r>
          </a:p>
          <a:p>
            <a:pPr marL="342900" indent="-342900" algn="l" rtl="0">
              <a:buFont typeface="Arial" panose="020B0604020202020204" pitchFamily="34" charset="0"/>
              <a:buChar char="•"/>
            </a:pPr>
            <a:r>
              <a:rPr lang="sv-se" sz="1600" b="0" i="0" u="none" baseline="0" dirty="0" err="1"/>
              <a:t>Johtaminen</a:t>
            </a:r>
            <a:endParaRPr lang="sv-se" sz="1600" b="0" i="0" u="none" baseline="0" dirty="0"/>
          </a:p>
          <a:p>
            <a:pPr marL="342900" indent="-342900" algn="l" rtl="0">
              <a:buFont typeface="Arial" panose="020B0604020202020204" pitchFamily="34" charset="0"/>
              <a:buChar char="•"/>
            </a:pPr>
            <a:r>
              <a:rPr lang="sv-se" sz="1600" b="0" i="0" u="none" baseline="0" dirty="0" err="1"/>
              <a:t>Laskentatoimi</a:t>
            </a:r>
            <a:endParaRPr lang="sv-se" sz="1600" b="0" i="0" u="none" baseline="0" dirty="0"/>
          </a:p>
          <a:p>
            <a:pPr marL="342900" indent="-342900" algn="l" rtl="0">
              <a:buFont typeface="Arial" panose="020B0604020202020204" pitchFamily="34" charset="0"/>
              <a:buChar char="•"/>
            </a:pPr>
            <a:r>
              <a:rPr lang="sv-se" sz="1600" b="0" i="0" u="none" baseline="0" dirty="0"/>
              <a:t>Tieto- ja </a:t>
            </a:r>
            <a:r>
              <a:rPr lang="sv-se" sz="1600" b="0" i="0" u="none" baseline="0" dirty="0" err="1"/>
              <a:t>palvelujohtaminen</a:t>
            </a:r>
            <a:endParaRPr lang="sv-se" sz="1600" b="0" i="0" u="none" baseline="0" dirty="0"/>
          </a:p>
          <a:p>
            <a:pPr marL="342900" indent="-342900" algn="l" rtl="0">
              <a:buFont typeface="Arial" panose="020B0604020202020204" pitchFamily="34" charset="0"/>
              <a:buChar char="•"/>
            </a:pPr>
            <a:r>
              <a:rPr lang="sv-se" sz="1600" b="0" i="0" u="none" baseline="0" dirty="0" err="1"/>
              <a:t>Markkinointi</a:t>
            </a:r>
            <a:endParaRPr lang="sv-se" sz="1600" b="0" i="0" u="none" baseline="0" dirty="0"/>
          </a:p>
          <a:p>
            <a:pPr marL="342900" indent="-342900" algn="l" rtl="0">
              <a:buFont typeface="Arial" panose="020B0604020202020204" pitchFamily="34" charset="0"/>
              <a:buChar char="•"/>
            </a:pPr>
            <a:r>
              <a:rPr lang="sv-se" sz="1600" b="0" i="0" u="none" baseline="0" dirty="0" err="1"/>
              <a:t>Taloustiede</a:t>
            </a:r>
            <a:endParaRPr lang="sv-se" sz="1600" b="0" i="0" u="none" baseline="0" dirty="0"/>
          </a:p>
          <a:p>
            <a:pPr marL="342900" indent="-342900">
              <a:buFont typeface="Arial" panose="020B0604020202020204" pitchFamily="34" charset="0"/>
              <a:buChar char="•"/>
            </a:pPr>
            <a:r>
              <a:rPr lang="sv-SE" sz="1600" dirty="0" err="1"/>
              <a:t>Vastuu</a:t>
            </a:r>
            <a:r>
              <a:rPr lang="sv-SE" sz="1600" dirty="0"/>
              <a:t> ja </a:t>
            </a:r>
            <a:r>
              <a:rPr lang="sv-SE" sz="1600" dirty="0" err="1"/>
              <a:t>vaikuttavuus</a:t>
            </a:r>
            <a:endParaRPr lang="sv-se" sz="1600" dirty="0"/>
          </a:p>
          <a:p>
            <a:pPr marL="342900" indent="-342900" algn="l" rtl="0">
              <a:buFont typeface="Arial" panose="020B0604020202020204" pitchFamily="34" charset="0"/>
              <a:buChar char="•"/>
            </a:pPr>
            <a:r>
              <a:rPr lang="sv-se" sz="1600" b="0" i="0" u="none" baseline="0" dirty="0" err="1"/>
              <a:t>Yritysjuridiikka</a:t>
            </a:r>
            <a:endParaRPr lang="sv-se" sz="1600" b="0" i="0" u="none" baseline="0" dirty="0"/>
          </a:p>
          <a:p>
            <a:pPr algn="l" rtl="0"/>
            <a:r>
              <a:rPr lang="sv-se" sz="1600" b="1" i="0" u="none" baseline="0" dirty="0"/>
              <a:t>Engelskspråkiga program:</a:t>
            </a:r>
          </a:p>
          <a:p>
            <a:pPr marL="342900" indent="-342900" algn="l" rtl="0">
              <a:buFont typeface="Arial" panose="020B0604020202020204" pitchFamily="34" charset="0"/>
              <a:buChar char="•"/>
            </a:pPr>
            <a:r>
              <a:rPr lang="sv-se" sz="1600" b="0" i="0" u="none" baseline="0" dirty="0" err="1"/>
              <a:t>Economics</a:t>
            </a:r>
            <a:endParaRPr lang="sv-se" sz="1600" b="0" i="0" u="none" baseline="0" dirty="0"/>
          </a:p>
          <a:p>
            <a:pPr marL="342900" indent="-342900" algn="l" rtl="0">
              <a:buFont typeface="Arial" panose="020B0604020202020204" pitchFamily="34" charset="0"/>
              <a:buChar char="•"/>
            </a:pPr>
            <a:r>
              <a:rPr lang="sv-SE" sz="1600" dirty="0" err="1"/>
              <a:t>Finance</a:t>
            </a:r>
            <a:endParaRPr lang="sv-se" sz="1600" dirty="0"/>
          </a:p>
          <a:p>
            <a:pPr marL="342900" indent="-342900" algn="l" rtl="0">
              <a:buFont typeface="Arial" panose="020B0604020202020204" pitchFamily="34" charset="0"/>
              <a:buChar char="•"/>
            </a:pPr>
            <a:r>
              <a:rPr lang="sv-se" sz="1600" b="0" i="0" u="none" baseline="0" dirty="0"/>
              <a:t>International Business</a:t>
            </a:r>
          </a:p>
          <a:p>
            <a:pPr marL="342900" indent="-342900">
              <a:buFont typeface="Arial" panose="020B0604020202020204" pitchFamily="34" charset="0"/>
              <a:buChar char="•"/>
            </a:pPr>
            <a:r>
              <a:rPr lang="fi-FI" sz="1600" dirty="0"/>
              <a:t>Technology, Business and Design (</a:t>
            </a:r>
            <a:r>
              <a:rPr lang="fi-FI" sz="1600" dirty="0" err="1"/>
              <a:t>tvärvetenskaplig</a:t>
            </a:r>
            <a:r>
              <a:rPr lang="fi-FI" sz="1600" dirty="0"/>
              <a:t>)</a:t>
            </a:r>
          </a:p>
          <a:p>
            <a:pPr marL="342900" indent="-342900" algn="l" rtl="0">
              <a:buFont typeface="Arial" panose="020B0604020202020204" pitchFamily="34" charset="0"/>
              <a:buChar char="•"/>
            </a:pPr>
            <a:endParaRPr lang="sv-se" sz="1600" b="0" i="0" u="none" baseline="0" dirty="0"/>
          </a:p>
        </p:txBody>
      </p:sp>
      <p:sp>
        <p:nvSpPr>
          <p:cNvPr id="5" name="Date Placeholder 4">
            <a:extLst>
              <a:ext uri="{FF2B5EF4-FFF2-40B4-BE49-F238E27FC236}">
                <a16:creationId xmlns:a16="http://schemas.microsoft.com/office/drawing/2014/main" id="{A3B54492-CE7F-8B56-0811-0CF83B727E5C}"/>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2BFE1B83-F065-6623-F5DE-431343E95D8D}"/>
              </a:ext>
            </a:extLst>
          </p:cNvPr>
          <p:cNvSpPr>
            <a:spLocks noGrp="1"/>
          </p:cNvSpPr>
          <p:nvPr>
            <p:ph type="sldNum" sz="quarter" idx="16"/>
          </p:nvPr>
        </p:nvSpPr>
        <p:spPr/>
        <p:txBody>
          <a:bodyPr/>
          <a:lstStyle/>
          <a:p>
            <a:pPr algn="r" rtl="0"/>
            <a:fld id="{D701140D-C14F-41CA-99FC-0EF83E8DA40A}" type="slidenum">
              <a:rPr/>
              <a:pPr/>
              <a:t>12</a:t>
            </a:fld>
            <a:endParaRPr lang="sv-se" dirty="0"/>
          </a:p>
        </p:txBody>
      </p:sp>
      <p:pic>
        <p:nvPicPr>
          <p:cNvPr id="12" name="Picture Placeholder 11">
            <a:extLst>
              <a:ext uri="{FF2B5EF4-FFF2-40B4-BE49-F238E27FC236}">
                <a16:creationId xmlns:a16="http://schemas.microsoft.com/office/drawing/2014/main" id="{390C2499-27C1-A109-2F92-8205F4D3504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6096000" y="0"/>
            <a:ext cx="6096000" cy="6858000"/>
          </a:xfrm>
        </p:spPr>
      </p:pic>
    </p:spTree>
    <p:extLst>
      <p:ext uri="{BB962C8B-B14F-4D97-AF65-F5344CB8AC3E}">
        <p14:creationId xmlns:p14="http://schemas.microsoft.com/office/powerpoint/2010/main" val="3463715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pPr algn="r" rtl="0"/>
            <a:fld id="{910783D3-C302-4CE8-B9EA-53F31C941894}" type="datetime1">
              <a:rPr lang="en-FI"/>
              <a:t>10/08/2026</a:t>
            </a:fld>
            <a:endParaRPr lang="sv-se"/>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pPr algn="r" rtl="0"/>
            <a:fld id="{D701140D-C14F-41CA-99FC-0EF83E8DA40A}" type="slidenum">
              <a:rPr/>
              <a:t>13</a:t>
            </a:fld>
            <a:endParaRPr lang="sv-se"/>
          </a:p>
        </p:txBody>
      </p:sp>
      <p:sp>
        <p:nvSpPr>
          <p:cNvPr id="4" name="Title 3">
            <a:extLst>
              <a:ext uri="{FF2B5EF4-FFF2-40B4-BE49-F238E27FC236}">
                <a16:creationId xmlns:a16="http://schemas.microsoft.com/office/drawing/2014/main" id="{A9A218C0-C359-E8B1-262B-D6658A00C0C2}"/>
              </a:ext>
            </a:extLst>
          </p:cNvPr>
          <p:cNvSpPr>
            <a:spLocks noGrp="1"/>
          </p:cNvSpPr>
          <p:nvPr>
            <p:ph type="ctrTitle"/>
          </p:nvPr>
        </p:nvSpPr>
        <p:spPr/>
        <p:txBody>
          <a:bodyPr/>
          <a:lstStyle/>
          <a:p>
            <a:pPr rtl="0"/>
            <a:r>
              <a:rPr lang="sv-se" b="1" i="0" u="none" baseline="0"/>
              <a:t>Det konstnärliga området</a:t>
            </a:r>
            <a:endParaRPr lang="sv-se" dirty="0"/>
          </a:p>
        </p:txBody>
      </p:sp>
    </p:spTree>
    <p:extLst>
      <p:ext uri="{BB962C8B-B14F-4D97-AF65-F5344CB8AC3E}">
        <p14:creationId xmlns:p14="http://schemas.microsoft.com/office/powerpoint/2010/main" val="692208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F8C8F9-B440-3B04-7E49-8E1CA53A6D70}"/>
              </a:ext>
            </a:extLst>
          </p:cNvPr>
          <p:cNvSpPr>
            <a:spLocks noGrp="1"/>
          </p:cNvSpPr>
          <p:nvPr>
            <p:ph type="title"/>
          </p:nvPr>
        </p:nvSpPr>
        <p:spPr/>
        <p:txBody>
          <a:bodyPr/>
          <a:lstStyle/>
          <a:p>
            <a:pPr algn="l" rtl="0"/>
            <a:r>
              <a:rPr lang="sv-se" b="1" i="0" u="none" baseline="0"/>
              <a:t>Högskolan för konst, design och arkitektur</a:t>
            </a:r>
          </a:p>
        </p:txBody>
      </p:sp>
      <p:sp>
        <p:nvSpPr>
          <p:cNvPr id="4" name="Content Placeholder 3">
            <a:extLst>
              <a:ext uri="{FF2B5EF4-FFF2-40B4-BE49-F238E27FC236}">
                <a16:creationId xmlns:a16="http://schemas.microsoft.com/office/drawing/2014/main" id="{C968CC8E-FF66-E1CE-3F6E-9891B9486895}"/>
              </a:ext>
            </a:extLst>
          </p:cNvPr>
          <p:cNvSpPr>
            <a:spLocks noGrp="1"/>
          </p:cNvSpPr>
          <p:nvPr>
            <p:ph sz="half" idx="1"/>
          </p:nvPr>
        </p:nvSpPr>
        <p:spPr/>
        <p:txBody>
          <a:bodyPr/>
          <a:lstStyle/>
          <a:p>
            <a:pPr marL="342900" indent="-342900" algn="l" rtl="0">
              <a:buFont typeface="Arial" panose="020B0604020202020204" pitchFamily="34" charset="0"/>
              <a:buChar char="•"/>
            </a:pPr>
            <a:r>
              <a:rPr lang="sv-se" b="0" i="0" u="none" baseline="0"/>
              <a:t>Finlands och Nordens ledande högskola inom konst, design och arkitektur</a:t>
            </a:r>
          </a:p>
          <a:p>
            <a:pPr marL="342900" indent="-342900" algn="l" rtl="0">
              <a:buFont typeface="Arial" panose="020B0604020202020204" pitchFamily="34" charset="0"/>
              <a:buChar char="•"/>
            </a:pPr>
            <a:r>
              <a:rPr lang="sv-se" b="0" i="0" u="none" baseline="0"/>
              <a:t>Fantasifulla och okonventionella tillvägagångssätt för att möta komplexa samhällsutmaningar</a:t>
            </a:r>
          </a:p>
          <a:p>
            <a:pPr marL="342900" indent="-342900" algn="l" rtl="0">
              <a:buFont typeface="Arial" panose="020B0604020202020204" pitchFamily="34" charset="0"/>
              <a:buChar char="•"/>
            </a:pPr>
            <a:r>
              <a:rPr lang="sv-se" b="0" i="0" u="none" baseline="0"/>
              <a:t>Lösningar för en hållbar utveckling</a:t>
            </a:r>
          </a:p>
          <a:p>
            <a:pPr marL="342900" indent="-342900" algn="l" rtl="0">
              <a:buFont typeface="Arial" panose="020B0604020202020204" pitchFamily="34" charset="0"/>
              <a:buChar char="•"/>
            </a:pPr>
            <a:r>
              <a:rPr lang="sv-se" b="0" i="0" u="none" baseline="0"/>
              <a:t>Arbetslokaler och arbetsredskap i världsklass</a:t>
            </a:r>
          </a:p>
          <a:p>
            <a:pPr marL="342900" indent="-342900" algn="l" rtl="0">
              <a:buFont typeface="Arial" panose="020B0604020202020204" pitchFamily="34" charset="0"/>
              <a:buChar char="•"/>
            </a:pPr>
            <a:r>
              <a:rPr lang="sv-se" b="0" i="0" u="none" baseline="0"/>
              <a:t>Följ studielivet på Instagram: @aaltoarts</a:t>
            </a:r>
          </a:p>
        </p:txBody>
      </p:sp>
      <p:sp>
        <p:nvSpPr>
          <p:cNvPr id="5" name="Date Placeholder 4">
            <a:extLst>
              <a:ext uri="{FF2B5EF4-FFF2-40B4-BE49-F238E27FC236}">
                <a16:creationId xmlns:a16="http://schemas.microsoft.com/office/drawing/2014/main" id="{CE38CE8B-0D5D-B6FE-6A5F-2A9C0808D6E4}"/>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52B1D9DB-7BFC-ED54-D17F-6669DF3D2FC4}"/>
              </a:ext>
            </a:extLst>
          </p:cNvPr>
          <p:cNvSpPr>
            <a:spLocks noGrp="1"/>
          </p:cNvSpPr>
          <p:nvPr>
            <p:ph type="sldNum" sz="quarter" idx="16"/>
          </p:nvPr>
        </p:nvSpPr>
        <p:spPr/>
        <p:txBody>
          <a:bodyPr/>
          <a:lstStyle/>
          <a:p>
            <a:pPr algn="r" rtl="0"/>
            <a:fld id="{D701140D-C14F-41CA-99FC-0EF83E8DA40A}" type="slidenum">
              <a:rPr/>
              <a:pPr/>
              <a:t>14</a:t>
            </a:fld>
            <a:endParaRPr lang="sv-se" dirty="0"/>
          </a:p>
        </p:txBody>
      </p:sp>
      <p:pic>
        <p:nvPicPr>
          <p:cNvPr id="7" name="Picture 3">
            <a:extLst>
              <a:ext uri="{FF2B5EF4-FFF2-40B4-BE49-F238E27FC236}">
                <a16:creationId xmlns:a16="http://schemas.microsoft.com/office/drawing/2014/main" id="{823E5237-13E1-7809-58B9-B171E5DD5C8F}"/>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6096000" y="0"/>
            <a:ext cx="6096000" cy="6858000"/>
          </a:xfrm>
          <a:prstGeom prst="rect">
            <a:avLst/>
          </a:prstGeom>
        </p:spPr>
      </p:pic>
    </p:spTree>
    <p:extLst>
      <p:ext uri="{BB962C8B-B14F-4D97-AF65-F5344CB8AC3E}">
        <p14:creationId xmlns:p14="http://schemas.microsoft.com/office/powerpoint/2010/main" val="578434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9" descr="A group of people sitting in chairs&#10;&#10;Description automatically generated">
            <a:extLst>
              <a:ext uri="{FF2B5EF4-FFF2-40B4-BE49-F238E27FC236}">
                <a16:creationId xmlns:a16="http://schemas.microsoft.com/office/drawing/2014/main" id="{2D62617B-7432-90FE-9FA8-BF00B94AD3E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96000" y="0"/>
            <a:ext cx="6096000" cy="6858000"/>
          </a:xfrm>
          <a:prstGeom prst="rect">
            <a:avLst/>
          </a:prstGeom>
          <a:solidFill>
            <a:schemeClr val="bg2"/>
          </a:solidFill>
        </p:spPr>
      </p:pic>
      <p:sp>
        <p:nvSpPr>
          <p:cNvPr id="3" name="Title 2">
            <a:extLst>
              <a:ext uri="{FF2B5EF4-FFF2-40B4-BE49-F238E27FC236}">
                <a16:creationId xmlns:a16="http://schemas.microsoft.com/office/drawing/2014/main" id="{65302553-9A96-E0B8-A704-C1E5C89C4F5D}"/>
              </a:ext>
            </a:extLst>
          </p:cNvPr>
          <p:cNvSpPr>
            <a:spLocks noGrp="1"/>
          </p:cNvSpPr>
          <p:nvPr>
            <p:ph type="title"/>
          </p:nvPr>
        </p:nvSpPr>
        <p:spPr/>
        <p:txBody>
          <a:bodyPr/>
          <a:lstStyle/>
          <a:p>
            <a:pPr algn="l" rtl="0"/>
            <a:r>
              <a:rPr lang="sv-se" b="1" i="0" u="none" baseline="0"/>
              <a:t>Kandidatutbildningar inom konst</a:t>
            </a:r>
          </a:p>
        </p:txBody>
      </p:sp>
      <p:sp>
        <p:nvSpPr>
          <p:cNvPr id="4" name="Content Placeholder 3">
            <a:extLst>
              <a:ext uri="{FF2B5EF4-FFF2-40B4-BE49-F238E27FC236}">
                <a16:creationId xmlns:a16="http://schemas.microsoft.com/office/drawing/2014/main" id="{6D9E6043-1083-2865-E4CC-F9F91349CA72}"/>
              </a:ext>
            </a:extLst>
          </p:cNvPr>
          <p:cNvSpPr>
            <a:spLocks noGrp="1"/>
          </p:cNvSpPr>
          <p:nvPr>
            <p:ph sz="half" idx="1"/>
          </p:nvPr>
        </p:nvSpPr>
        <p:spPr/>
        <p:txBody>
          <a:bodyPr numCol="2" spcCol="180000"/>
          <a:lstStyle/>
          <a:p>
            <a:pPr algn="l" rtl="0"/>
            <a:r>
              <a:rPr lang="sv-se" sz="1400" b="1" i="0" u="none" baseline="0" dirty="0"/>
              <a:t>Finsk- och svenskspråkiga utbildningar:</a:t>
            </a:r>
          </a:p>
          <a:p>
            <a:pPr marL="285750" indent="-285750" algn="l" rtl="0">
              <a:buFont typeface="Arial" panose="020B0604020202020204" pitchFamily="34" charset="0"/>
              <a:buChar char="•"/>
            </a:pPr>
            <a:r>
              <a:rPr lang="sv-se" sz="1400" b="0" i="0" u="none" baseline="0" dirty="0"/>
              <a:t>Dokumentärfilm</a:t>
            </a:r>
          </a:p>
          <a:p>
            <a:pPr marL="285750" indent="-285750" algn="l" rtl="0">
              <a:buFont typeface="Arial" panose="020B0604020202020204" pitchFamily="34" charset="0"/>
              <a:buChar char="•"/>
            </a:pPr>
            <a:r>
              <a:rPr lang="sv-se" sz="1400" b="0" i="0" u="none" baseline="0" dirty="0"/>
              <a:t>Film- och tv-manuskript</a:t>
            </a:r>
          </a:p>
          <a:p>
            <a:pPr marL="285750" indent="-285750" algn="l" rtl="0">
              <a:buFont typeface="Arial" panose="020B0604020202020204" pitchFamily="34" charset="0"/>
              <a:buChar char="•"/>
            </a:pPr>
            <a:r>
              <a:rPr lang="sv-se" sz="1400" b="0" i="0" u="none" baseline="0" dirty="0"/>
              <a:t>Film- och tv-scenografi</a:t>
            </a:r>
          </a:p>
          <a:p>
            <a:pPr marL="285750" indent="-285750" algn="l" rtl="0">
              <a:buFont typeface="Arial" panose="020B0604020202020204" pitchFamily="34" charset="0"/>
              <a:buChar char="•"/>
            </a:pPr>
            <a:r>
              <a:rPr lang="sv-se" sz="1400" b="0" i="0" u="none" baseline="0" dirty="0"/>
              <a:t>Film- och tv-produktion</a:t>
            </a:r>
          </a:p>
          <a:p>
            <a:pPr marL="285750" indent="-285750" algn="l" rtl="0">
              <a:buFont typeface="Arial" panose="020B0604020202020204" pitchFamily="34" charset="0"/>
              <a:buChar char="•"/>
            </a:pPr>
            <a:r>
              <a:rPr lang="sv-se" sz="1400" b="0" i="0" u="none" baseline="0" dirty="0"/>
              <a:t>Filmklippning</a:t>
            </a:r>
          </a:p>
          <a:p>
            <a:pPr marL="285750" indent="-285750" algn="l" rtl="0">
              <a:buFont typeface="Arial" panose="020B0604020202020204" pitchFamily="34" charset="0"/>
              <a:buChar char="•"/>
            </a:pPr>
            <a:r>
              <a:rPr lang="sv-se" sz="1400" b="0" i="0" u="none" baseline="0" dirty="0"/>
              <a:t>Filmregi</a:t>
            </a:r>
          </a:p>
          <a:p>
            <a:pPr marL="285750" indent="-285750" algn="l" rtl="0">
              <a:buFont typeface="Arial" panose="020B0604020202020204" pitchFamily="34" charset="0"/>
              <a:buChar char="•"/>
            </a:pPr>
            <a:r>
              <a:rPr lang="sv-se" sz="1400" b="0" i="0" u="none" baseline="0" dirty="0"/>
              <a:t>Filmning</a:t>
            </a:r>
          </a:p>
          <a:p>
            <a:pPr marL="285750" indent="-285750" algn="l" rtl="0">
              <a:buFont typeface="Arial" panose="020B0604020202020204" pitchFamily="34" charset="0"/>
              <a:buChar char="•"/>
            </a:pPr>
            <a:r>
              <a:rPr lang="sv-se" sz="1400" b="0" i="0" u="none" baseline="0" dirty="0"/>
              <a:t>Filmljudinspelning och -</a:t>
            </a:r>
            <a:r>
              <a:rPr lang="sv-se" sz="1400" b="0" i="0" u="none" baseline="0" dirty="0" err="1"/>
              <a:t>ljudplanering</a:t>
            </a:r>
            <a:endParaRPr lang="sv-se" sz="1400" b="0" i="0" u="none" baseline="0" dirty="0"/>
          </a:p>
          <a:p>
            <a:pPr marL="285750" indent="-285750" algn="l" rtl="0">
              <a:buFont typeface="Arial" panose="020B0604020202020204" pitchFamily="34" charset="0"/>
              <a:buChar char="•"/>
            </a:pPr>
            <a:endParaRPr lang="sv-se" sz="1400" dirty="0"/>
          </a:p>
          <a:p>
            <a:pPr marL="285750" indent="-285750" algn="l" rtl="0">
              <a:buFont typeface="Arial" panose="020B0604020202020204" pitchFamily="34" charset="0"/>
              <a:buChar char="•"/>
            </a:pPr>
            <a:r>
              <a:rPr lang="sv-se" sz="1400" b="0" i="0" u="none" baseline="0" dirty="0"/>
              <a:t>Bildkonstpedagogik</a:t>
            </a:r>
          </a:p>
          <a:p>
            <a:pPr marL="285750" indent="-285750" algn="l" rtl="0">
              <a:buFont typeface="Arial" panose="020B0604020202020204" pitchFamily="34" charset="0"/>
              <a:buChar char="•"/>
            </a:pPr>
            <a:r>
              <a:rPr lang="sv-se" sz="1400" b="0" i="0" u="none" baseline="0" dirty="0"/>
              <a:t>Mode</a:t>
            </a:r>
          </a:p>
          <a:p>
            <a:pPr marL="285750" indent="-285750" algn="l" rtl="0">
              <a:buFont typeface="Arial" panose="020B0604020202020204" pitchFamily="34" charset="0"/>
              <a:buChar char="•"/>
            </a:pPr>
            <a:r>
              <a:rPr lang="sv-se" sz="1400" b="0" i="0" u="none" baseline="0" dirty="0"/>
              <a:t>Design</a:t>
            </a:r>
          </a:p>
          <a:p>
            <a:pPr marL="285750" indent="-285750" algn="l" rtl="0">
              <a:buFont typeface="Arial" panose="020B0604020202020204" pitchFamily="34" charset="0"/>
              <a:buChar char="•"/>
            </a:pPr>
            <a:r>
              <a:rPr lang="sv-se" sz="1400" b="0" i="0" u="none" baseline="0" dirty="0"/>
              <a:t>Kostymdesign: scenkonst och film </a:t>
            </a:r>
          </a:p>
          <a:p>
            <a:pPr marL="285750" indent="-285750" algn="l" rtl="0">
              <a:buFont typeface="Arial" panose="020B0604020202020204" pitchFamily="34" charset="0"/>
              <a:buChar char="•"/>
            </a:pPr>
            <a:r>
              <a:rPr lang="sv-se" sz="1400" b="0" i="0" u="none" baseline="0" dirty="0" err="1"/>
              <a:t>Inredningsarkitektur</a:t>
            </a:r>
            <a:endParaRPr lang="sv-se" sz="1400" b="0" i="0" u="none" baseline="0" dirty="0"/>
          </a:p>
          <a:p>
            <a:pPr marL="285750" indent="-285750" algn="l" rtl="0">
              <a:buFont typeface="Arial" panose="020B0604020202020204" pitchFamily="34" charset="0"/>
              <a:buChar char="•"/>
            </a:pPr>
            <a:r>
              <a:rPr lang="sv-se" sz="1400" b="0" i="0" u="none" baseline="0" dirty="0"/>
              <a:t>Visuell kommunikation och design</a:t>
            </a:r>
          </a:p>
          <a:p>
            <a:endParaRPr lang="sv-se" sz="1400" dirty="0"/>
          </a:p>
          <a:p>
            <a:pPr algn="l" rtl="0"/>
            <a:r>
              <a:rPr lang="sv-se" sz="1400" b="1" i="0" u="none" baseline="0" dirty="0"/>
              <a:t>Engelskspråkigt program:</a:t>
            </a:r>
          </a:p>
          <a:p>
            <a:pPr marL="285750" indent="-285750" algn="l" rtl="0">
              <a:buFont typeface="Arial" panose="020B0604020202020204" pitchFamily="34" charset="0"/>
              <a:buChar char="•"/>
            </a:pPr>
            <a:r>
              <a:rPr lang="sv-se" sz="1400" b="0" i="0" u="none" baseline="0" dirty="0"/>
              <a:t>Design and Media</a:t>
            </a:r>
          </a:p>
        </p:txBody>
      </p:sp>
      <p:sp>
        <p:nvSpPr>
          <p:cNvPr id="5" name="Date Placeholder 4">
            <a:extLst>
              <a:ext uri="{FF2B5EF4-FFF2-40B4-BE49-F238E27FC236}">
                <a16:creationId xmlns:a16="http://schemas.microsoft.com/office/drawing/2014/main" id="{A3B54492-CE7F-8B56-0811-0CF83B727E5C}"/>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2BFE1B83-F065-6623-F5DE-431343E95D8D}"/>
              </a:ext>
            </a:extLst>
          </p:cNvPr>
          <p:cNvSpPr>
            <a:spLocks noGrp="1"/>
          </p:cNvSpPr>
          <p:nvPr>
            <p:ph type="sldNum" sz="quarter" idx="16"/>
          </p:nvPr>
        </p:nvSpPr>
        <p:spPr/>
        <p:txBody>
          <a:bodyPr/>
          <a:lstStyle/>
          <a:p>
            <a:pPr algn="r" rtl="0"/>
            <a:fld id="{D701140D-C14F-41CA-99FC-0EF83E8DA40A}" type="slidenum">
              <a:rPr/>
              <a:pPr/>
              <a:t>15</a:t>
            </a:fld>
            <a:endParaRPr lang="sv-se" dirty="0"/>
          </a:p>
        </p:txBody>
      </p:sp>
      <p:pic>
        <p:nvPicPr>
          <p:cNvPr id="10" name="Picture Placeholder 9">
            <a:extLst>
              <a:ext uri="{FF2B5EF4-FFF2-40B4-BE49-F238E27FC236}">
                <a16:creationId xmlns:a16="http://schemas.microsoft.com/office/drawing/2014/main" id="{E81898E6-5D3E-C657-5178-D14D28885B89}"/>
              </a:ext>
            </a:extLst>
          </p:cNvPr>
          <p:cNvPicPr>
            <a:picLocks noGrp="1" noChangeAspect="1"/>
          </p:cNvPicPr>
          <p:nvPr>
            <p:ph type="pic" sz="quarter" idx="13"/>
          </p:nvPr>
        </p:nvPicPr>
        <p:blipFill rotWithShape="1">
          <a:blip r:embed="rId4" cstate="email">
            <a:extLst>
              <a:ext uri="{28A0092B-C50C-407E-A947-70E740481C1C}">
                <a14:useLocalDpi xmlns:a14="http://schemas.microsoft.com/office/drawing/2010/main"/>
              </a:ext>
            </a:extLst>
          </a:blip>
          <a:srcRect/>
          <a:stretch/>
        </p:blipFill>
        <p:spPr>
          <a:xfrm>
            <a:off x="6096000" y="0"/>
            <a:ext cx="6096000" cy="6858000"/>
          </a:xfrm>
        </p:spPr>
      </p:pic>
    </p:spTree>
    <p:extLst>
      <p:ext uri="{BB962C8B-B14F-4D97-AF65-F5344CB8AC3E}">
        <p14:creationId xmlns:p14="http://schemas.microsoft.com/office/powerpoint/2010/main" val="3598804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pPr algn="r" rtl="0"/>
            <a:fld id="{910783D3-C302-4CE8-B9EA-53F31C941894}" type="datetime1">
              <a:rPr lang="en-FI"/>
              <a:t>10/08/2026</a:t>
            </a:fld>
            <a:endParaRPr lang="sv-se"/>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pPr algn="r" rtl="0"/>
            <a:fld id="{D701140D-C14F-41CA-99FC-0EF83E8DA40A}" type="slidenum">
              <a:rPr/>
              <a:t>16</a:t>
            </a:fld>
            <a:endParaRPr lang="sv-se"/>
          </a:p>
        </p:txBody>
      </p:sp>
      <p:sp>
        <p:nvSpPr>
          <p:cNvPr id="4" name="Title 3">
            <a:extLst>
              <a:ext uri="{FF2B5EF4-FFF2-40B4-BE49-F238E27FC236}">
                <a16:creationId xmlns:a16="http://schemas.microsoft.com/office/drawing/2014/main" id="{A9A218C0-C359-E8B1-262B-D6658A00C0C2}"/>
              </a:ext>
            </a:extLst>
          </p:cNvPr>
          <p:cNvSpPr>
            <a:spLocks noGrp="1"/>
          </p:cNvSpPr>
          <p:nvPr>
            <p:ph type="ctrTitle"/>
          </p:nvPr>
        </p:nvSpPr>
        <p:spPr/>
        <p:txBody>
          <a:bodyPr/>
          <a:lstStyle/>
          <a:p>
            <a:pPr rtl="0"/>
            <a:r>
              <a:rPr lang="sv-se" b="1" i="0" u="none" baseline="0"/>
              <a:t>Det tekniska området</a:t>
            </a:r>
            <a:endParaRPr lang="sv-se" dirty="0"/>
          </a:p>
        </p:txBody>
      </p:sp>
    </p:spTree>
    <p:extLst>
      <p:ext uri="{BB962C8B-B14F-4D97-AF65-F5344CB8AC3E}">
        <p14:creationId xmlns:p14="http://schemas.microsoft.com/office/powerpoint/2010/main" val="218518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AB8461B7-A2A1-9C3F-97E8-409F9EA56E8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D2F8C8F9-B440-3B04-7E49-8E1CA53A6D70}"/>
              </a:ext>
            </a:extLst>
          </p:cNvPr>
          <p:cNvSpPr>
            <a:spLocks noGrp="1"/>
          </p:cNvSpPr>
          <p:nvPr>
            <p:ph type="title"/>
          </p:nvPr>
        </p:nvSpPr>
        <p:spPr/>
        <p:txBody>
          <a:bodyPr/>
          <a:lstStyle/>
          <a:p>
            <a:pPr algn="l" rtl="0"/>
            <a:r>
              <a:rPr lang="sv-se" b="1" i="0" u="none" baseline="0"/>
              <a:t>Det tekniska området</a:t>
            </a:r>
            <a:endParaRPr lang="sv-se" dirty="0"/>
          </a:p>
        </p:txBody>
      </p:sp>
      <p:sp>
        <p:nvSpPr>
          <p:cNvPr id="4" name="Content Placeholder 3">
            <a:extLst>
              <a:ext uri="{FF2B5EF4-FFF2-40B4-BE49-F238E27FC236}">
                <a16:creationId xmlns:a16="http://schemas.microsoft.com/office/drawing/2014/main" id="{C968CC8E-FF66-E1CE-3F6E-9891B9486895}"/>
              </a:ext>
            </a:extLst>
          </p:cNvPr>
          <p:cNvSpPr>
            <a:spLocks noGrp="1"/>
          </p:cNvSpPr>
          <p:nvPr>
            <p:ph sz="half" idx="1"/>
          </p:nvPr>
        </p:nvSpPr>
        <p:spPr>
          <a:xfrm>
            <a:off x="407987" y="1772816"/>
            <a:ext cx="5327972" cy="3671887"/>
          </a:xfrm>
        </p:spPr>
        <p:txBody>
          <a:bodyPr/>
          <a:lstStyle/>
          <a:p>
            <a:pPr marL="342900" indent="-342900" algn="l" rtl="0">
              <a:buFont typeface="Arial" panose="020B0604020202020204" pitchFamily="34" charset="0"/>
              <a:buChar char="•"/>
            </a:pPr>
            <a:r>
              <a:rPr lang="sv-se" b="0" i="0" u="none" baseline="0" dirty="0"/>
              <a:t>Det bredaste utbildningsutbudet inom det tekniska området i Finland</a:t>
            </a:r>
          </a:p>
          <a:p>
            <a:pPr marL="342900" indent="-342900" algn="l" rtl="0">
              <a:buFont typeface="Arial" panose="020B0604020202020204" pitchFamily="34" charset="0"/>
              <a:buChar char="•"/>
            </a:pPr>
            <a:r>
              <a:rPr lang="sv-se" b="0" i="0" u="none" baseline="0" dirty="0"/>
              <a:t>Eftertraktad examen på arbetsmarknaden</a:t>
            </a:r>
          </a:p>
          <a:p>
            <a:pPr marL="342900" indent="-342900" algn="l" rtl="0">
              <a:buFont typeface="Arial" panose="020B0604020202020204" pitchFamily="34" charset="0"/>
              <a:buChar char="•"/>
            </a:pPr>
            <a:r>
              <a:rPr lang="sv-se" b="0" i="0" u="none" baseline="0" dirty="0"/>
              <a:t>Genom att välja biämnen kan du anpassa din examen efter dina önskemål</a:t>
            </a:r>
          </a:p>
          <a:p>
            <a:pPr marL="342900" indent="-342900" algn="l" rtl="0">
              <a:buFont typeface="Arial" panose="020B0604020202020204" pitchFamily="34" charset="0"/>
              <a:buChar char="•"/>
            </a:pPr>
            <a:r>
              <a:rPr lang="sv-se" b="0" i="0" u="none" baseline="0" dirty="0"/>
              <a:t>En gemensam vilja att lösa problem och göra samhället mer funktionellt, etiskt och hållbart</a:t>
            </a:r>
          </a:p>
          <a:p>
            <a:pPr marL="342900" indent="-342900" algn="l" rtl="0">
              <a:buFont typeface="Arial" panose="020B0604020202020204" pitchFamily="34" charset="0"/>
              <a:buChar char="•"/>
            </a:pPr>
            <a:r>
              <a:rPr lang="sv-se" b="0" i="0" u="none" baseline="0" dirty="0"/>
              <a:t>Framtidens utmaningar skapar ett växande behov för experter inom branschen</a:t>
            </a:r>
          </a:p>
        </p:txBody>
      </p:sp>
      <p:sp>
        <p:nvSpPr>
          <p:cNvPr id="5" name="Date Placeholder 4">
            <a:extLst>
              <a:ext uri="{FF2B5EF4-FFF2-40B4-BE49-F238E27FC236}">
                <a16:creationId xmlns:a16="http://schemas.microsoft.com/office/drawing/2014/main" id="{CE38CE8B-0D5D-B6FE-6A5F-2A9C0808D6E4}"/>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52B1D9DB-7BFC-ED54-D17F-6669DF3D2FC4}"/>
              </a:ext>
            </a:extLst>
          </p:cNvPr>
          <p:cNvSpPr>
            <a:spLocks noGrp="1"/>
          </p:cNvSpPr>
          <p:nvPr>
            <p:ph type="sldNum" sz="quarter" idx="16"/>
          </p:nvPr>
        </p:nvSpPr>
        <p:spPr/>
        <p:txBody>
          <a:bodyPr/>
          <a:lstStyle/>
          <a:p>
            <a:pPr algn="r" rtl="0"/>
            <a:fld id="{D701140D-C14F-41CA-99FC-0EF83E8DA40A}" type="slidenum">
              <a:rPr/>
              <a:pPr/>
              <a:t>17</a:t>
            </a:fld>
            <a:endParaRPr lang="sv-se" dirty="0"/>
          </a:p>
        </p:txBody>
      </p:sp>
    </p:spTree>
    <p:extLst>
      <p:ext uri="{BB962C8B-B14F-4D97-AF65-F5344CB8AC3E}">
        <p14:creationId xmlns:p14="http://schemas.microsoft.com/office/powerpoint/2010/main" val="3916378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302553-9A96-E0B8-A704-C1E5C89C4F5D}"/>
              </a:ext>
            </a:extLst>
          </p:cNvPr>
          <p:cNvSpPr>
            <a:spLocks noGrp="1"/>
          </p:cNvSpPr>
          <p:nvPr>
            <p:ph type="title"/>
          </p:nvPr>
        </p:nvSpPr>
        <p:spPr/>
        <p:txBody>
          <a:bodyPr/>
          <a:lstStyle/>
          <a:p>
            <a:pPr algn="l" rtl="0"/>
            <a:r>
              <a:rPr lang="sv-se" sz="3200" b="1" i="0" u="none" baseline="0">
                <a:latin typeface="Arial" charset="0"/>
                <a:ea typeface="Arial" charset="0"/>
                <a:cs typeface="Arial" charset="0"/>
              </a:rPr>
              <a:t>Kandidatutbildningar inom teknik</a:t>
            </a:r>
          </a:p>
        </p:txBody>
      </p:sp>
      <p:sp>
        <p:nvSpPr>
          <p:cNvPr id="4" name="Content Placeholder 3">
            <a:extLst>
              <a:ext uri="{FF2B5EF4-FFF2-40B4-BE49-F238E27FC236}">
                <a16:creationId xmlns:a16="http://schemas.microsoft.com/office/drawing/2014/main" id="{6D9E6043-1083-2865-E4CC-F9F91349CA72}"/>
              </a:ext>
            </a:extLst>
          </p:cNvPr>
          <p:cNvSpPr>
            <a:spLocks noGrp="1"/>
          </p:cNvSpPr>
          <p:nvPr>
            <p:ph sz="half" idx="1"/>
          </p:nvPr>
        </p:nvSpPr>
        <p:spPr>
          <a:xfrm>
            <a:off x="414729" y="1593056"/>
            <a:ext cx="5327972" cy="3671887"/>
          </a:xfrm>
        </p:spPr>
        <p:txBody>
          <a:bodyPr numCol="2" spcCol="180000"/>
          <a:lstStyle/>
          <a:p>
            <a:pPr algn="l" rtl="0"/>
            <a:r>
              <a:rPr lang="sv-se" sz="1200" b="1" i="0" u="none" baseline="0" dirty="0"/>
              <a:t>Finsk- och svenskspråkiga utbildningar:</a:t>
            </a:r>
          </a:p>
          <a:p>
            <a:pPr marL="171450" indent="-171450" algn="l" rtl="0">
              <a:buFont typeface="Arial" panose="020B0604020202020204" pitchFamily="34" charset="0"/>
              <a:buChar char="•"/>
            </a:pPr>
            <a:r>
              <a:rPr lang="sv-se" sz="1200" b="0" i="0" u="none" baseline="0" dirty="0"/>
              <a:t>Automation och robotik</a:t>
            </a:r>
          </a:p>
          <a:p>
            <a:pPr marL="171450" indent="-171450" algn="l" rtl="0">
              <a:buFont typeface="Arial" panose="020B0604020202020204" pitchFamily="34" charset="0"/>
              <a:buChar char="•"/>
            </a:pPr>
            <a:r>
              <a:rPr lang="sv-se" sz="1200" b="0" i="0" u="none" baseline="0" dirty="0"/>
              <a:t>Bioinformationsteknologi</a:t>
            </a:r>
          </a:p>
          <a:p>
            <a:pPr marL="171450" indent="-171450" algn="l" rtl="0">
              <a:buFont typeface="Arial" panose="020B0604020202020204" pitchFamily="34" charset="0"/>
              <a:buChar char="•"/>
            </a:pPr>
            <a:r>
              <a:rPr lang="sv-se" sz="1200" b="0" i="0" u="none" baseline="0" dirty="0"/>
              <a:t>Elektronik och elektrofysik</a:t>
            </a:r>
          </a:p>
          <a:p>
            <a:pPr marL="171450" indent="-171450" algn="l" rtl="0">
              <a:buFont typeface="Arial" panose="020B0604020202020204" pitchFamily="34" charset="0"/>
              <a:buChar char="•"/>
            </a:pPr>
            <a:r>
              <a:rPr lang="sv-se" sz="1200" b="0" i="0" u="none" baseline="0" dirty="0"/>
              <a:t>Energi- och maskinteknik</a:t>
            </a:r>
          </a:p>
          <a:p>
            <a:pPr marL="171450" indent="-171450" algn="l" rtl="0">
              <a:buFont typeface="Arial" panose="020B0604020202020204" pitchFamily="34" charset="0"/>
              <a:buChar char="•"/>
            </a:pPr>
            <a:r>
              <a:rPr lang="sv-se" sz="1200" b="0" i="0" u="none" baseline="0" dirty="0"/>
              <a:t>Informationsteknologi</a:t>
            </a:r>
          </a:p>
          <a:p>
            <a:pPr marL="171450" indent="-171450" algn="l" rtl="0">
              <a:buFont typeface="Arial" panose="020B0604020202020204" pitchFamily="34" charset="0"/>
              <a:buChar char="•"/>
            </a:pPr>
            <a:r>
              <a:rPr lang="sv-se" sz="1200" b="0" i="0" u="none" baseline="0" dirty="0"/>
              <a:t>Informationsnätverk</a:t>
            </a:r>
          </a:p>
          <a:p>
            <a:pPr marL="171450" indent="-171450" algn="l" rtl="0">
              <a:buFont typeface="Arial" panose="020B0604020202020204" pitchFamily="34" charset="0"/>
              <a:buChar char="•"/>
            </a:pPr>
            <a:r>
              <a:rPr lang="sv-se" sz="1200" b="0" i="0" u="none" baseline="0" dirty="0"/>
              <a:t>Kemiteknik</a:t>
            </a:r>
          </a:p>
          <a:p>
            <a:pPr marL="171450" indent="-171450" algn="l" rtl="0">
              <a:buFont typeface="Arial" panose="020B0604020202020204" pitchFamily="34" charset="0"/>
              <a:buChar char="•"/>
            </a:pPr>
            <a:r>
              <a:rPr lang="sv-se" sz="1200" b="0" i="0" u="none" baseline="0" dirty="0"/>
              <a:t>Hållbara samhällen</a:t>
            </a:r>
          </a:p>
          <a:p>
            <a:pPr marL="171450" indent="-171450" algn="l" rtl="0">
              <a:buFont typeface="Arial" panose="020B0604020202020204" pitchFamily="34" charset="0"/>
              <a:buChar char="•"/>
            </a:pPr>
            <a:r>
              <a:rPr lang="sv-se" sz="1200" b="0" i="0" u="none" baseline="0" dirty="0"/>
              <a:t>Fastighetsekonomi och geoinformatik</a:t>
            </a:r>
            <a:endParaRPr lang="sv-se" sz="1200" dirty="0"/>
          </a:p>
          <a:p>
            <a:pPr marL="171450" indent="-171450" algn="l" rtl="0">
              <a:buFont typeface="Arial" panose="020B0604020202020204" pitchFamily="34" charset="0"/>
              <a:buChar char="•"/>
            </a:pPr>
            <a:r>
              <a:rPr lang="sv-se" sz="1200" b="0" i="0" u="none" baseline="0" dirty="0"/>
              <a:t>Byggnadsteknik</a:t>
            </a:r>
          </a:p>
          <a:p>
            <a:pPr marL="171450" indent="-171450" algn="l" rtl="0">
              <a:buFont typeface="Arial" panose="020B0604020202020204" pitchFamily="34" charset="0"/>
              <a:buChar char="•"/>
            </a:pPr>
            <a:r>
              <a:rPr lang="sv-se" sz="1200" b="0" i="0" u="none" baseline="0" dirty="0"/>
              <a:t>Elenergiteknik</a:t>
            </a:r>
          </a:p>
          <a:p>
            <a:pPr marL="171450" indent="-171450" algn="l" rtl="0">
              <a:buFont typeface="Arial" panose="020B0604020202020204" pitchFamily="34" charset="0"/>
              <a:buChar char="•"/>
            </a:pPr>
            <a:r>
              <a:rPr lang="sv-se" sz="1200" b="0" i="0" u="none" baseline="0" dirty="0"/>
              <a:t>Teknisk fysik och matematik</a:t>
            </a:r>
          </a:p>
          <a:p>
            <a:pPr marL="171450" indent="-171450" algn="l" rtl="0">
              <a:buFont typeface="Arial" panose="020B0604020202020204" pitchFamily="34" charset="0"/>
              <a:buChar char="•"/>
            </a:pPr>
            <a:r>
              <a:rPr lang="sv-se" sz="1200" b="0" i="0" u="none" baseline="0" dirty="0"/>
              <a:t>Teknisk psykologi</a:t>
            </a:r>
          </a:p>
          <a:p>
            <a:pPr marL="171450" indent="-171450" algn="l" rtl="0">
              <a:buFont typeface="Arial" panose="020B0604020202020204" pitchFamily="34" charset="0"/>
              <a:buChar char="•"/>
            </a:pPr>
            <a:r>
              <a:rPr lang="sv-se" sz="1200" b="0" i="0" u="none" baseline="0" dirty="0"/>
              <a:t>Datateknik</a:t>
            </a:r>
          </a:p>
          <a:p>
            <a:pPr marL="171450" indent="-171450" algn="l" rtl="0">
              <a:buFont typeface="Arial" panose="020B0604020202020204" pitchFamily="34" charset="0"/>
              <a:buChar char="•"/>
            </a:pPr>
            <a:r>
              <a:rPr lang="sv-se" sz="1200" b="0" i="0" u="none" baseline="0" dirty="0"/>
              <a:t>Produktionsekonomi</a:t>
            </a:r>
          </a:p>
          <a:p>
            <a:pPr marL="171450" indent="-171450" algn="l" rtl="0">
              <a:buFont typeface="Arial" panose="020B0604020202020204" pitchFamily="34" charset="0"/>
              <a:buChar char="•"/>
            </a:pPr>
            <a:r>
              <a:rPr lang="sv-se" sz="1200" b="0" i="0" u="none" baseline="0" dirty="0"/>
              <a:t>Arkitektur (ARTS)</a:t>
            </a:r>
          </a:p>
          <a:p>
            <a:pPr marL="171450" indent="-171450" algn="l" rtl="0">
              <a:buFont typeface="Arial" panose="020B0604020202020204" pitchFamily="34" charset="0"/>
              <a:buChar char="•"/>
            </a:pPr>
            <a:r>
              <a:rPr lang="sv-se" sz="1200" b="0" i="0" u="none" baseline="0" dirty="0"/>
              <a:t>Landskapsarkitektur (ARTS)</a:t>
            </a:r>
          </a:p>
          <a:p>
            <a:endParaRPr lang="sv-se" sz="1200" dirty="0"/>
          </a:p>
          <a:p>
            <a:pPr algn="l" rtl="0"/>
            <a:r>
              <a:rPr lang="sv-se" sz="1200" b="1" i="0" u="none" baseline="0" dirty="0"/>
              <a:t>Engelskspråkiga utbildningar:</a:t>
            </a:r>
          </a:p>
          <a:p>
            <a:pPr marL="171450" indent="-171450" algn="l" rtl="0">
              <a:buFont typeface="Arial" panose="020B0604020202020204" pitchFamily="34" charset="0"/>
              <a:buChar char="•"/>
            </a:pPr>
            <a:r>
              <a:rPr lang="sv-se" sz="1200" b="0" i="0" u="none" baseline="0" dirty="0" err="1"/>
              <a:t>Chemical</a:t>
            </a:r>
            <a:r>
              <a:rPr lang="sv-se" sz="1200" b="0" i="0" u="none" baseline="0" dirty="0"/>
              <a:t> </a:t>
            </a:r>
            <a:r>
              <a:rPr lang="sv-se" sz="1200" b="0" i="0" u="none" baseline="0" dirty="0" err="1"/>
              <a:t>Engineering</a:t>
            </a:r>
            <a:endParaRPr lang="sv-se" sz="1200" b="0" i="0" u="none" baseline="0" dirty="0"/>
          </a:p>
          <a:p>
            <a:pPr marL="171450" indent="-171450" algn="l" rtl="0">
              <a:buFont typeface="Arial" panose="020B0604020202020204" pitchFamily="34" charset="0"/>
              <a:buChar char="•"/>
            </a:pPr>
            <a:r>
              <a:rPr lang="sv-se" sz="1200" b="0" i="0" u="none" baseline="0" dirty="0"/>
              <a:t>Computer </a:t>
            </a:r>
            <a:r>
              <a:rPr lang="sv-se" sz="1200" b="0" i="0" u="none" baseline="0" dirty="0" err="1"/>
              <a:t>Engineering</a:t>
            </a:r>
            <a:endParaRPr lang="sv-se" sz="1200" b="0" i="0" u="none" baseline="0" dirty="0"/>
          </a:p>
          <a:p>
            <a:pPr marL="171450" indent="-171450" algn="l" rtl="0">
              <a:buFont typeface="Arial" panose="020B0604020202020204" pitchFamily="34" charset="0"/>
              <a:buChar char="•"/>
            </a:pPr>
            <a:r>
              <a:rPr lang="sv-se" sz="1200" b="0" i="0" u="none" baseline="0" dirty="0"/>
              <a:t>Data Science</a:t>
            </a:r>
          </a:p>
          <a:p>
            <a:pPr marL="171450" indent="-171450" algn="l" rtl="0">
              <a:buFont typeface="Arial" panose="020B0604020202020204" pitchFamily="34" charset="0"/>
              <a:buChar char="•"/>
            </a:pPr>
            <a:r>
              <a:rPr lang="sv-se" sz="1200" b="0" i="0" u="none" baseline="0" dirty="0"/>
              <a:t>Digital Systems and Design</a:t>
            </a:r>
          </a:p>
          <a:p>
            <a:pPr marL="171450" indent="-171450" algn="l" rtl="0">
              <a:buFont typeface="Arial" panose="020B0604020202020204" pitchFamily="34" charset="0"/>
              <a:buChar char="•"/>
            </a:pPr>
            <a:r>
              <a:rPr lang="sv-SE" sz="1200" dirty="0" err="1"/>
              <a:t>Mechanical</a:t>
            </a:r>
            <a:r>
              <a:rPr lang="sv-SE" sz="1200" dirty="0"/>
              <a:t> and Civil </a:t>
            </a:r>
            <a:r>
              <a:rPr lang="sv-SE" sz="1200" dirty="0" err="1"/>
              <a:t>Engineering</a:t>
            </a:r>
            <a:endParaRPr lang="sv-se" sz="1200" b="0" i="0" u="none" baseline="0" dirty="0"/>
          </a:p>
          <a:p>
            <a:pPr marL="171450" indent="-171450" algn="l" rtl="0">
              <a:buFont typeface="Arial" panose="020B0604020202020204" pitchFamily="34" charset="0"/>
              <a:buChar char="•"/>
            </a:pPr>
            <a:r>
              <a:rPr lang="sv-se" sz="1200" b="0" i="0" u="none" baseline="0" dirty="0"/>
              <a:t>Quantum </a:t>
            </a:r>
            <a:r>
              <a:rPr lang="sv-se" sz="1200" b="0" i="0" u="none" baseline="0" dirty="0" err="1"/>
              <a:t>Technology</a:t>
            </a:r>
            <a:endParaRPr lang="sv-se" sz="1200" b="0" i="0" u="none" baseline="0" dirty="0"/>
          </a:p>
        </p:txBody>
      </p:sp>
      <p:sp>
        <p:nvSpPr>
          <p:cNvPr id="5" name="Date Placeholder 4">
            <a:extLst>
              <a:ext uri="{FF2B5EF4-FFF2-40B4-BE49-F238E27FC236}">
                <a16:creationId xmlns:a16="http://schemas.microsoft.com/office/drawing/2014/main" id="{A3B54492-CE7F-8B56-0811-0CF83B727E5C}"/>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2BFE1B83-F065-6623-F5DE-431343E95D8D}"/>
              </a:ext>
            </a:extLst>
          </p:cNvPr>
          <p:cNvSpPr>
            <a:spLocks noGrp="1"/>
          </p:cNvSpPr>
          <p:nvPr>
            <p:ph type="sldNum" sz="quarter" idx="16"/>
          </p:nvPr>
        </p:nvSpPr>
        <p:spPr/>
        <p:txBody>
          <a:bodyPr/>
          <a:lstStyle/>
          <a:p>
            <a:pPr algn="r" rtl="0"/>
            <a:fld id="{D701140D-C14F-41CA-99FC-0EF83E8DA40A}" type="slidenum">
              <a:rPr/>
              <a:pPr/>
              <a:t>18</a:t>
            </a:fld>
            <a:endParaRPr lang="sv-se" dirty="0"/>
          </a:p>
        </p:txBody>
      </p:sp>
      <p:pic>
        <p:nvPicPr>
          <p:cNvPr id="10" name="Picture Placeholder 9">
            <a:extLst>
              <a:ext uri="{FF2B5EF4-FFF2-40B4-BE49-F238E27FC236}">
                <a16:creationId xmlns:a16="http://schemas.microsoft.com/office/drawing/2014/main" id="{ED4B09B9-00D5-187F-2247-75BA3B88468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6096000" y="0"/>
            <a:ext cx="6096000" cy="6858000"/>
          </a:xfrm>
        </p:spPr>
      </p:pic>
    </p:spTree>
    <p:extLst>
      <p:ext uri="{BB962C8B-B14F-4D97-AF65-F5344CB8AC3E}">
        <p14:creationId xmlns:p14="http://schemas.microsoft.com/office/powerpoint/2010/main" val="714844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pPr algn="r" rtl="0"/>
            <a:fld id="{910783D3-C302-4CE8-B9EA-53F31C941894}" type="datetime1">
              <a:rPr lang="en-FI"/>
              <a:t>10/08/2026</a:t>
            </a:fld>
            <a:endParaRPr lang="sv-se"/>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pPr algn="r" rtl="0"/>
            <a:fld id="{D701140D-C14F-41CA-99FC-0EF83E8DA40A}" type="slidenum">
              <a:rPr/>
              <a:t>19</a:t>
            </a:fld>
            <a:endParaRPr lang="sv-se"/>
          </a:p>
        </p:txBody>
      </p:sp>
      <p:sp>
        <p:nvSpPr>
          <p:cNvPr id="4" name="Title 3">
            <a:extLst>
              <a:ext uri="{FF2B5EF4-FFF2-40B4-BE49-F238E27FC236}">
                <a16:creationId xmlns:a16="http://schemas.microsoft.com/office/drawing/2014/main" id="{A9A218C0-C359-E8B1-262B-D6658A00C0C2}"/>
              </a:ext>
            </a:extLst>
          </p:cNvPr>
          <p:cNvSpPr>
            <a:spLocks noGrp="1"/>
          </p:cNvSpPr>
          <p:nvPr>
            <p:ph type="ctrTitle"/>
          </p:nvPr>
        </p:nvSpPr>
        <p:spPr/>
        <p:txBody>
          <a:bodyPr/>
          <a:lstStyle/>
          <a:p>
            <a:pPr rtl="0"/>
            <a:r>
              <a:rPr lang="sv-se" b="1" i="0" u="none" baseline="0"/>
              <a:t>Studier vid Aalto</a:t>
            </a:r>
            <a:endParaRPr lang="sv-se" dirty="0"/>
          </a:p>
        </p:txBody>
      </p:sp>
    </p:spTree>
    <p:extLst>
      <p:ext uri="{BB962C8B-B14F-4D97-AF65-F5344CB8AC3E}">
        <p14:creationId xmlns:p14="http://schemas.microsoft.com/office/powerpoint/2010/main" val="3530774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5F114-F8E5-1AE2-E921-E2AF2A4817E6}"/>
              </a:ext>
            </a:extLst>
          </p:cNvPr>
          <p:cNvSpPr>
            <a:spLocks noGrp="1"/>
          </p:cNvSpPr>
          <p:nvPr>
            <p:ph type="title"/>
          </p:nvPr>
        </p:nvSpPr>
        <p:spPr/>
        <p:txBody>
          <a:bodyPr/>
          <a:lstStyle/>
          <a:p>
            <a:pPr algn="l" rtl="0"/>
            <a:r>
              <a:rPr lang="sv-se" b="1" i="0" u="none" baseline="0"/>
              <a:t>Aalto-universitetets campus</a:t>
            </a:r>
            <a:endParaRPr lang="sv-se" dirty="0"/>
          </a:p>
        </p:txBody>
      </p:sp>
      <p:sp>
        <p:nvSpPr>
          <p:cNvPr id="3" name="Date Placeholder 2">
            <a:extLst>
              <a:ext uri="{FF2B5EF4-FFF2-40B4-BE49-F238E27FC236}">
                <a16:creationId xmlns:a16="http://schemas.microsoft.com/office/drawing/2014/main" id="{A4BE4C8F-8CC7-DDA1-0240-8D88AF720905}"/>
              </a:ext>
            </a:extLst>
          </p:cNvPr>
          <p:cNvSpPr>
            <a:spLocks noGrp="1"/>
          </p:cNvSpPr>
          <p:nvPr>
            <p:ph type="dt" sz="half" idx="10"/>
          </p:nvPr>
        </p:nvSpPr>
        <p:spPr/>
        <p:txBody>
          <a:bodyPr/>
          <a:lstStyle/>
          <a:p>
            <a:pPr algn="r" rtl="0"/>
            <a:fld id="{30458DA4-33CA-4F40-84C0-C5D87AF1589C}" type="datetime1">
              <a:rPr lang="en-FI"/>
              <a:t>10/08/2026</a:t>
            </a:fld>
            <a:endParaRPr lang="sv-se"/>
          </a:p>
        </p:txBody>
      </p:sp>
      <p:sp>
        <p:nvSpPr>
          <p:cNvPr id="4" name="Slide Number Placeholder 3">
            <a:extLst>
              <a:ext uri="{FF2B5EF4-FFF2-40B4-BE49-F238E27FC236}">
                <a16:creationId xmlns:a16="http://schemas.microsoft.com/office/drawing/2014/main" id="{7DBF7F0F-6547-AA4C-3B4B-C0E6CC7D9E73}"/>
              </a:ext>
            </a:extLst>
          </p:cNvPr>
          <p:cNvSpPr>
            <a:spLocks noGrp="1"/>
          </p:cNvSpPr>
          <p:nvPr>
            <p:ph type="sldNum" sz="quarter" idx="12"/>
          </p:nvPr>
        </p:nvSpPr>
        <p:spPr/>
        <p:txBody>
          <a:bodyPr/>
          <a:lstStyle/>
          <a:p>
            <a:pPr algn="r" rtl="0"/>
            <a:fld id="{D701140D-C14F-41CA-99FC-0EF83E8DA40A}" type="slidenum">
              <a:rPr/>
              <a:t>20</a:t>
            </a:fld>
            <a:endParaRPr lang="sv-se"/>
          </a:p>
        </p:txBody>
      </p:sp>
      <p:grpSp>
        <p:nvGrpSpPr>
          <p:cNvPr id="23" name="Group 22">
            <a:extLst>
              <a:ext uri="{FF2B5EF4-FFF2-40B4-BE49-F238E27FC236}">
                <a16:creationId xmlns:a16="http://schemas.microsoft.com/office/drawing/2014/main" id="{EFB76EF1-36FD-7774-20D4-A7BEEA31071D}"/>
              </a:ext>
            </a:extLst>
          </p:cNvPr>
          <p:cNvGrpSpPr/>
          <p:nvPr/>
        </p:nvGrpSpPr>
        <p:grpSpPr>
          <a:xfrm>
            <a:off x="6428438" y="2207188"/>
            <a:ext cx="1397557" cy="4056662"/>
            <a:chOff x="5984278" y="2173579"/>
            <a:chExt cx="1397557" cy="4056662"/>
          </a:xfrm>
        </p:grpSpPr>
        <p:sp>
          <p:nvSpPr>
            <p:cNvPr id="8" name="Text Placeholder 10">
              <a:extLst>
                <a:ext uri="{FF2B5EF4-FFF2-40B4-BE49-F238E27FC236}">
                  <a16:creationId xmlns:a16="http://schemas.microsoft.com/office/drawing/2014/main" id="{5D9DF56B-99D9-23C7-A99B-57C480FFBEF4}"/>
                </a:ext>
              </a:extLst>
            </p:cNvPr>
            <p:cNvSpPr txBox="1">
              <a:spLocks/>
            </p:cNvSpPr>
            <p:nvPr/>
          </p:nvSpPr>
          <p:spPr>
            <a:xfrm>
              <a:off x="5984278" y="3674785"/>
              <a:ext cx="1397557" cy="2555456"/>
            </a:xfrm>
            <a:prstGeom prst="rect">
              <a:avLst/>
            </a:prstGeom>
          </p:spPr>
          <p:txBody>
            <a:bodyPr lIns="0" tIns="0" rIns="0" bIns="0" anchor="t"/>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l" rtl="0">
                <a:buNone/>
              </a:pPr>
              <a:r>
                <a:rPr lang="sv-se" sz="1300" b="1" i="0" u="none" baseline="0">
                  <a:cs typeface="Arial"/>
                </a:rPr>
                <a:t>Omfattande tjänster</a:t>
              </a:r>
            </a:p>
            <a:p>
              <a:pPr marL="0" indent="0" algn="l" rtl="0">
                <a:buNone/>
              </a:pPr>
              <a:r>
                <a:rPr lang="sv-se" sz="1200" b="0" i="0" u="none" baseline="0">
                  <a:cs typeface="Arial"/>
                </a:rPr>
                <a:t>Köpcenter, restauranger, caféer, gym, affär för studietillbehör, mataffärer, metrostation, spårvagn och omfattande busslinjer.</a:t>
              </a:r>
            </a:p>
          </p:txBody>
        </p:sp>
        <p:pic>
          <p:nvPicPr>
            <p:cNvPr id="11" name="Picture 10">
              <a:extLst>
                <a:ext uri="{FF2B5EF4-FFF2-40B4-BE49-F238E27FC236}">
                  <a16:creationId xmlns:a16="http://schemas.microsoft.com/office/drawing/2014/main" id="{C29B2E76-FFD4-9992-7FF2-63074C9160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97345" y="2173579"/>
              <a:ext cx="1255421" cy="1255421"/>
            </a:xfrm>
            <a:prstGeom prst="ellipse">
              <a:avLst/>
            </a:prstGeom>
          </p:spPr>
        </p:pic>
      </p:grpSp>
      <p:grpSp>
        <p:nvGrpSpPr>
          <p:cNvPr id="21" name="Group 20">
            <a:extLst>
              <a:ext uri="{FF2B5EF4-FFF2-40B4-BE49-F238E27FC236}">
                <a16:creationId xmlns:a16="http://schemas.microsoft.com/office/drawing/2014/main" id="{8A3ED78D-C7A7-BE16-CFA0-2FDDCC94911A}"/>
              </a:ext>
            </a:extLst>
          </p:cNvPr>
          <p:cNvGrpSpPr/>
          <p:nvPr/>
        </p:nvGrpSpPr>
        <p:grpSpPr>
          <a:xfrm>
            <a:off x="2855640" y="2187369"/>
            <a:ext cx="1499522" cy="4053716"/>
            <a:chOff x="2693504" y="2187369"/>
            <a:chExt cx="1499522" cy="4053716"/>
          </a:xfrm>
        </p:grpSpPr>
        <p:sp>
          <p:nvSpPr>
            <p:cNvPr id="6" name="Text Placeholder 8">
              <a:extLst>
                <a:ext uri="{FF2B5EF4-FFF2-40B4-BE49-F238E27FC236}">
                  <a16:creationId xmlns:a16="http://schemas.microsoft.com/office/drawing/2014/main" id="{BCF43D83-D855-59E9-6098-FC65B496CE82}"/>
                </a:ext>
              </a:extLst>
            </p:cNvPr>
            <p:cNvSpPr txBox="1">
              <a:spLocks/>
            </p:cNvSpPr>
            <p:nvPr/>
          </p:nvSpPr>
          <p:spPr>
            <a:xfrm>
              <a:off x="2693504" y="3679800"/>
              <a:ext cx="1499522" cy="2561285"/>
            </a:xfrm>
            <a:prstGeom prst="rect">
              <a:avLst/>
            </a:prstGeom>
          </p:spPr>
          <p:txBody>
            <a:bodyPr lIns="0" tIns="0" rIns="0" bIns="0" anchor="t"/>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l" rtl="0">
                <a:buNone/>
              </a:pPr>
              <a:r>
                <a:rPr lang="sv-se" sz="1300" b="1" i="0" u="none" baseline="0">
                  <a:cs typeface="Arial"/>
                </a:rPr>
                <a:t>Studielokaler</a:t>
              </a:r>
            </a:p>
            <a:p>
              <a:pPr marL="0" indent="0" algn="l" rtl="0">
                <a:buNone/>
              </a:pPr>
              <a:r>
                <a:rPr lang="sv-se" sz="1200" b="0" i="0" u="none" baseline="0">
                  <a:cs typeface="Arial"/>
                </a:rPr>
                <a:t>På campus finns bl.a. ett bibliotek, studerandehubbar för självständigt arbete, laboratorier, studior och verkstäder.</a:t>
              </a:r>
            </a:p>
            <a:p>
              <a:pPr marL="285750" indent="-285750" algn="l" rtl="0"/>
              <a:endParaRPr lang="sv-se" sz="1300" dirty="0">
                <a:cs typeface="Arial"/>
              </a:endParaRPr>
            </a:p>
          </p:txBody>
        </p:sp>
        <p:pic>
          <p:nvPicPr>
            <p:cNvPr id="12" name="Picture 11">
              <a:extLst>
                <a:ext uri="{FF2B5EF4-FFF2-40B4-BE49-F238E27FC236}">
                  <a16:creationId xmlns:a16="http://schemas.microsoft.com/office/drawing/2014/main" id="{BACD057D-711B-54E0-5376-C2787430F4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93504" y="2187369"/>
              <a:ext cx="1241631" cy="1241631"/>
            </a:xfrm>
            <a:prstGeom prst="ellipse">
              <a:avLst/>
            </a:prstGeom>
          </p:spPr>
        </p:pic>
      </p:grpSp>
      <p:grpSp>
        <p:nvGrpSpPr>
          <p:cNvPr id="20" name="Group 19">
            <a:extLst>
              <a:ext uri="{FF2B5EF4-FFF2-40B4-BE49-F238E27FC236}">
                <a16:creationId xmlns:a16="http://schemas.microsoft.com/office/drawing/2014/main" id="{25C10285-869C-49E5-9A14-1DBB96D4C0AE}"/>
              </a:ext>
            </a:extLst>
          </p:cNvPr>
          <p:cNvGrpSpPr/>
          <p:nvPr/>
        </p:nvGrpSpPr>
        <p:grpSpPr>
          <a:xfrm>
            <a:off x="1099677" y="2168850"/>
            <a:ext cx="1408291" cy="3463961"/>
            <a:chOff x="1106591" y="2187369"/>
            <a:chExt cx="1408291" cy="3463961"/>
          </a:xfrm>
        </p:grpSpPr>
        <p:sp>
          <p:nvSpPr>
            <p:cNvPr id="10" name="Text Placeholder 7">
              <a:extLst>
                <a:ext uri="{FF2B5EF4-FFF2-40B4-BE49-F238E27FC236}">
                  <a16:creationId xmlns:a16="http://schemas.microsoft.com/office/drawing/2014/main" id="{3A26A866-2426-A18B-FE9A-4FC4B10567EA}"/>
                </a:ext>
              </a:extLst>
            </p:cNvPr>
            <p:cNvSpPr txBox="1">
              <a:spLocks/>
            </p:cNvSpPr>
            <p:nvPr/>
          </p:nvSpPr>
          <p:spPr>
            <a:xfrm>
              <a:off x="1127448" y="3671635"/>
              <a:ext cx="1387434" cy="1979695"/>
            </a:xfrm>
            <a:prstGeom prst="rect">
              <a:avLst/>
            </a:prstGeom>
          </p:spPr>
          <p:txBody>
            <a:bodyPr lIns="0" tIns="0" rIns="0" bIns="0" anchor="t"/>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l" rtl="0">
                <a:buNone/>
              </a:pPr>
              <a:r>
                <a:rPr lang="sv-se" sz="1300" b="1" i="0" u="none" baseline="0">
                  <a:cs typeface="Arial"/>
                </a:rPr>
                <a:t>Tre områden på samma campus</a:t>
              </a:r>
            </a:p>
            <a:p>
              <a:pPr marL="0" indent="0" algn="l" rtl="0">
                <a:buNone/>
              </a:pPr>
              <a:r>
                <a:rPr lang="sv-se" sz="1200" b="0" i="0" u="none" baseline="0">
                  <a:cs typeface="Arial"/>
                </a:rPr>
                <a:t>I den mångvetenskapliga miljön träffar du människor med varierande utbildningsområden och studiebakgrund.</a:t>
              </a:r>
              <a:endParaRPr lang="sv-se" sz="1200" dirty="0"/>
            </a:p>
          </p:txBody>
        </p:sp>
        <p:pic>
          <p:nvPicPr>
            <p:cNvPr id="13" name="Picture 12">
              <a:extLst>
                <a:ext uri="{FF2B5EF4-FFF2-40B4-BE49-F238E27FC236}">
                  <a16:creationId xmlns:a16="http://schemas.microsoft.com/office/drawing/2014/main" id="{D87FF756-D81A-0F72-119F-AB8800DB8C3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106591" y="2187369"/>
              <a:ext cx="1241631" cy="1241631"/>
            </a:xfrm>
            <a:prstGeom prst="ellipse">
              <a:avLst/>
            </a:prstGeom>
          </p:spPr>
        </p:pic>
      </p:grpSp>
      <p:grpSp>
        <p:nvGrpSpPr>
          <p:cNvPr id="22" name="Group 21">
            <a:extLst>
              <a:ext uri="{FF2B5EF4-FFF2-40B4-BE49-F238E27FC236}">
                <a16:creationId xmlns:a16="http://schemas.microsoft.com/office/drawing/2014/main" id="{AD0E056F-5170-3B72-5C5D-0508710640A1}"/>
              </a:ext>
            </a:extLst>
          </p:cNvPr>
          <p:cNvGrpSpPr/>
          <p:nvPr/>
        </p:nvGrpSpPr>
        <p:grpSpPr>
          <a:xfrm>
            <a:off x="4599700" y="2160607"/>
            <a:ext cx="1434674" cy="4085864"/>
            <a:chOff x="4316660" y="2154856"/>
            <a:chExt cx="1434674" cy="4085864"/>
          </a:xfrm>
        </p:grpSpPr>
        <p:sp>
          <p:nvSpPr>
            <p:cNvPr id="7" name="Text Placeholder 9">
              <a:extLst>
                <a:ext uri="{FF2B5EF4-FFF2-40B4-BE49-F238E27FC236}">
                  <a16:creationId xmlns:a16="http://schemas.microsoft.com/office/drawing/2014/main" id="{02076353-C3B0-C5BA-602A-CB95AAFF08FB}"/>
                </a:ext>
              </a:extLst>
            </p:cNvPr>
            <p:cNvSpPr txBox="1">
              <a:spLocks/>
            </p:cNvSpPr>
            <p:nvPr/>
          </p:nvSpPr>
          <p:spPr>
            <a:xfrm>
              <a:off x="4344777" y="3680164"/>
              <a:ext cx="1406557" cy="2560556"/>
            </a:xfrm>
            <a:prstGeom prst="rect">
              <a:avLst/>
            </a:prstGeom>
          </p:spPr>
          <p:txBody>
            <a:bodyPr lIns="0" tIns="0" rIns="0" bIns="0" anchor="t"/>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l" rtl="0">
                <a:buNone/>
              </a:pPr>
              <a:r>
                <a:rPr lang="sv-se" sz="1300" b="1" i="0" u="none" baseline="0">
                  <a:cs typeface="Arial"/>
                </a:rPr>
                <a:t>Studentkårens lokaler för studerande</a:t>
              </a:r>
            </a:p>
            <a:p>
              <a:pPr marL="0" indent="0" algn="l" rtl="0">
                <a:buNone/>
              </a:pPr>
              <a:r>
                <a:rPr lang="sv-se" sz="1200" b="0" i="0" u="none" baseline="0">
                  <a:ea typeface="+mn-lt"/>
                  <a:cs typeface="+mn-lt"/>
                </a:rPr>
                <a:t>Förmånliga studentbostäder, gillesrum, festlokaler, motionslokaler, bastur och mycket mer!</a:t>
              </a:r>
              <a:endParaRPr lang="sv-se" sz="1200" dirty="0">
                <a:cs typeface="Arial"/>
              </a:endParaRPr>
            </a:p>
          </p:txBody>
        </p:sp>
        <p:pic>
          <p:nvPicPr>
            <p:cNvPr id="14" name="Picture 13">
              <a:extLst>
                <a:ext uri="{FF2B5EF4-FFF2-40B4-BE49-F238E27FC236}">
                  <a16:creationId xmlns:a16="http://schemas.microsoft.com/office/drawing/2014/main" id="{198D9D7D-E59D-E398-2CAE-4901D8DEFB90}"/>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4316660" y="2154856"/>
              <a:ext cx="1330834" cy="1330834"/>
            </a:xfrm>
            <a:prstGeom prst="ellipse">
              <a:avLst/>
            </a:prstGeom>
          </p:spPr>
        </p:pic>
      </p:grpSp>
      <p:grpSp>
        <p:nvGrpSpPr>
          <p:cNvPr id="24" name="Group 23">
            <a:extLst>
              <a:ext uri="{FF2B5EF4-FFF2-40B4-BE49-F238E27FC236}">
                <a16:creationId xmlns:a16="http://schemas.microsoft.com/office/drawing/2014/main" id="{D2D1A509-B585-35BF-1654-8A597E50E664}"/>
              </a:ext>
            </a:extLst>
          </p:cNvPr>
          <p:cNvGrpSpPr/>
          <p:nvPr/>
        </p:nvGrpSpPr>
        <p:grpSpPr>
          <a:xfrm>
            <a:off x="8211471" y="2168850"/>
            <a:ext cx="1656171" cy="4072235"/>
            <a:chOff x="7644337" y="2154857"/>
            <a:chExt cx="1656171" cy="4072235"/>
          </a:xfrm>
        </p:grpSpPr>
        <p:sp>
          <p:nvSpPr>
            <p:cNvPr id="9" name="Text Placeholder 11">
              <a:extLst>
                <a:ext uri="{FF2B5EF4-FFF2-40B4-BE49-F238E27FC236}">
                  <a16:creationId xmlns:a16="http://schemas.microsoft.com/office/drawing/2014/main" id="{F37E7465-4B97-8180-4A56-2DBB8ED638AC}"/>
                </a:ext>
              </a:extLst>
            </p:cNvPr>
            <p:cNvSpPr txBox="1">
              <a:spLocks/>
            </p:cNvSpPr>
            <p:nvPr/>
          </p:nvSpPr>
          <p:spPr>
            <a:xfrm>
              <a:off x="7680151" y="3671635"/>
              <a:ext cx="1620357" cy="2555457"/>
            </a:xfrm>
            <a:prstGeom prst="rect">
              <a:avLst/>
            </a:prstGeom>
          </p:spPr>
          <p:txBody>
            <a:bodyPr lIns="0" tIns="0" rIns="0" bIns="0" anchor="t"/>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l" rtl="0">
                <a:buNone/>
              </a:pPr>
              <a:r>
                <a:rPr lang="sv-se" sz="1300" b="1" i="0" u="none" baseline="0">
                  <a:cs typeface="Arial"/>
                </a:rPr>
                <a:t>Kombination av natur och stad</a:t>
              </a:r>
            </a:p>
            <a:p>
              <a:pPr marL="0" indent="0" algn="l" rtl="0">
                <a:buNone/>
              </a:pPr>
              <a:r>
                <a:rPr lang="sv-se" sz="1200" b="0" i="0" u="none" baseline="0">
                  <a:cs typeface="Arial"/>
                </a:rPr>
                <a:t>Vårt grönskande campus ligger bredvid ett naturskyddsområde vid havet. Det livliga campusområdet och de goda förbindelserna till Helsingfors centrum gör det också möjligt att njuta av stadens puls.</a:t>
              </a:r>
            </a:p>
          </p:txBody>
        </p:sp>
        <p:pic>
          <p:nvPicPr>
            <p:cNvPr id="15" name="Picture 14">
              <a:extLst>
                <a:ext uri="{FF2B5EF4-FFF2-40B4-BE49-F238E27FC236}">
                  <a16:creationId xmlns:a16="http://schemas.microsoft.com/office/drawing/2014/main" id="{7C3FA2D5-6C99-C7E5-C570-F2290FC7B09B}"/>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644337" y="2154857"/>
              <a:ext cx="1330834" cy="1330834"/>
            </a:xfrm>
            <a:prstGeom prst="ellipse">
              <a:avLst/>
            </a:prstGeom>
          </p:spPr>
        </p:pic>
      </p:grpSp>
    </p:spTree>
    <p:extLst>
      <p:ext uri="{BB962C8B-B14F-4D97-AF65-F5344CB8AC3E}">
        <p14:creationId xmlns:p14="http://schemas.microsoft.com/office/powerpoint/2010/main" val="1728085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p:txBody>
          <a:bodyPr/>
          <a:lstStyle/>
          <a:p>
            <a:pPr algn="l" rtl="0"/>
            <a:r>
              <a:rPr lang="sv-se" b="1" i="0" u="none" baseline="0"/>
              <a:t>Internationella möjligheter</a:t>
            </a:r>
            <a:endParaRPr lang="sv-se" dirty="0"/>
          </a:p>
        </p:txBody>
      </p:sp>
      <p:sp>
        <p:nvSpPr>
          <p:cNvPr id="4" name="Content Placeholder 3">
            <a:extLst>
              <a:ext uri="{FF2B5EF4-FFF2-40B4-BE49-F238E27FC236}">
                <a16:creationId xmlns:a16="http://schemas.microsoft.com/office/drawing/2014/main" id="{00684B7D-BE48-16D8-CA23-4D56844AB470}"/>
              </a:ext>
            </a:extLst>
          </p:cNvPr>
          <p:cNvSpPr>
            <a:spLocks noGrp="1"/>
          </p:cNvSpPr>
          <p:nvPr>
            <p:ph sz="half" idx="1"/>
          </p:nvPr>
        </p:nvSpPr>
        <p:spPr/>
        <p:txBody>
          <a:bodyPr/>
          <a:lstStyle/>
          <a:p>
            <a:pPr marL="342900" indent="-342900" algn="l" rtl="0">
              <a:spcBef>
                <a:spcPts val="1200"/>
              </a:spcBef>
              <a:buFont typeface="Arial" panose="020B0604020202020204" pitchFamily="34" charset="0"/>
              <a:buChar char="•"/>
            </a:pPr>
            <a:r>
              <a:rPr lang="sv-se" b="0" i="0" u="none" baseline="0"/>
              <a:t>Utbytesstudier</a:t>
            </a:r>
          </a:p>
          <a:p>
            <a:pPr marL="609600" lvl="1" indent="-342900" algn="l" rtl="0"/>
            <a:r>
              <a:rPr lang="sv-se" sz="1600" b="0" i="0" u="none" baseline="0">
                <a:ea typeface="+mn-lt"/>
                <a:cs typeface="+mn-lt"/>
              </a:rPr>
              <a:t>Ca 130 samarbetsuniversitet runt om i världen</a:t>
            </a:r>
            <a:endParaRPr lang="sv-se" sz="1600" dirty="0"/>
          </a:p>
          <a:p>
            <a:pPr marL="609600" lvl="1" indent="-342900" algn="l" rtl="0"/>
            <a:r>
              <a:rPr lang="sv-se" sz="1600" b="0" i="0" u="none" baseline="0"/>
              <a:t>Du får internationell erfarenhet och utvecklar dina språkkunskaper</a:t>
            </a:r>
          </a:p>
          <a:p>
            <a:pPr marL="609600" lvl="1" indent="-342900" algn="l" rtl="0"/>
            <a:r>
              <a:rPr lang="sv-se" sz="1600" b="0" i="0" u="none" baseline="0"/>
              <a:t>Utbytesstudier tillgodoräknas i examen</a:t>
            </a:r>
          </a:p>
          <a:p>
            <a:pPr marL="342900" indent="-342900" algn="l" rtl="0">
              <a:spcBef>
                <a:spcPts val="1200"/>
              </a:spcBef>
              <a:buFont typeface="Arial" panose="020B0604020202020204" pitchFamily="34" charset="0"/>
              <a:buChar char="•"/>
            </a:pPr>
            <a:r>
              <a:rPr lang="sv-se" b="0" i="0" u="none" baseline="0"/>
              <a:t>Internationella dubbelexamen</a:t>
            </a:r>
          </a:p>
          <a:p>
            <a:pPr marL="609600" lvl="1" indent="-342900" algn="l" rtl="0"/>
            <a:r>
              <a:rPr lang="sv-se" sz="1600" b="0" i="0" u="none" baseline="0"/>
              <a:t>Flera magisterprogram inom olika områden</a:t>
            </a:r>
          </a:p>
          <a:p>
            <a:pPr marL="342900" indent="-342900" algn="l" rtl="0">
              <a:spcBef>
                <a:spcPts val="1200"/>
              </a:spcBef>
              <a:buFont typeface="Arial" panose="020B0604020202020204" pitchFamily="34" charset="0"/>
              <a:buChar char="•"/>
            </a:pPr>
            <a:r>
              <a:rPr lang="sv-se" b="0" i="0" u="none" baseline="0"/>
              <a:t>Internationella praktikperioder och projekt</a:t>
            </a:r>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6"/>
          </p:nvPr>
        </p:nvSpPr>
        <p:spPr/>
        <p:txBody>
          <a:bodyPr/>
          <a:lstStyle/>
          <a:p>
            <a:pPr algn="r" rtl="0"/>
            <a:fld id="{D701140D-C14F-41CA-99FC-0EF83E8DA40A}" type="slidenum">
              <a:rPr/>
              <a:pPr/>
              <a:t>21</a:t>
            </a:fld>
            <a:endParaRPr lang="sv-se" dirty="0"/>
          </a:p>
        </p:txBody>
      </p:sp>
      <p:pic>
        <p:nvPicPr>
          <p:cNvPr id="7" name="Picture Placeholder 7">
            <a:extLst>
              <a:ext uri="{FF2B5EF4-FFF2-40B4-BE49-F238E27FC236}">
                <a16:creationId xmlns:a16="http://schemas.microsoft.com/office/drawing/2014/main" id="{A563B932-52C6-A67F-6120-DCEE07367697}"/>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b="-368"/>
          <a:stretch/>
        </p:blipFill>
        <p:spPr>
          <a:xfrm>
            <a:off x="6096000" y="27384"/>
            <a:ext cx="6096000" cy="6858000"/>
          </a:xfrm>
          <a:prstGeom prst="rect">
            <a:avLst/>
          </a:prstGeom>
        </p:spPr>
      </p:pic>
    </p:spTree>
    <p:extLst>
      <p:ext uri="{BB962C8B-B14F-4D97-AF65-F5344CB8AC3E}">
        <p14:creationId xmlns:p14="http://schemas.microsoft.com/office/powerpoint/2010/main" val="1272282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p:txBody>
          <a:bodyPr/>
          <a:lstStyle/>
          <a:p>
            <a:pPr algn="l" rtl="0"/>
            <a:r>
              <a:rPr lang="sv-se" b="1" i="0" u="none" baseline="0"/>
              <a:t>Studielivet</a:t>
            </a:r>
            <a:endParaRPr lang="sv-se" dirty="0"/>
          </a:p>
        </p:txBody>
      </p:sp>
      <p:sp>
        <p:nvSpPr>
          <p:cNvPr id="4" name="Content Placeholder 3">
            <a:extLst>
              <a:ext uri="{FF2B5EF4-FFF2-40B4-BE49-F238E27FC236}">
                <a16:creationId xmlns:a16="http://schemas.microsoft.com/office/drawing/2014/main" id="{00684B7D-BE48-16D8-CA23-4D56844AB470}"/>
              </a:ext>
            </a:extLst>
          </p:cNvPr>
          <p:cNvSpPr>
            <a:spLocks noGrp="1"/>
          </p:cNvSpPr>
          <p:nvPr>
            <p:ph sz="half" idx="1"/>
          </p:nvPr>
        </p:nvSpPr>
        <p:spPr>
          <a:xfrm>
            <a:off x="385852" y="1593056"/>
            <a:ext cx="5327972" cy="3671887"/>
          </a:xfrm>
        </p:spPr>
        <p:txBody>
          <a:bodyPr/>
          <a:lstStyle/>
          <a:p>
            <a:pPr marL="342900" indent="-342900" algn="l" rtl="0">
              <a:buFont typeface="Arial" panose="020B0604020202020204" pitchFamily="34" charset="0"/>
              <a:buChar char="•"/>
            </a:pPr>
            <a:r>
              <a:rPr lang="sv-se" b="0" i="0" u="none" baseline="0" dirty="0"/>
              <a:t>Aalto-universitetets studentkår (AUS)</a:t>
            </a:r>
          </a:p>
          <a:p>
            <a:pPr marL="342900" indent="-342900" algn="l" rtl="0">
              <a:buFont typeface="Arial" panose="020B0604020202020204" pitchFamily="34" charset="0"/>
              <a:buChar char="•"/>
            </a:pPr>
            <a:r>
              <a:rPr lang="sv-se" b="0" i="0" u="none" baseline="0" dirty="0"/>
              <a:t>Över 200 studentföreningar – aktiviteter, evenemang och fester året runt</a:t>
            </a:r>
          </a:p>
          <a:p>
            <a:pPr marL="342900" indent="-342900" algn="l" rtl="0">
              <a:buFont typeface="Arial" panose="020B0604020202020204" pitchFamily="34" charset="0"/>
              <a:buChar char="•"/>
            </a:pPr>
            <a:r>
              <a:rPr lang="sv-se" b="0" i="0" u="none" baseline="0" dirty="0"/>
              <a:t>Fritidsaktiviteter för alla smaker: motion och träning, musik, teater, dans, mat, spel</a:t>
            </a:r>
          </a:p>
          <a:p>
            <a:pPr marL="342900" indent="-342900" algn="l" rtl="0">
              <a:buFont typeface="Arial" panose="020B0604020202020204" pitchFamily="34" charset="0"/>
              <a:buChar char="•"/>
            </a:pPr>
            <a:r>
              <a:rPr lang="sv-se" b="0" i="0" u="none" baseline="0" dirty="0"/>
              <a:t>Ansvarsuppgifter inom föreningarna är en möjlighet att utveckla nätverk och arbetslivsfärdigheter </a:t>
            </a:r>
          </a:p>
          <a:p>
            <a:pPr marL="342900" indent="-342900" algn="l" rtl="0">
              <a:buFont typeface="Arial" panose="020B0604020202020204" pitchFamily="34" charset="0"/>
              <a:buChar char="•"/>
            </a:pPr>
            <a:r>
              <a:rPr lang="sv-se" b="0" i="0" u="none" baseline="0" dirty="0"/>
              <a:t>Besök hos företag med studentorganisationer</a:t>
            </a:r>
          </a:p>
          <a:p>
            <a:pPr marL="342900" indent="-342900">
              <a:buFont typeface="Arial" panose="020B0604020202020204" pitchFamily="34" charset="0"/>
              <a:buChar char="•"/>
            </a:pPr>
            <a:r>
              <a:rPr lang="sv-SE" dirty="0"/>
              <a:t>Teknologföreningen (TF) – Den svenskspråkiga nationen vid Aalto-universitetet</a:t>
            </a:r>
            <a:endParaRPr lang="sv-se" b="0" i="0" u="none" baseline="0" dirty="0"/>
          </a:p>
          <a:p>
            <a:pPr marL="342900" indent="-342900" algn="l" rtl="0">
              <a:buFont typeface="Arial" panose="020B0604020202020204" pitchFamily="34" charset="0"/>
              <a:buChar char="•"/>
            </a:pPr>
            <a:endParaRPr lang="sv-se" b="0" i="0" u="none" baseline="0" dirty="0"/>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6"/>
          </p:nvPr>
        </p:nvSpPr>
        <p:spPr/>
        <p:txBody>
          <a:bodyPr/>
          <a:lstStyle/>
          <a:p>
            <a:pPr algn="r" rtl="0"/>
            <a:fld id="{D701140D-C14F-41CA-99FC-0EF83E8DA40A}" type="slidenum">
              <a:rPr/>
              <a:pPr/>
              <a:t>22</a:t>
            </a:fld>
            <a:endParaRPr lang="sv-se" dirty="0"/>
          </a:p>
        </p:txBody>
      </p:sp>
      <p:pic>
        <p:nvPicPr>
          <p:cNvPr id="7" name="Picture Placeholder 6">
            <a:extLst>
              <a:ext uri="{FF2B5EF4-FFF2-40B4-BE49-F238E27FC236}">
                <a16:creationId xmlns:a16="http://schemas.microsoft.com/office/drawing/2014/main" id="{2D1D54AC-2574-7E89-FD5B-61531DD5BCD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6096000" y="0"/>
            <a:ext cx="6096000" cy="6858000"/>
          </a:xfrm>
          <a:prstGeom prst="rect">
            <a:avLst/>
          </a:prstGeom>
        </p:spPr>
      </p:pic>
    </p:spTree>
    <p:extLst>
      <p:ext uri="{BB962C8B-B14F-4D97-AF65-F5344CB8AC3E}">
        <p14:creationId xmlns:p14="http://schemas.microsoft.com/office/powerpoint/2010/main" val="2203781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group of people sitting around a table&#10;&#10;Description automatically generated">
            <a:extLst>
              <a:ext uri="{FF2B5EF4-FFF2-40B4-BE49-F238E27FC236}">
                <a16:creationId xmlns:a16="http://schemas.microsoft.com/office/drawing/2014/main" id="{17BA9239-2EC9-070D-2DF1-F7F4547FCB23}"/>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6096000" y="0"/>
            <a:ext cx="6096000" cy="3429000"/>
          </a:xfrm>
        </p:spPr>
      </p:pic>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a:xfrm>
            <a:off x="407987" y="404813"/>
            <a:ext cx="5327973" cy="415498"/>
          </a:xfrm>
        </p:spPr>
        <p:txBody>
          <a:bodyPr/>
          <a:lstStyle/>
          <a:p>
            <a:pPr algn="l" rtl="0"/>
            <a:r>
              <a:rPr lang="sv-se" b="1" i="0" u="none" baseline="0"/>
              <a:t>Information om studierna vid Aalto</a:t>
            </a:r>
            <a:endParaRPr lang="sv-se" sz="2000" dirty="0"/>
          </a:p>
        </p:txBody>
      </p:sp>
      <p:sp>
        <p:nvSpPr>
          <p:cNvPr id="14" name="Text Placeholder 13">
            <a:extLst>
              <a:ext uri="{FF2B5EF4-FFF2-40B4-BE49-F238E27FC236}">
                <a16:creationId xmlns:a16="http://schemas.microsoft.com/office/drawing/2014/main" id="{4F5020DD-3C31-F5AB-5C4E-96D5AB1A02C9}"/>
              </a:ext>
            </a:extLst>
          </p:cNvPr>
          <p:cNvSpPr>
            <a:spLocks noGrp="1"/>
          </p:cNvSpPr>
          <p:nvPr>
            <p:ph type="body" sz="quarter" idx="14"/>
          </p:nvPr>
        </p:nvSpPr>
        <p:spPr/>
        <p:txBody>
          <a:bodyPr/>
          <a:lstStyle/>
          <a:p>
            <a:endParaRPr lang="sv-se" dirty="0"/>
          </a:p>
          <a:p>
            <a:pPr algn="l" rtl="0"/>
            <a:r>
              <a:rPr lang="sv-se" b="0" i="0" u="none" baseline="0"/>
              <a:t>	Aalto.fi/sv</a:t>
            </a:r>
          </a:p>
          <a:p>
            <a:endParaRPr lang="sv-se" dirty="0"/>
          </a:p>
          <a:p>
            <a:pPr algn="l" rtl="0"/>
            <a:r>
              <a:rPr lang="sv-se" b="1" i="0" u="none" baseline="0"/>
              <a:t>’Studielivet vid Aalto’</a:t>
            </a:r>
          </a:p>
          <a:p>
            <a:endParaRPr lang="sv-se" dirty="0"/>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5"/>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7"/>
          </p:nvPr>
        </p:nvSpPr>
        <p:spPr/>
        <p:txBody>
          <a:bodyPr/>
          <a:lstStyle/>
          <a:p>
            <a:pPr algn="r" rtl="0"/>
            <a:fld id="{D701140D-C14F-41CA-99FC-0EF83E8DA40A}" type="slidenum">
              <a:rPr/>
              <a:pPr/>
              <a:t>23</a:t>
            </a:fld>
            <a:endParaRPr lang="sv-se" dirty="0"/>
          </a:p>
        </p:txBody>
      </p:sp>
      <p:pic>
        <p:nvPicPr>
          <p:cNvPr id="17" name="Picture 16">
            <a:extLst>
              <a:ext uri="{FF2B5EF4-FFF2-40B4-BE49-F238E27FC236}">
                <a16:creationId xmlns:a16="http://schemas.microsoft.com/office/drawing/2014/main" id="{FD320426-769E-3C6E-427C-0DC13ADE577D}"/>
              </a:ext>
            </a:extLst>
          </p:cNvPr>
          <p:cNvPicPr>
            <a:picLocks noChangeAspect="1"/>
          </p:cNvPicPr>
          <p:nvPr/>
        </p:nvPicPr>
        <p:blipFill>
          <a:blip r:embed="rId4"/>
          <a:stretch>
            <a:fillRect/>
          </a:stretch>
        </p:blipFill>
        <p:spPr>
          <a:xfrm>
            <a:off x="6456040" y="4062586"/>
            <a:ext cx="771525" cy="590550"/>
          </a:xfrm>
          <a:prstGeom prst="rect">
            <a:avLst/>
          </a:prstGeom>
        </p:spPr>
      </p:pic>
      <p:sp>
        <p:nvSpPr>
          <p:cNvPr id="19" name="TextBox 18">
            <a:extLst>
              <a:ext uri="{FF2B5EF4-FFF2-40B4-BE49-F238E27FC236}">
                <a16:creationId xmlns:a16="http://schemas.microsoft.com/office/drawing/2014/main" id="{26446FA9-1D30-4DE0-B544-FFCAB231A763}"/>
              </a:ext>
            </a:extLst>
          </p:cNvPr>
          <p:cNvSpPr txBox="1"/>
          <p:nvPr/>
        </p:nvSpPr>
        <p:spPr>
          <a:xfrm>
            <a:off x="326568" y="1170376"/>
            <a:ext cx="4536504" cy="400110"/>
          </a:xfrm>
          <a:prstGeom prst="rect">
            <a:avLst/>
          </a:prstGeom>
          <a:noFill/>
        </p:spPr>
        <p:txBody>
          <a:bodyPr wrap="square" rtlCol="0">
            <a:spAutoFit/>
          </a:bodyPr>
          <a:lstStyle/>
          <a:p>
            <a:pPr algn="l" rtl="0"/>
            <a:r>
              <a:rPr lang="sv-se" sz="2000" b="0" i="0" u="none" baseline="0">
                <a:solidFill>
                  <a:schemeClr val="bg1"/>
                </a:solidFill>
                <a:latin typeface="+mj-lt"/>
                <a:ea typeface="+mj-lt"/>
                <a:cs typeface="+mj-lt"/>
              </a:rPr>
              <a:t>Studerande och alumner vid Aalto berättar</a:t>
            </a:r>
          </a:p>
        </p:txBody>
      </p:sp>
    </p:spTree>
    <p:extLst>
      <p:ext uri="{BB962C8B-B14F-4D97-AF65-F5344CB8AC3E}">
        <p14:creationId xmlns:p14="http://schemas.microsoft.com/office/powerpoint/2010/main" val="1307661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7A9F491-73F6-251C-C313-C0822210EDF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6096000" y="0"/>
            <a:ext cx="6096000" cy="6858000"/>
          </a:xfrm>
        </p:spPr>
      </p:pic>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p:txBody>
          <a:bodyPr/>
          <a:lstStyle/>
          <a:p>
            <a:pPr algn="l" rtl="0"/>
            <a:r>
              <a:rPr lang="sv-se" b="1" i="0" u="none" baseline="0"/>
              <a:t>Karriärmöjligheter</a:t>
            </a:r>
            <a:endParaRPr lang="sv-se" dirty="0"/>
          </a:p>
        </p:txBody>
      </p:sp>
      <p:sp>
        <p:nvSpPr>
          <p:cNvPr id="4" name="Content Placeholder 3">
            <a:extLst>
              <a:ext uri="{FF2B5EF4-FFF2-40B4-BE49-F238E27FC236}">
                <a16:creationId xmlns:a16="http://schemas.microsoft.com/office/drawing/2014/main" id="{00684B7D-BE48-16D8-CA23-4D56844AB470}"/>
              </a:ext>
            </a:extLst>
          </p:cNvPr>
          <p:cNvSpPr>
            <a:spLocks noGrp="1"/>
          </p:cNvSpPr>
          <p:nvPr>
            <p:ph sz="half" idx="1"/>
          </p:nvPr>
        </p:nvSpPr>
        <p:spPr/>
        <p:txBody>
          <a:bodyPr/>
          <a:lstStyle/>
          <a:p>
            <a:pPr marL="342900" indent="-342900" algn="l" rtl="0">
              <a:buFont typeface="Arial" panose="020B0604020202020204" pitchFamily="34" charset="0"/>
              <a:buChar char="•"/>
            </a:pPr>
            <a:r>
              <a:rPr lang="sv-se" b="0" i="0" u="none" baseline="0"/>
              <a:t>Toppkarriär</a:t>
            </a:r>
          </a:p>
          <a:p>
            <a:pPr marL="342900" indent="-342900" algn="l" rtl="0">
              <a:buFont typeface="Arial" panose="020B0604020202020204" pitchFamily="34" charset="0"/>
              <a:buChar char="•"/>
            </a:pPr>
            <a:r>
              <a:rPr lang="sv-se" b="0" i="0" u="none" baseline="0"/>
              <a:t>Företagssamarbete</a:t>
            </a:r>
          </a:p>
          <a:p>
            <a:pPr marL="342900" indent="-342900" algn="l" rtl="0">
              <a:buFont typeface="Arial" panose="020B0604020202020204" pitchFamily="34" charset="0"/>
              <a:buChar char="•"/>
            </a:pPr>
            <a:r>
              <a:rPr lang="sv-se" b="0" i="0" u="none" baseline="0"/>
              <a:t>Arbetspraktik, sommarjobb</a:t>
            </a:r>
          </a:p>
          <a:p>
            <a:pPr marL="342900" indent="-342900" algn="l" rtl="0">
              <a:buFont typeface="Arial" panose="020B0604020202020204" pitchFamily="34" charset="0"/>
              <a:buChar char="•"/>
            </a:pPr>
            <a:r>
              <a:rPr lang="sv-se" b="0" i="0" u="none" baseline="0"/>
              <a:t>Aalto-gemenskapen</a:t>
            </a:r>
          </a:p>
          <a:p>
            <a:pPr marL="342900" indent="-342900" algn="l" rtl="0">
              <a:buFont typeface="Arial" panose="020B0604020202020204" pitchFamily="34" charset="0"/>
              <a:buChar char="•"/>
            </a:pPr>
            <a:r>
              <a:rPr lang="sv-se" b="0" i="0" u="none" baseline="0"/>
              <a:t>Startup-kulturen</a:t>
            </a:r>
          </a:p>
          <a:p>
            <a:pPr marL="342900" indent="-342900" algn="l" rtl="0">
              <a:buFont typeface="Arial" panose="020B0604020202020204" pitchFamily="34" charset="0"/>
              <a:buChar char="•"/>
            </a:pPr>
            <a:r>
              <a:rPr lang="sv-se" b="0" i="0" u="none" baseline="0"/>
              <a:t>Rekryteringsevenemang och karriärtjänster </a:t>
            </a:r>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6"/>
          </p:nvPr>
        </p:nvSpPr>
        <p:spPr/>
        <p:txBody>
          <a:bodyPr/>
          <a:lstStyle/>
          <a:p>
            <a:pPr algn="r" rtl="0"/>
            <a:fld id="{D701140D-C14F-41CA-99FC-0EF83E8DA40A}" type="slidenum">
              <a:rPr/>
              <a:pPr/>
              <a:t>24</a:t>
            </a:fld>
            <a:endParaRPr lang="sv-se" dirty="0"/>
          </a:p>
        </p:txBody>
      </p:sp>
    </p:spTree>
    <p:extLst>
      <p:ext uri="{BB962C8B-B14F-4D97-AF65-F5344CB8AC3E}">
        <p14:creationId xmlns:p14="http://schemas.microsoft.com/office/powerpoint/2010/main" val="2189371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D48B15-11F8-50A4-497C-FF2D8C3DF97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637A692D-53F7-BBCE-2A68-E40B7703F2F8}"/>
              </a:ext>
            </a:extLst>
          </p:cNvPr>
          <p:cNvSpPr/>
          <p:nvPr/>
        </p:nvSpPr>
        <p:spPr>
          <a:xfrm>
            <a:off x="-1" y="1"/>
            <a:ext cx="12192000" cy="6857999"/>
          </a:xfrm>
          <a:prstGeom prst="rect">
            <a:avLst/>
          </a:prstGeom>
          <a:solidFill>
            <a:srgbClr val="000000">
              <a:alpha val="50196"/>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rtl="0"/>
            <a:endParaRPr lang="sv-se" sz="1600" dirty="0" err="1">
              <a:solidFill>
                <a:schemeClr val="tx1"/>
              </a:solidFill>
              <a:latin typeface="+mj-lt"/>
            </a:endParaRPr>
          </a:p>
        </p:txBody>
      </p:sp>
      <p:sp>
        <p:nvSpPr>
          <p:cNvPr id="4" name="Title 3">
            <a:extLst>
              <a:ext uri="{FF2B5EF4-FFF2-40B4-BE49-F238E27FC236}">
                <a16:creationId xmlns:a16="http://schemas.microsoft.com/office/drawing/2014/main" id="{A9A218C0-C359-E8B1-262B-D6658A00C0C2}"/>
              </a:ext>
            </a:extLst>
          </p:cNvPr>
          <p:cNvSpPr>
            <a:spLocks noGrp="1"/>
          </p:cNvSpPr>
          <p:nvPr>
            <p:ph type="title"/>
          </p:nvPr>
        </p:nvSpPr>
        <p:spPr/>
        <p:txBody>
          <a:bodyPr/>
          <a:lstStyle/>
          <a:p>
            <a:pPr algn="l" rtl="0"/>
            <a:r>
              <a:rPr lang="sv-se" b="1" i="0" u="none" baseline="0">
                <a:solidFill>
                  <a:schemeClr val="bg1"/>
                </a:solidFill>
              </a:rPr>
              <a:t>Av de utexaminerade magisterstuderande från Aalto-universitetet...</a:t>
            </a:r>
          </a:p>
        </p:txBody>
      </p:sp>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pPr algn="r" rtl="0"/>
            <a:fld id="{910783D3-C302-4CE8-B9EA-53F31C941894}" type="datetime1">
              <a:rPr lang="en-FI"/>
              <a:t>10/08/2026</a:t>
            </a:fld>
            <a:endParaRPr lang="sv-se"/>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pPr algn="r" rtl="0"/>
            <a:fld id="{D701140D-C14F-41CA-99FC-0EF83E8DA40A}" type="slidenum">
              <a:rPr/>
              <a:t>25</a:t>
            </a:fld>
            <a:endParaRPr lang="sv-se"/>
          </a:p>
        </p:txBody>
      </p:sp>
      <p:grpSp>
        <p:nvGrpSpPr>
          <p:cNvPr id="5" name="Group 4">
            <a:extLst>
              <a:ext uri="{FF2B5EF4-FFF2-40B4-BE49-F238E27FC236}">
                <a16:creationId xmlns:a16="http://schemas.microsoft.com/office/drawing/2014/main" id="{666096A2-DF57-896D-B73C-600E40E53A3B}"/>
              </a:ext>
            </a:extLst>
          </p:cNvPr>
          <p:cNvGrpSpPr/>
          <p:nvPr/>
        </p:nvGrpSpPr>
        <p:grpSpPr>
          <a:xfrm>
            <a:off x="724678" y="1772816"/>
            <a:ext cx="3121599" cy="2519412"/>
            <a:chOff x="888803" y="1871522"/>
            <a:chExt cx="3121599" cy="2519412"/>
          </a:xfrm>
        </p:grpSpPr>
        <p:sp>
          <p:nvSpPr>
            <p:cNvPr id="11" name="TextBox 10">
              <a:extLst>
                <a:ext uri="{FF2B5EF4-FFF2-40B4-BE49-F238E27FC236}">
                  <a16:creationId xmlns:a16="http://schemas.microsoft.com/office/drawing/2014/main" id="{4C21F248-C458-EF3E-1BE8-E0E23C9CC4A7}"/>
                </a:ext>
              </a:extLst>
            </p:cNvPr>
            <p:cNvSpPr txBox="1"/>
            <p:nvPr/>
          </p:nvSpPr>
          <p:spPr>
            <a:xfrm>
              <a:off x="888803" y="1871522"/>
              <a:ext cx="3006861" cy="1723549"/>
            </a:xfrm>
            <a:prstGeom prst="rect">
              <a:avLst/>
            </a:prstGeom>
            <a:noFill/>
          </p:spPr>
          <p:txBody>
            <a:bodyPr wrap="square">
              <a:spAutoFit/>
            </a:bodyPr>
            <a:lstStyle/>
            <a:p>
              <a:pPr algn="l" rtl="0"/>
              <a:r>
                <a:rPr lang="sv-se" sz="10600" b="1" i="0" u="none" baseline="0" dirty="0">
                  <a:solidFill>
                    <a:schemeClr val="bg1"/>
                  </a:solidFill>
                </a:rPr>
                <a:t>92% </a:t>
              </a:r>
              <a:endParaRPr lang="sv-se" sz="10000" b="1" dirty="0"/>
            </a:p>
          </p:txBody>
        </p:sp>
        <p:sp>
          <p:nvSpPr>
            <p:cNvPr id="17" name="TextBox 16">
              <a:extLst>
                <a:ext uri="{FF2B5EF4-FFF2-40B4-BE49-F238E27FC236}">
                  <a16:creationId xmlns:a16="http://schemas.microsoft.com/office/drawing/2014/main" id="{10AE301A-D8D9-ECCB-76A2-EA99D52B7217}"/>
                </a:ext>
              </a:extLst>
            </p:cNvPr>
            <p:cNvSpPr txBox="1"/>
            <p:nvPr/>
          </p:nvSpPr>
          <p:spPr>
            <a:xfrm>
              <a:off x="1003541" y="3375271"/>
              <a:ext cx="3006861" cy="1015663"/>
            </a:xfrm>
            <a:prstGeom prst="rect">
              <a:avLst/>
            </a:prstGeom>
            <a:noFill/>
          </p:spPr>
          <p:txBody>
            <a:bodyPr wrap="square">
              <a:spAutoFit/>
            </a:bodyPr>
            <a:lstStyle/>
            <a:p>
              <a:pPr algn="l" rtl="0"/>
              <a:r>
                <a:rPr lang="sv-se" sz="2000" b="1" i="0" u="none" baseline="0" dirty="0">
                  <a:solidFill>
                    <a:schemeClr val="bg1"/>
                  </a:solidFill>
                  <a:latin typeface="+mj-lt"/>
                  <a:ea typeface="+mj-lt"/>
                  <a:cs typeface="+mj-lt"/>
                </a:rPr>
                <a:t>upplever att arbetsgivare </a:t>
              </a:r>
            </a:p>
            <a:p>
              <a:pPr algn="l" rtl="0"/>
              <a:r>
                <a:rPr lang="sv-se" sz="2000" b="1" i="0" u="none" baseline="0" dirty="0">
                  <a:solidFill>
                    <a:schemeClr val="bg1"/>
                  </a:solidFill>
                  <a:latin typeface="+mj-lt"/>
                  <a:ea typeface="+mj-lt"/>
                  <a:cs typeface="+mj-lt"/>
                </a:rPr>
                <a:t>värdesätter </a:t>
              </a:r>
            </a:p>
            <a:p>
              <a:pPr algn="l" rtl="0"/>
              <a:r>
                <a:rPr lang="sv-se" sz="2000" b="1" i="0" u="none" baseline="0" dirty="0">
                  <a:solidFill>
                    <a:schemeClr val="bg1"/>
                  </a:solidFill>
                  <a:latin typeface="+mj-lt"/>
                  <a:ea typeface="+mj-lt"/>
                  <a:cs typeface="+mj-lt"/>
                </a:rPr>
                <a:t>deras examen.</a:t>
              </a:r>
              <a:endParaRPr lang="sv-se" sz="2000" b="1" dirty="0">
                <a:latin typeface="+mj-lt"/>
              </a:endParaRPr>
            </a:p>
          </p:txBody>
        </p:sp>
      </p:grpSp>
      <p:grpSp>
        <p:nvGrpSpPr>
          <p:cNvPr id="12" name="Group 11">
            <a:extLst>
              <a:ext uri="{FF2B5EF4-FFF2-40B4-BE49-F238E27FC236}">
                <a16:creationId xmlns:a16="http://schemas.microsoft.com/office/drawing/2014/main" id="{7B5B20FB-73B2-3BF3-8B79-8D005A2E78B2}"/>
              </a:ext>
            </a:extLst>
          </p:cNvPr>
          <p:cNvGrpSpPr/>
          <p:nvPr/>
        </p:nvGrpSpPr>
        <p:grpSpPr>
          <a:xfrm>
            <a:off x="6707360" y="1102139"/>
            <a:ext cx="5688632" cy="2006891"/>
            <a:chOff x="953377" y="1887707"/>
            <a:chExt cx="5688632" cy="2006891"/>
          </a:xfrm>
        </p:grpSpPr>
        <p:sp>
          <p:nvSpPr>
            <p:cNvPr id="14" name="TextBox 13">
              <a:extLst>
                <a:ext uri="{FF2B5EF4-FFF2-40B4-BE49-F238E27FC236}">
                  <a16:creationId xmlns:a16="http://schemas.microsoft.com/office/drawing/2014/main" id="{024054D5-5B24-9740-B1CC-AE9D31413EB8}"/>
                </a:ext>
              </a:extLst>
            </p:cNvPr>
            <p:cNvSpPr txBox="1"/>
            <p:nvPr/>
          </p:nvSpPr>
          <p:spPr>
            <a:xfrm>
              <a:off x="953377" y="1887707"/>
              <a:ext cx="5688632" cy="1723549"/>
            </a:xfrm>
            <a:prstGeom prst="rect">
              <a:avLst/>
            </a:prstGeom>
            <a:noFill/>
          </p:spPr>
          <p:txBody>
            <a:bodyPr wrap="square">
              <a:spAutoFit/>
            </a:bodyPr>
            <a:lstStyle/>
            <a:p>
              <a:pPr algn="l" rtl="0"/>
              <a:r>
                <a:rPr lang="sv-se" sz="10600" b="1" i="0" u="none" baseline="0" dirty="0">
                  <a:solidFill>
                    <a:schemeClr val="bg1"/>
                  </a:solidFill>
                </a:rPr>
                <a:t>95-99%</a:t>
              </a:r>
              <a:r>
                <a:rPr lang="sv-se" sz="10000" b="1" i="0" u="none" baseline="0" dirty="0">
                  <a:solidFill>
                    <a:schemeClr val="bg1"/>
                  </a:solidFill>
                </a:rPr>
                <a:t> </a:t>
              </a:r>
              <a:endParaRPr lang="sv-se" sz="10000" b="1" dirty="0"/>
            </a:p>
          </p:txBody>
        </p:sp>
        <p:sp>
          <p:nvSpPr>
            <p:cNvPr id="15" name="TextBox 14">
              <a:extLst>
                <a:ext uri="{FF2B5EF4-FFF2-40B4-BE49-F238E27FC236}">
                  <a16:creationId xmlns:a16="http://schemas.microsoft.com/office/drawing/2014/main" id="{7E04B9B1-46BB-2237-3CAB-0421EA8D096B}"/>
                </a:ext>
              </a:extLst>
            </p:cNvPr>
            <p:cNvSpPr txBox="1"/>
            <p:nvPr/>
          </p:nvSpPr>
          <p:spPr>
            <a:xfrm>
              <a:off x="1822967" y="3494488"/>
              <a:ext cx="4717045" cy="400110"/>
            </a:xfrm>
            <a:prstGeom prst="rect">
              <a:avLst/>
            </a:prstGeom>
            <a:noFill/>
          </p:spPr>
          <p:txBody>
            <a:bodyPr wrap="square">
              <a:spAutoFit/>
            </a:bodyPr>
            <a:lstStyle/>
            <a:p>
              <a:pPr algn="l" rtl="0"/>
              <a:r>
                <a:rPr lang="sv-se" sz="2000" b="1" i="0" u="none" baseline="0" dirty="0">
                  <a:solidFill>
                    <a:schemeClr val="bg1"/>
                  </a:solidFill>
                  <a:latin typeface="+mj-lt"/>
                  <a:ea typeface="+mj-lt"/>
                  <a:cs typeface="+mj-lt"/>
                </a:rPr>
                <a:t>är i arbetslivet eller verkar som entreprenörer</a:t>
              </a:r>
              <a:endParaRPr lang="sv-se" sz="2000" b="1" dirty="0">
                <a:latin typeface="+mj-lt"/>
              </a:endParaRPr>
            </a:p>
          </p:txBody>
        </p:sp>
      </p:grpSp>
      <p:grpSp>
        <p:nvGrpSpPr>
          <p:cNvPr id="16" name="Group 15">
            <a:extLst>
              <a:ext uri="{FF2B5EF4-FFF2-40B4-BE49-F238E27FC236}">
                <a16:creationId xmlns:a16="http://schemas.microsoft.com/office/drawing/2014/main" id="{9896874E-6C46-2D9D-57F5-A49AF32CE12E}"/>
              </a:ext>
            </a:extLst>
          </p:cNvPr>
          <p:cNvGrpSpPr/>
          <p:nvPr/>
        </p:nvGrpSpPr>
        <p:grpSpPr>
          <a:xfrm>
            <a:off x="4169792" y="3687463"/>
            <a:ext cx="3114352" cy="2801358"/>
            <a:chOff x="888803" y="1871522"/>
            <a:chExt cx="3114352" cy="2801358"/>
          </a:xfrm>
        </p:grpSpPr>
        <p:sp>
          <p:nvSpPr>
            <p:cNvPr id="23" name="TextBox 22">
              <a:extLst>
                <a:ext uri="{FF2B5EF4-FFF2-40B4-BE49-F238E27FC236}">
                  <a16:creationId xmlns:a16="http://schemas.microsoft.com/office/drawing/2014/main" id="{3C924D9C-F613-85C2-6696-5DAA61C36DD8}"/>
                </a:ext>
              </a:extLst>
            </p:cNvPr>
            <p:cNvSpPr txBox="1"/>
            <p:nvPr/>
          </p:nvSpPr>
          <p:spPr>
            <a:xfrm>
              <a:off x="888803" y="1871522"/>
              <a:ext cx="3006861" cy="1723549"/>
            </a:xfrm>
            <a:prstGeom prst="rect">
              <a:avLst/>
            </a:prstGeom>
            <a:noFill/>
          </p:spPr>
          <p:txBody>
            <a:bodyPr wrap="square">
              <a:spAutoFit/>
            </a:bodyPr>
            <a:lstStyle/>
            <a:p>
              <a:pPr algn="l" rtl="0"/>
              <a:r>
                <a:rPr lang="sv-se" sz="10600" b="1" i="0" u="none" baseline="0" dirty="0">
                  <a:solidFill>
                    <a:schemeClr val="bg1"/>
                  </a:solidFill>
                </a:rPr>
                <a:t>91% </a:t>
              </a:r>
              <a:endParaRPr lang="sv-se" sz="10000" b="1" dirty="0"/>
            </a:p>
          </p:txBody>
        </p:sp>
        <p:sp>
          <p:nvSpPr>
            <p:cNvPr id="24" name="TextBox 23">
              <a:extLst>
                <a:ext uri="{FF2B5EF4-FFF2-40B4-BE49-F238E27FC236}">
                  <a16:creationId xmlns:a16="http://schemas.microsoft.com/office/drawing/2014/main" id="{33399D6D-41CD-4E75-74F4-427461D4E336}"/>
                </a:ext>
              </a:extLst>
            </p:cNvPr>
            <p:cNvSpPr txBox="1"/>
            <p:nvPr/>
          </p:nvSpPr>
          <p:spPr>
            <a:xfrm>
              <a:off x="996294" y="3349441"/>
              <a:ext cx="3006861" cy="1323439"/>
            </a:xfrm>
            <a:prstGeom prst="rect">
              <a:avLst/>
            </a:prstGeom>
            <a:noFill/>
          </p:spPr>
          <p:txBody>
            <a:bodyPr wrap="square">
              <a:spAutoFit/>
            </a:bodyPr>
            <a:lstStyle/>
            <a:p>
              <a:pPr algn="l" rtl="0"/>
              <a:r>
                <a:rPr lang="sv-se" sz="2000" b="1" i="0" u="none" baseline="0">
                  <a:solidFill>
                    <a:schemeClr val="bg1"/>
                  </a:solidFill>
                  <a:latin typeface="+mj-lt"/>
                  <a:ea typeface="+mj-lt"/>
                  <a:cs typeface="+mj-lt"/>
                </a:rPr>
                <a:t>är nöjda med sin examen i förhållande till sin karriär.</a:t>
              </a:r>
              <a:endParaRPr lang="sv-se" sz="2000" b="1" dirty="0">
                <a:latin typeface="+mj-lt"/>
              </a:endParaRPr>
            </a:p>
          </p:txBody>
        </p:sp>
      </p:grpSp>
    </p:spTree>
    <p:extLst>
      <p:ext uri="{BB962C8B-B14F-4D97-AF65-F5344CB8AC3E}">
        <p14:creationId xmlns:p14="http://schemas.microsoft.com/office/powerpoint/2010/main" val="2865089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2BF7E016-01BC-188A-E9D8-AF404424A17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a:xfrm>
            <a:off x="407987" y="404813"/>
            <a:ext cx="5327973" cy="830997"/>
          </a:xfrm>
        </p:spPr>
        <p:txBody>
          <a:bodyPr/>
          <a:lstStyle/>
          <a:p>
            <a:pPr algn="l" rtl="0"/>
            <a:r>
              <a:rPr lang="sv-se" b="1" i="0" u="none" baseline="0"/>
              <a:t>Information om karriärmöjligheter och sysselsättning</a:t>
            </a:r>
            <a:endParaRPr lang="sv-se" sz="2000" dirty="0"/>
          </a:p>
        </p:txBody>
      </p:sp>
      <p:sp>
        <p:nvSpPr>
          <p:cNvPr id="4" name="Text Placeholder 3">
            <a:extLst>
              <a:ext uri="{FF2B5EF4-FFF2-40B4-BE49-F238E27FC236}">
                <a16:creationId xmlns:a16="http://schemas.microsoft.com/office/drawing/2014/main" id="{1DB507B7-44A9-4C58-C288-7589C20C27BB}"/>
              </a:ext>
            </a:extLst>
          </p:cNvPr>
          <p:cNvSpPr>
            <a:spLocks noGrp="1"/>
          </p:cNvSpPr>
          <p:nvPr>
            <p:ph type="body" sz="quarter" idx="14"/>
          </p:nvPr>
        </p:nvSpPr>
        <p:spPr/>
        <p:txBody>
          <a:bodyPr/>
          <a:lstStyle/>
          <a:p>
            <a:endParaRPr lang="sv-se" dirty="0"/>
          </a:p>
          <a:p>
            <a:pPr algn="l" rtl="0"/>
            <a:r>
              <a:rPr lang="sv-se" b="0" i="0" u="none" baseline="0"/>
              <a:t>	Aalto.fi/sv</a:t>
            </a:r>
          </a:p>
          <a:p>
            <a:endParaRPr lang="sv-se" dirty="0"/>
          </a:p>
          <a:p>
            <a:pPr algn="l" rtl="0"/>
            <a:r>
              <a:rPr lang="sv-se" b="1" i="0" u="none" baseline="0"/>
              <a:t>’Utexaminerade från Aalto-universitetet i arbetslivet’</a:t>
            </a:r>
          </a:p>
          <a:p>
            <a:endParaRPr lang="sv-se" dirty="0"/>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5"/>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7"/>
          </p:nvPr>
        </p:nvSpPr>
        <p:spPr/>
        <p:txBody>
          <a:bodyPr/>
          <a:lstStyle/>
          <a:p>
            <a:pPr algn="r" rtl="0"/>
            <a:fld id="{D701140D-C14F-41CA-99FC-0EF83E8DA40A}" type="slidenum">
              <a:rPr/>
              <a:pPr/>
              <a:t>26</a:t>
            </a:fld>
            <a:endParaRPr lang="sv-se" dirty="0"/>
          </a:p>
        </p:txBody>
      </p:sp>
      <p:pic>
        <p:nvPicPr>
          <p:cNvPr id="8" name="Picture 7">
            <a:extLst>
              <a:ext uri="{FF2B5EF4-FFF2-40B4-BE49-F238E27FC236}">
                <a16:creationId xmlns:a16="http://schemas.microsoft.com/office/drawing/2014/main" id="{A2226CBA-B5AC-139A-74A3-B001FC223BF5}"/>
              </a:ext>
            </a:extLst>
          </p:cNvPr>
          <p:cNvPicPr>
            <a:picLocks noChangeAspect="1"/>
          </p:cNvPicPr>
          <p:nvPr/>
        </p:nvPicPr>
        <p:blipFill>
          <a:blip r:embed="rId4"/>
          <a:stretch>
            <a:fillRect/>
          </a:stretch>
        </p:blipFill>
        <p:spPr>
          <a:xfrm>
            <a:off x="6456040" y="4062586"/>
            <a:ext cx="771525" cy="590550"/>
          </a:xfrm>
          <a:prstGeom prst="rect">
            <a:avLst/>
          </a:prstGeom>
        </p:spPr>
      </p:pic>
    </p:spTree>
    <p:extLst>
      <p:ext uri="{BB962C8B-B14F-4D97-AF65-F5344CB8AC3E}">
        <p14:creationId xmlns:p14="http://schemas.microsoft.com/office/powerpoint/2010/main" val="3919973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pPr algn="r" rtl="0"/>
            <a:fld id="{910783D3-C302-4CE8-B9EA-53F31C941894}" type="datetime1">
              <a:rPr lang="en-FI"/>
              <a:t>10/08/2026</a:t>
            </a:fld>
            <a:endParaRPr lang="sv-se"/>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pPr algn="r" rtl="0"/>
            <a:fld id="{D701140D-C14F-41CA-99FC-0EF83E8DA40A}" type="slidenum">
              <a:rPr/>
              <a:t>27</a:t>
            </a:fld>
            <a:endParaRPr lang="sv-se"/>
          </a:p>
        </p:txBody>
      </p:sp>
      <p:sp>
        <p:nvSpPr>
          <p:cNvPr id="4" name="Title 3">
            <a:extLst>
              <a:ext uri="{FF2B5EF4-FFF2-40B4-BE49-F238E27FC236}">
                <a16:creationId xmlns:a16="http://schemas.microsoft.com/office/drawing/2014/main" id="{A9A218C0-C359-E8B1-262B-D6658A00C0C2}"/>
              </a:ext>
            </a:extLst>
          </p:cNvPr>
          <p:cNvSpPr>
            <a:spLocks noGrp="1"/>
          </p:cNvSpPr>
          <p:nvPr>
            <p:ph type="ctrTitle"/>
          </p:nvPr>
        </p:nvSpPr>
        <p:spPr/>
        <p:txBody>
          <a:bodyPr/>
          <a:lstStyle/>
          <a:p>
            <a:pPr rtl="0"/>
            <a:r>
              <a:rPr lang="sv-se" b="1" i="0" u="none" baseline="0"/>
              <a:t>Om ansökan</a:t>
            </a:r>
            <a:endParaRPr lang="sv-se" dirty="0"/>
          </a:p>
        </p:txBody>
      </p:sp>
    </p:spTree>
    <p:extLst>
      <p:ext uri="{BB962C8B-B14F-4D97-AF65-F5344CB8AC3E}">
        <p14:creationId xmlns:p14="http://schemas.microsoft.com/office/powerpoint/2010/main" val="13185574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F236590E-656A-C58F-7CD4-5FA4FED7D9B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p:txBody>
          <a:bodyPr/>
          <a:lstStyle/>
          <a:p>
            <a:pPr algn="l" rtl="0"/>
            <a:r>
              <a:rPr lang="sv-se" b="1" i="0" u="none" baseline="0"/>
              <a:t>Examina</a:t>
            </a:r>
            <a:endParaRPr lang="sv-se" dirty="0"/>
          </a:p>
        </p:txBody>
      </p:sp>
      <p:sp>
        <p:nvSpPr>
          <p:cNvPr id="4" name="Content Placeholder 3">
            <a:extLst>
              <a:ext uri="{FF2B5EF4-FFF2-40B4-BE49-F238E27FC236}">
                <a16:creationId xmlns:a16="http://schemas.microsoft.com/office/drawing/2014/main" id="{00684B7D-BE48-16D8-CA23-4D56844AB470}"/>
              </a:ext>
            </a:extLst>
          </p:cNvPr>
          <p:cNvSpPr>
            <a:spLocks noGrp="1"/>
          </p:cNvSpPr>
          <p:nvPr>
            <p:ph sz="half" idx="1"/>
          </p:nvPr>
        </p:nvSpPr>
        <p:spPr>
          <a:xfrm>
            <a:off x="388849" y="1593056"/>
            <a:ext cx="5327972" cy="3671887"/>
          </a:xfrm>
        </p:spPr>
        <p:txBody>
          <a:bodyPr/>
          <a:lstStyle/>
          <a:p>
            <a:pPr algn="l" rtl="0">
              <a:spcBef>
                <a:spcPts val="1200"/>
              </a:spcBef>
            </a:pPr>
            <a:r>
              <a:rPr lang="sv-se" b="1" i="0" u="none" baseline="0" dirty="0"/>
              <a:t>Kandidatexamen</a:t>
            </a:r>
            <a:r>
              <a:rPr lang="sv-se" b="0" i="0" u="none" baseline="0" dirty="0"/>
              <a:t> 180 sp (3 år)</a:t>
            </a:r>
          </a:p>
          <a:p>
            <a:pPr algn="l" rtl="0"/>
            <a:r>
              <a:rPr lang="sv-se" sz="1200" b="0" i="0" u="none" baseline="0" dirty="0"/>
              <a:t>Ekonomie kandidat, </a:t>
            </a:r>
            <a:br>
              <a:rPr lang="sv-se" sz="1200" dirty="0"/>
            </a:br>
            <a:r>
              <a:rPr lang="sv-se" sz="1200" b="0" i="0" u="none" baseline="0" dirty="0"/>
              <a:t>Konstkandidat, </a:t>
            </a:r>
            <a:br>
              <a:rPr lang="sv-se" sz="1200" dirty="0"/>
            </a:br>
            <a:r>
              <a:rPr lang="sv-se" sz="1200" b="0" i="0" u="none" baseline="0" dirty="0"/>
              <a:t>Teknologie kandidat</a:t>
            </a:r>
          </a:p>
          <a:p>
            <a:pPr algn="l" rtl="0">
              <a:spcBef>
                <a:spcPts val="1200"/>
              </a:spcBef>
            </a:pPr>
            <a:r>
              <a:rPr lang="sv-se" b="1" i="0" u="none" baseline="0" dirty="0"/>
              <a:t>Magisterexamen</a:t>
            </a:r>
            <a:r>
              <a:rPr lang="sv-se" b="0" i="0" u="none" baseline="0" dirty="0"/>
              <a:t> 120 sp (2 år)</a:t>
            </a:r>
          </a:p>
          <a:p>
            <a:pPr algn="l" rtl="0"/>
            <a:r>
              <a:rPr lang="sv-se" sz="1200" b="0" i="0" u="none" baseline="0" dirty="0"/>
              <a:t>Arkitekt, </a:t>
            </a:r>
            <a:br>
              <a:rPr lang="sv-se" sz="1200" dirty="0"/>
            </a:br>
            <a:r>
              <a:rPr lang="sv-se" sz="1200" b="0" i="0" u="none" baseline="0" dirty="0"/>
              <a:t>Diplomingenjör, </a:t>
            </a:r>
            <a:br>
              <a:rPr lang="sv-se" sz="1200" dirty="0"/>
            </a:br>
            <a:r>
              <a:rPr lang="sv-se" sz="1200" b="0" i="0" u="none" baseline="0" dirty="0"/>
              <a:t>Ekonomie magister, </a:t>
            </a:r>
            <a:br>
              <a:rPr lang="sv-se" sz="1200" dirty="0"/>
            </a:br>
            <a:r>
              <a:rPr lang="sv-se" sz="1200" b="0" i="0" u="none" baseline="0" dirty="0"/>
              <a:t>Landskapsarkitekt, </a:t>
            </a:r>
            <a:br>
              <a:rPr lang="sv-se" sz="1200" dirty="0"/>
            </a:br>
            <a:r>
              <a:rPr lang="sv-se" sz="1200" b="0" i="0" u="none" baseline="0" dirty="0"/>
              <a:t>Konstmagister</a:t>
            </a:r>
          </a:p>
          <a:p>
            <a:pPr algn="l" rtl="0">
              <a:spcBef>
                <a:spcPts val="1200"/>
              </a:spcBef>
            </a:pPr>
            <a:r>
              <a:rPr lang="sv-se" b="1" i="0" u="none" baseline="0" dirty="0"/>
              <a:t>Doktorsexamen </a:t>
            </a:r>
            <a:r>
              <a:rPr lang="sv-se" b="0" i="0" u="none" baseline="0" dirty="0"/>
              <a:t>(4 år)</a:t>
            </a:r>
          </a:p>
          <a:p>
            <a:pPr algn="l" rtl="0"/>
            <a:r>
              <a:rPr lang="sv-se" sz="1200" b="0" i="0" u="none" baseline="0" dirty="0"/>
              <a:t>Ekonomie doktor, </a:t>
            </a:r>
            <a:br>
              <a:rPr lang="sv-se" sz="1200" dirty="0"/>
            </a:br>
            <a:r>
              <a:rPr lang="sv-se" sz="1200" b="0" i="0" u="none" baseline="0" dirty="0"/>
              <a:t>Konstdoktor, </a:t>
            </a:r>
            <a:br>
              <a:rPr lang="sv-se" sz="1200" dirty="0"/>
            </a:br>
            <a:r>
              <a:rPr lang="sv-se" sz="1200" b="0" i="0" u="none" baseline="0" dirty="0"/>
              <a:t>Teknologie doktor</a:t>
            </a:r>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6"/>
          </p:nvPr>
        </p:nvSpPr>
        <p:spPr/>
        <p:txBody>
          <a:bodyPr/>
          <a:lstStyle/>
          <a:p>
            <a:pPr algn="r" rtl="0"/>
            <a:fld id="{D701140D-C14F-41CA-99FC-0EF83E8DA40A}" type="slidenum">
              <a:rPr/>
              <a:pPr/>
              <a:t>28</a:t>
            </a:fld>
            <a:endParaRPr lang="sv-se" dirty="0"/>
          </a:p>
        </p:txBody>
      </p:sp>
    </p:spTree>
    <p:extLst>
      <p:ext uri="{BB962C8B-B14F-4D97-AF65-F5344CB8AC3E}">
        <p14:creationId xmlns:p14="http://schemas.microsoft.com/office/powerpoint/2010/main" val="62547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65DDC6C7-AAAF-06D0-2B59-3C85FBA4F42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6096000" y="0"/>
            <a:ext cx="6096000" cy="6858000"/>
          </a:xfrm>
        </p:spPr>
      </p:pic>
      <p:sp>
        <p:nvSpPr>
          <p:cNvPr id="3" name="Title 2">
            <a:extLst>
              <a:ext uri="{FF2B5EF4-FFF2-40B4-BE49-F238E27FC236}">
                <a16:creationId xmlns:a16="http://schemas.microsoft.com/office/drawing/2014/main" id="{595929D7-5EBA-C6D5-D982-9B51F01101E6}"/>
              </a:ext>
            </a:extLst>
          </p:cNvPr>
          <p:cNvSpPr>
            <a:spLocks noGrp="1"/>
          </p:cNvSpPr>
          <p:nvPr>
            <p:ph type="title"/>
          </p:nvPr>
        </p:nvSpPr>
        <p:spPr/>
        <p:txBody>
          <a:bodyPr/>
          <a:lstStyle/>
          <a:p>
            <a:pPr algn="l" rtl="0"/>
            <a:r>
              <a:rPr lang="sv-se" b="1" i="0" u="none" baseline="0" dirty="0"/>
              <a:t>Ansökningstider 2027</a:t>
            </a:r>
            <a:endParaRPr lang="sv-se" dirty="0"/>
          </a:p>
        </p:txBody>
      </p:sp>
      <p:sp>
        <p:nvSpPr>
          <p:cNvPr id="4" name="Content Placeholder 3">
            <a:extLst>
              <a:ext uri="{FF2B5EF4-FFF2-40B4-BE49-F238E27FC236}">
                <a16:creationId xmlns:a16="http://schemas.microsoft.com/office/drawing/2014/main" id="{25B8A6E7-C956-D357-978A-4A1E4544D1DE}"/>
              </a:ext>
            </a:extLst>
          </p:cNvPr>
          <p:cNvSpPr>
            <a:spLocks noGrp="1"/>
          </p:cNvSpPr>
          <p:nvPr>
            <p:ph sz="half" idx="1"/>
          </p:nvPr>
        </p:nvSpPr>
        <p:spPr>
          <a:xfrm>
            <a:off x="407987" y="1844824"/>
            <a:ext cx="5327972" cy="3671887"/>
          </a:xfrm>
        </p:spPr>
        <p:txBody>
          <a:bodyPr/>
          <a:lstStyle/>
          <a:p>
            <a:pPr marL="457200" indent="-457200" algn="l" rtl="0">
              <a:buFont typeface="+mj-lt"/>
              <a:buAutoNum type="arabicPeriod"/>
            </a:pPr>
            <a:r>
              <a:rPr lang="sv-se" b="1" i="0" u="none" baseline="0" dirty="0"/>
              <a:t>Ansökan till engelskspråkiga kandidatutbildningar</a:t>
            </a:r>
            <a:r>
              <a:rPr lang="sv-se" b="0" i="0" u="none" baseline="0" dirty="0"/>
              <a:t> </a:t>
            </a:r>
            <a:br>
              <a:rPr lang="sv-se" b="1" dirty="0"/>
            </a:br>
            <a:r>
              <a:rPr lang="sv-se" b="0" i="0" u="none" baseline="0" dirty="0"/>
              <a:t>(Aalto-universitetets separata ansökan) </a:t>
            </a:r>
            <a:br>
              <a:rPr lang="sv-se" b="1" dirty="0"/>
            </a:br>
            <a:r>
              <a:rPr lang="sv-se" dirty="0"/>
              <a:t>7</a:t>
            </a:r>
            <a:r>
              <a:rPr lang="sv-se" b="0" i="0" u="none" baseline="0" dirty="0"/>
              <a:t>.1–22.1.2027 </a:t>
            </a:r>
          </a:p>
          <a:p>
            <a:pPr marL="457200" indent="-457200" algn="l" rtl="0">
              <a:buFont typeface="+mj-lt"/>
              <a:buAutoNum type="arabicPeriod"/>
            </a:pPr>
            <a:endParaRPr lang="sv-se" dirty="0"/>
          </a:p>
          <a:p>
            <a:pPr marL="457200" indent="-457200" algn="l" rtl="0">
              <a:buFont typeface="+mj-lt"/>
              <a:buAutoNum type="arabicPeriod"/>
            </a:pPr>
            <a:r>
              <a:rPr lang="sv-se" b="1" i="0" u="none" baseline="0" dirty="0"/>
              <a:t>Ansökan till finsk- och svenskspråkiga kandidatutbildningar </a:t>
            </a:r>
            <a:br>
              <a:rPr lang="sv-se" b="1" dirty="0"/>
            </a:br>
            <a:r>
              <a:rPr lang="sv-se" b="0" i="0" u="none" baseline="0" dirty="0"/>
              <a:t>(vårens gemensamma ansökan) </a:t>
            </a:r>
            <a:br>
              <a:rPr lang="sv-se" dirty="0"/>
            </a:br>
            <a:r>
              <a:rPr lang="sv-se" dirty="0"/>
              <a:t>9</a:t>
            </a:r>
            <a:r>
              <a:rPr lang="sv-se" b="0" i="0" u="none" baseline="0" dirty="0"/>
              <a:t>.3–23.3.2027</a:t>
            </a:r>
          </a:p>
          <a:p>
            <a:endParaRPr lang="sv-se" dirty="0"/>
          </a:p>
          <a:p>
            <a:pPr algn="l" rtl="0"/>
            <a:r>
              <a:rPr lang="sv-se" sz="1600" b="0" i="0" u="none" baseline="0" dirty="0"/>
              <a:t>Ansökan till utbildningarna görs i Studieinfo.</a:t>
            </a:r>
          </a:p>
          <a:p>
            <a:endParaRPr lang="sv-se" dirty="0"/>
          </a:p>
        </p:txBody>
      </p:sp>
      <p:sp>
        <p:nvSpPr>
          <p:cNvPr id="5" name="Date Placeholder 4">
            <a:extLst>
              <a:ext uri="{FF2B5EF4-FFF2-40B4-BE49-F238E27FC236}">
                <a16:creationId xmlns:a16="http://schemas.microsoft.com/office/drawing/2014/main" id="{0341767A-1918-60BA-36E8-00B9C56E1EC6}"/>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B51483B8-62F4-F271-F047-06FD0230C51F}"/>
              </a:ext>
            </a:extLst>
          </p:cNvPr>
          <p:cNvSpPr>
            <a:spLocks noGrp="1"/>
          </p:cNvSpPr>
          <p:nvPr>
            <p:ph type="sldNum" sz="quarter" idx="16"/>
          </p:nvPr>
        </p:nvSpPr>
        <p:spPr/>
        <p:txBody>
          <a:bodyPr/>
          <a:lstStyle/>
          <a:p>
            <a:pPr algn="r" rtl="0"/>
            <a:fld id="{D701140D-C14F-41CA-99FC-0EF83E8DA40A}" type="slidenum">
              <a:rPr/>
              <a:pPr/>
              <a:t>29</a:t>
            </a:fld>
            <a:endParaRPr lang="sv-se" dirty="0"/>
          </a:p>
        </p:txBody>
      </p:sp>
    </p:spTree>
    <p:extLst>
      <p:ext uri="{BB962C8B-B14F-4D97-AF65-F5344CB8AC3E}">
        <p14:creationId xmlns:p14="http://schemas.microsoft.com/office/powerpoint/2010/main" val="30412893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9">
            <a:extLst>
              <a:ext uri="{FF2B5EF4-FFF2-40B4-BE49-F238E27FC236}">
                <a16:creationId xmlns:a16="http://schemas.microsoft.com/office/drawing/2014/main" id="{E04CDE3A-9A13-C3E8-3CA7-8AEC5321F711}"/>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p:txBody>
          <a:bodyPr/>
          <a:lstStyle/>
          <a:p>
            <a:pPr algn="l" rtl="0"/>
            <a:r>
              <a:rPr lang="sv-se" b="1" i="0" u="none" baseline="0"/>
              <a:t>Gymnasiestudier och antagning av studerande</a:t>
            </a:r>
            <a:endParaRPr lang="sv-se" dirty="0"/>
          </a:p>
        </p:txBody>
      </p:sp>
      <p:sp>
        <p:nvSpPr>
          <p:cNvPr id="4" name="Content Placeholder 3">
            <a:extLst>
              <a:ext uri="{FF2B5EF4-FFF2-40B4-BE49-F238E27FC236}">
                <a16:creationId xmlns:a16="http://schemas.microsoft.com/office/drawing/2014/main" id="{00684B7D-BE48-16D8-CA23-4D56844AB470}"/>
              </a:ext>
            </a:extLst>
          </p:cNvPr>
          <p:cNvSpPr>
            <a:spLocks noGrp="1"/>
          </p:cNvSpPr>
          <p:nvPr>
            <p:ph sz="half" idx="1"/>
          </p:nvPr>
        </p:nvSpPr>
        <p:spPr>
          <a:xfrm>
            <a:off x="407988" y="1700808"/>
            <a:ext cx="5327972" cy="3671887"/>
          </a:xfrm>
        </p:spPr>
        <p:txBody>
          <a:bodyPr/>
          <a:lstStyle/>
          <a:p>
            <a:pPr algn="l" rtl="0"/>
            <a:r>
              <a:rPr lang="sv-se" sz="1600" b="1" i="0" u="none" baseline="0" dirty="0"/>
              <a:t>Studentskrivningarna har betydelse särskilt i </a:t>
            </a:r>
            <a:r>
              <a:rPr lang="sv-se" sz="1600" b="1" i="0" u="none" baseline="0" dirty="0" err="1"/>
              <a:t>betygsantagningen</a:t>
            </a:r>
            <a:r>
              <a:rPr lang="sv-se" sz="1600" b="1" i="0" u="none" baseline="0" dirty="0"/>
              <a:t> inom det ekonomiska och tekniska området.</a:t>
            </a:r>
          </a:p>
          <a:p>
            <a:pPr marL="285750" indent="-285750" algn="l" rtl="0">
              <a:buFont typeface="Arial" panose="020B0604020202020204" pitchFamily="34" charset="0"/>
              <a:buChar char="►"/>
            </a:pPr>
            <a:r>
              <a:rPr lang="sv-se" sz="1800" b="0" i="0" u="none" baseline="0" dirty="0"/>
              <a:t>Matematik</a:t>
            </a:r>
          </a:p>
          <a:p>
            <a:pPr marL="285750" indent="-285750" algn="l" rtl="0">
              <a:buFont typeface="Arial" panose="020B0604020202020204" pitchFamily="34" charset="0"/>
              <a:buChar char="►"/>
            </a:pPr>
            <a:r>
              <a:rPr lang="sv-se" sz="1600" b="0" i="0" u="none" baseline="0" dirty="0"/>
              <a:t>Modersmål</a:t>
            </a:r>
          </a:p>
          <a:p>
            <a:pPr marL="285750" indent="-285750" algn="l" rtl="0">
              <a:buFont typeface="Arial" panose="020B0604020202020204" pitchFamily="34" charset="0"/>
              <a:buChar char="►"/>
            </a:pPr>
            <a:r>
              <a:rPr lang="sv-se" sz="1500" b="0" i="0" u="none" baseline="0" dirty="0"/>
              <a:t>Fysik och kemi</a:t>
            </a:r>
          </a:p>
          <a:p>
            <a:pPr marL="285750" indent="-285750" algn="l" rtl="0">
              <a:buFont typeface="Arial" panose="020B0604020202020204" pitchFamily="34" charset="0"/>
              <a:buChar char="►"/>
            </a:pPr>
            <a:r>
              <a:rPr lang="sv-se" sz="1500" b="0" i="0" u="none" baseline="0" dirty="0"/>
              <a:t>Långt språk</a:t>
            </a:r>
          </a:p>
          <a:p>
            <a:pPr marL="285750" indent="-285750" algn="l" rtl="0">
              <a:buFont typeface="Arial" panose="020B0604020202020204" pitchFamily="34" charset="0"/>
              <a:buChar char="►"/>
            </a:pPr>
            <a:r>
              <a:rPr lang="sv-se" sz="1300" b="0" i="0" u="none" baseline="0" dirty="0"/>
              <a:t>Övriga ämnen</a:t>
            </a:r>
          </a:p>
          <a:p>
            <a:endParaRPr lang="sv-se" sz="1200" dirty="0"/>
          </a:p>
          <a:p>
            <a:pPr algn="l" rtl="0"/>
            <a:r>
              <a:rPr lang="sv-se" sz="1600" b="1" i="0" u="none" baseline="0" dirty="0"/>
              <a:t>Inom det konstnärliga området har förhandsuppgifterna och urvalsproven en större betydelse.</a:t>
            </a:r>
          </a:p>
          <a:p>
            <a:pPr marL="285750" indent="-285750" algn="l" rtl="0">
              <a:buFont typeface="Arial" panose="020B0604020202020204" pitchFamily="34" charset="0"/>
              <a:buChar char="•"/>
            </a:pPr>
            <a:r>
              <a:rPr lang="sv-se" sz="1600" b="0" i="0" u="none" baseline="0" dirty="0"/>
              <a:t>Studier och hobbyutövning inom konstämnen ökar de färdigheter som bedöms i förhandsuppgifterna och urvalsproven.</a:t>
            </a:r>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4"/>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6"/>
          </p:nvPr>
        </p:nvSpPr>
        <p:spPr/>
        <p:txBody>
          <a:bodyPr/>
          <a:lstStyle/>
          <a:p>
            <a:pPr algn="r" rtl="0"/>
            <a:fld id="{D701140D-C14F-41CA-99FC-0EF83E8DA40A}" type="slidenum">
              <a:rPr/>
              <a:pPr/>
              <a:t>30</a:t>
            </a:fld>
            <a:endParaRPr lang="sv-se" dirty="0"/>
          </a:p>
        </p:txBody>
      </p:sp>
    </p:spTree>
    <p:extLst>
      <p:ext uri="{BB962C8B-B14F-4D97-AF65-F5344CB8AC3E}">
        <p14:creationId xmlns:p14="http://schemas.microsoft.com/office/powerpoint/2010/main" val="1476799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a:xfrm>
            <a:off x="407987" y="404813"/>
            <a:ext cx="5327973" cy="415498"/>
          </a:xfrm>
        </p:spPr>
        <p:txBody>
          <a:bodyPr/>
          <a:lstStyle/>
          <a:p>
            <a:pPr algn="l" rtl="0"/>
            <a:r>
              <a:rPr lang="sv-se" b="1" i="0" u="none" baseline="0" dirty="0"/>
              <a:t>Information om ansökan 2027</a:t>
            </a:r>
            <a:endParaRPr lang="sv-se" sz="2000" dirty="0"/>
          </a:p>
        </p:txBody>
      </p:sp>
      <p:sp>
        <p:nvSpPr>
          <p:cNvPr id="14" name="Text Placeholder 13">
            <a:extLst>
              <a:ext uri="{FF2B5EF4-FFF2-40B4-BE49-F238E27FC236}">
                <a16:creationId xmlns:a16="http://schemas.microsoft.com/office/drawing/2014/main" id="{4F5020DD-3C31-F5AB-5C4E-96D5AB1A02C9}"/>
              </a:ext>
            </a:extLst>
          </p:cNvPr>
          <p:cNvSpPr>
            <a:spLocks noGrp="1"/>
          </p:cNvSpPr>
          <p:nvPr>
            <p:ph type="body" sz="quarter" idx="14"/>
          </p:nvPr>
        </p:nvSpPr>
        <p:spPr/>
        <p:txBody>
          <a:bodyPr/>
          <a:lstStyle/>
          <a:p>
            <a:endParaRPr lang="sv-se" dirty="0"/>
          </a:p>
          <a:p>
            <a:pPr algn="l" rtl="0"/>
            <a:r>
              <a:rPr lang="sv-se" b="0" i="0" u="none" baseline="0"/>
              <a:t>	Aalto.fi/sv</a:t>
            </a:r>
          </a:p>
          <a:p>
            <a:endParaRPr lang="sv-se" dirty="0"/>
          </a:p>
          <a:p>
            <a:pPr algn="l" rtl="0"/>
            <a:r>
              <a:rPr lang="sv-se" b="1" i="0" u="none" baseline="0"/>
              <a:t>’Ansökan till kandidatutbildningar’</a:t>
            </a:r>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5"/>
          </p:nvPr>
        </p:nvSpPr>
        <p:spPr/>
        <p:txBody>
          <a:bodyPr/>
          <a:lstStyle/>
          <a:p>
            <a:pPr algn="r" rtl="0"/>
            <a:fld id="{BFB5FF9F-7366-4D75-BD01-ADF31E2F54E0}" type="datetime1">
              <a:rPr lang="en-FI"/>
              <a:t>10/08/2026</a:t>
            </a:fld>
            <a:endParaRPr lang="sv-se" dirty="0"/>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7"/>
          </p:nvPr>
        </p:nvSpPr>
        <p:spPr/>
        <p:txBody>
          <a:bodyPr/>
          <a:lstStyle/>
          <a:p>
            <a:pPr algn="r" rtl="0"/>
            <a:fld id="{D701140D-C14F-41CA-99FC-0EF83E8DA40A}" type="slidenum">
              <a:rPr/>
              <a:pPr/>
              <a:t>31</a:t>
            </a:fld>
            <a:endParaRPr lang="sv-se" dirty="0"/>
          </a:p>
        </p:txBody>
      </p:sp>
      <p:pic>
        <p:nvPicPr>
          <p:cNvPr id="2" name="Picture Placeholder 11">
            <a:extLst>
              <a:ext uri="{FF2B5EF4-FFF2-40B4-BE49-F238E27FC236}">
                <a16:creationId xmlns:a16="http://schemas.microsoft.com/office/drawing/2014/main" id="{B09C1FAF-AE7F-30F8-5A9E-3BE9B4425B0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6096000" y="0"/>
            <a:ext cx="6096000" cy="3429000"/>
          </a:xfrm>
        </p:spPr>
      </p:pic>
      <p:pic>
        <p:nvPicPr>
          <p:cNvPr id="4" name="Picture 3">
            <a:extLst>
              <a:ext uri="{FF2B5EF4-FFF2-40B4-BE49-F238E27FC236}">
                <a16:creationId xmlns:a16="http://schemas.microsoft.com/office/drawing/2014/main" id="{FF3315A6-0898-F1F9-321A-E140B66F5165}"/>
              </a:ext>
            </a:extLst>
          </p:cNvPr>
          <p:cNvPicPr>
            <a:picLocks noChangeAspect="1"/>
          </p:cNvPicPr>
          <p:nvPr/>
        </p:nvPicPr>
        <p:blipFill>
          <a:blip r:embed="rId4"/>
          <a:stretch>
            <a:fillRect/>
          </a:stretch>
        </p:blipFill>
        <p:spPr>
          <a:xfrm>
            <a:off x="6456040" y="4062586"/>
            <a:ext cx="771525" cy="590550"/>
          </a:xfrm>
          <a:prstGeom prst="rect">
            <a:avLst/>
          </a:prstGeom>
        </p:spPr>
      </p:pic>
      <p:sp>
        <p:nvSpPr>
          <p:cNvPr id="7" name="TextBox 6">
            <a:extLst>
              <a:ext uri="{FF2B5EF4-FFF2-40B4-BE49-F238E27FC236}">
                <a16:creationId xmlns:a16="http://schemas.microsoft.com/office/drawing/2014/main" id="{AD8914D5-8769-0A2A-9D8D-02910E609BE1}"/>
              </a:ext>
            </a:extLst>
          </p:cNvPr>
          <p:cNvSpPr txBox="1"/>
          <p:nvPr/>
        </p:nvSpPr>
        <p:spPr>
          <a:xfrm>
            <a:off x="407987" y="2105561"/>
            <a:ext cx="4536504" cy="1938992"/>
          </a:xfrm>
          <a:prstGeom prst="rect">
            <a:avLst/>
          </a:prstGeom>
          <a:noFill/>
        </p:spPr>
        <p:txBody>
          <a:bodyPr wrap="square" rtlCol="0">
            <a:spAutoFit/>
          </a:bodyPr>
          <a:lstStyle/>
          <a:p>
            <a:pPr marL="342900" indent="-342900">
              <a:buFont typeface="Arial" panose="020B0604020202020204" pitchFamily="34" charset="0"/>
              <a:buChar char="•"/>
            </a:pPr>
            <a:r>
              <a:rPr lang="sv-se" sz="2000" dirty="0">
                <a:solidFill>
                  <a:schemeClr val="bg1"/>
                </a:solidFill>
                <a:ea typeface="+mj-lt"/>
                <a:cs typeface="+mj-lt"/>
              </a:rPr>
              <a:t>aalto.fi/</a:t>
            </a:r>
            <a:r>
              <a:rPr lang="sv-se" sz="2000" dirty="0" err="1">
                <a:solidFill>
                  <a:schemeClr val="bg1"/>
                </a:solidFill>
                <a:ea typeface="+mj-lt"/>
                <a:cs typeface="+mj-lt"/>
              </a:rPr>
              <a:t>sv</a:t>
            </a:r>
            <a:endParaRPr lang="sv-se" sz="2000" dirty="0">
              <a:solidFill>
                <a:schemeClr val="bg1"/>
              </a:solidFill>
              <a:ea typeface="+mj-lt"/>
              <a:cs typeface="+mj-lt"/>
            </a:endParaRPr>
          </a:p>
          <a:p>
            <a:pPr marL="342900" indent="-342900">
              <a:buFont typeface="Arial" panose="020B0604020202020204" pitchFamily="34" charset="0"/>
              <a:buChar char="•"/>
            </a:pPr>
            <a:r>
              <a:rPr lang="sv-se" sz="2000" dirty="0">
                <a:solidFill>
                  <a:schemeClr val="bg1"/>
                </a:solidFill>
                <a:ea typeface="+mj-lt"/>
                <a:cs typeface="+mj-lt"/>
              </a:rPr>
              <a:t>studieinfo.fi</a:t>
            </a:r>
          </a:p>
          <a:p>
            <a:pPr marL="342900" indent="-342900" algn="l" rtl="0">
              <a:buFont typeface="Arial" panose="020B0604020202020204" pitchFamily="34" charset="0"/>
              <a:buChar char="•"/>
            </a:pPr>
            <a:endParaRPr lang="sv-se" sz="2000" b="0" i="0" u="none" baseline="0">
              <a:solidFill>
                <a:schemeClr val="bg1"/>
              </a:solidFill>
              <a:latin typeface="+mj-lt"/>
              <a:ea typeface="+mj-lt"/>
              <a:cs typeface="+mj-lt"/>
            </a:endParaRPr>
          </a:p>
          <a:p>
            <a:pPr marL="342900" indent="-342900" algn="l" rtl="0">
              <a:buFont typeface="Arial" panose="020B0604020202020204" pitchFamily="34" charset="0"/>
              <a:buChar char="•"/>
            </a:pPr>
            <a:r>
              <a:rPr lang="sv-se" sz="2000" b="0" i="0" u="none" baseline="0">
                <a:solidFill>
                  <a:schemeClr val="bg1"/>
                </a:solidFill>
                <a:latin typeface="+mj-lt"/>
                <a:ea typeface="+mj-lt"/>
                <a:cs typeface="+mj-lt"/>
              </a:rPr>
              <a:t>dia</a:t>
            </a:r>
            <a:r>
              <a:rPr lang="sv-se" sz="2000" b="0" i="0" u="none" baseline="0" dirty="0">
                <a:solidFill>
                  <a:schemeClr val="bg1"/>
                </a:solidFill>
                <a:latin typeface="+mj-lt"/>
                <a:ea typeface="+mj-lt"/>
                <a:cs typeface="+mj-lt"/>
              </a:rPr>
              <a:t>.fi/</a:t>
            </a:r>
            <a:r>
              <a:rPr lang="sv-se" sz="2000" b="0" i="0" u="none" baseline="0" dirty="0" err="1">
                <a:solidFill>
                  <a:schemeClr val="bg1"/>
                </a:solidFill>
                <a:latin typeface="+mj-lt"/>
                <a:ea typeface="+mj-lt"/>
                <a:cs typeface="+mj-lt"/>
              </a:rPr>
              <a:t>sv</a:t>
            </a:r>
            <a:endParaRPr lang="sv-se" sz="2000" b="0" i="0" u="none" baseline="0" dirty="0">
              <a:solidFill>
                <a:schemeClr val="bg1"/>
              </a:solidFill>
              <a:latin typeface="+mj-lt"/>
              <a:ea typeface="+mj-lt"/>
              <a:cs typeface="+mj-lt"/>
            </a:endParaRPr>
          </a:p>
          <a:p>
            <a:pPr marL="342900" indent="-342900" algn="l" rtl="0">
              <a:buFont typeface="Arial" panose="020B0604020202020204" pitchFamily="34" charset="0"/>
              <a:buChar char="•"/>
            </a:pPr>
            <a:r>
              <a:rPr lang="sv-se" sz="2000" b="0" i="0" u="none" baseline="0" dirty="0">
                <a:solidFill>
                  <a:schemeClr val="bg1"/>
                </a:solidFill>
                <a:latin typeface="+mj-lt"/>
                <a:ea typeface="+mj-lt"/>
                <a:cs typeface="+mj-lt"/>
              </a:rPr>
              <a:t>kauppatieteet.fi/</a:t>
            </a:r>
            <a:r>
              <a:rPr lang="sv-se" sz="2000" b="0" i="0" u="none" baseline="0" dirty="0" err="1">
                <a:solidFill>
                  <a:schemeClr val="bg1"/>
                </a:solidFill>
                <a:latin typeface="+mj-lt"/>
                <a:ea typeface="+mj-lt"/>
                <a:cs typeface="+mj-lt"/>
              </a:rPr>
              <a:t>sv</a:t>
            </a:r>
            <a:endParaRPr lang="sv-se" sz="2000" b="0" i="0" u="none" baseline="0" dirty="0">
              <a:solidFill>
                <a:schemeClr val="bg1"/>
              </a:solidFill>
              <a:latin typeface="+mj-lt"/>
              <a:ea typeface="+mj-lt"/>
              <a:cs typeface="+mj-lt"/>
            </a:endParaRPr>
          </a:p>
          <a:p>
            <a:pPr marL="342900" indent="-342900" algn="l" rtl="0">
              <a:buFont typeface="Arial" panose="020B0604020202020204" pitchFamily="34" charset="0"/>
              <a:buChar char="•"/>
            </a:pPr>
            <a:r>
              <a:rPr lang="sv-se" sz="2000" b="0" i="0" u="none" baseline="0" dirty="0">
                <a:solidFill>
                  <a:schemeClr val="bg1"/>
                </a:solidFill>
                <a:latin typeface="+mj-lt"/>
                <a:ea typeface="+mj-lt"/>
                <a:cs typeface="+mj-lt"/>
              </a:rPr>
              <a:t>yliopistovalinnat.fi/</a:t>
            </a:r>
            <a:r>
              <a:rPr lang="sv-se" sz="2000" b="0" i="0" u="none" baseline="0" dirty="0" err="1">
                <a:solidFill>
                  <a:schemeClr val="bg1"/>
                </a:solidFill>
                <a:latin typeface="+mj-lt"/>
                <a:ea typeface="+mj-lt"/>
                <a:cs typeface="+mj-lt"/>
              </a:rPr>
              <a:t>sv</a:t>
            </a:r>
            <a:endParaRPr lang="sv-se" sz="2000" b="0" i="0" u="none" baseline="0" dirty="0">
              <a:solidFill>
                <a:schemeClr val="bg1"/>
              </a:solidFill>
              <a:latin typeface="+mj-lt"/>
              <a:ea typeface="+mj-lt"/>
              <a:cs typeface="+mj-lt"/>
            </a:endParaRPr>
          </a:p>
        </p:txBody>
      </p:sp>
    </p:spTree>
    <p:extLst>
      <p:ext uri="{BB962C8B-B14F-4D97-AF65-F5344CB8AC3E}">
        <p14:creationId xmlns:p14="http://schemas.microsoft.com/office/powerpoint/2010/main" val="3619429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2DED26-2BB0-18AF-25BB-75DC64F4307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B84E381-631C-DE25-D9A5-ED6C74F65674}"/>
              </a:ext>
            </a:extLst>
          </p:cNvPr>
          <p:cNvSpPr>
            <a:spLocks noGrp="1"/>
          </p:cNvSpPr>
          <p:nvPr>
            <p:ph type="title"/>
          </p:nvPr>
        </p:nvSpPr>
        <p:spPr/>
        <p:txBody>
          <a:bodyPr/>
          <a:lstStyle/>
          <a:p>
            <a:pPr algn="l" rtl="0"/>
            <a:r>
              <a:rPr lang="sv-se" b="1" i="0" u="none" baseline="0"/>
              <a:t>Fråga vad som helst</a:t>
            </a:r>
            <a:endParaRPr lang="sv-se" dirty="0"/>
          </a:p>
        </p:txBody>
      </p:sp>
      <p:sp>
        <p:nvSpPr>
          <p:cNvPr id="3" name="Date Placeholder 2">
            <a:extLst>
              <a:ext uri="{FF2B5EF4-FFF2-40B4-BE49-F238E27FC236}">
                <a16:creationId xmlns:a16="http://schemas.microsoft.com/office/drawing/2014/main" id="{992F7F17-D932-ADE9-6A58-81C8E8B641B6}"/>
              </a:ext>
            </a:extLst>
          </p:cNvPr>
          <p:cNvSpPr>
            <a:spLocks noGrp="1"/>
          </p:cNvSpPr>
          <p:nvPr>
            <p:ph type="dt" sz="half" idx="10"/>
          </p:nvPr>
        </p:nvSpPr>
        <p:spPr/>
        <p:txBody>
          <a:bodyPr/>
          <a:lstStyle/>
          <a:p>
            <a:pPr algn="r" rtl="0"/>
            <a:fld id="{30458DA4-33CA-4F40-84C0-C5D87AF1589C}" type="datetime1">
              <a:rPr lang="en-FI"/>
              <a:t>10/08/2026</a:t>
            </a:fld>
            <a:endParaRPr lang="sv-se"/>
          </a:p>
        </p:txBody>
      </p:sp>
      <p:sp>
        <p:nvSpPr>
          <p:cNvPr id="4" name="Slide Number Placeholder 3">
            <a:extLst>
              <a:ext uri="{FF2B5EF4-FFF2-40B4-BE49-F238E27FC236}">
                <a16:creationId xmlns:a16="http://schemas.microsoft.com/office/drawing/2014/main" id="{9CFEDF2E-0372-AFA6-2848-3046D5CAED19}"/>
              </a:ext>
            </a:extLst>
          </p:cNvPr>
          <p:cNvSpPr>
            <a:spLocks noGrp="1"/>
          </p:cNvSpPr>
          <p:nvPr>
            <p:ph type="sldNum" sz="quarter" idx="12"/>
          </p:nvPr>
        </p:nvSpPr>
        <p:spPr/>
        <p:txBody>
          <a:bodyPr/>
          <a:lstStyle/>
          <a:p>
            <a:pPr algn="r" rtl="0"/>
            <a:fld id="{D701140D-C14F-41CA-99FC-0EF83E8DA40A}" type="slidenum">
              <a:rPr/>
              <a:t>32</a:t>
            </a:fld>
            <a:endParaRPr lang="sv-se"/>
          </a:p>
        </p:txBody>
      </p:sp>
      <p:sp>
        <p:nvSpPr>
          <p:cNvPr id="9" name="TextBox 8">
            <a:extLst>
              <a:ext uri="{FF2B5EF4-FFF2-40B4-BE49-F238E27FC236}">
                <a16:creationId xmlns:a16="http://schemas.microsoft.com/office/drawing/2014/main" id="{5392E1C1-CD09-1AC5-C334-6680A6B905F5}"/>
              </a:ext>
            </a:extLst>
          </p:cNvPr>
          <p:cNvSpPr txBox="1"/>
          <p:nvPr/>
        </p:nvSpPr>
        <p:spPr>
          <a:xfrm>
            <a:off x="407987" y="1052736"/>
            <a:ext cx="6480720" cy="1477328"/>
          </a:xfrm>
          <a:prstGeom prst="rect">
            <a:avLst/>
          </a:prstGeom>
          <a:noFill/>
        </p:spPr>
        <p:txBody>
          <a:bodyPr wrap="square" lIns="36000" rIns="36000">
            <a:spAutoFit/>
          </a:bodyPr>
          <a:lstStyle/>
          <a:p>
            <a:pPr algn="l" rtl="0"/>
            <a:r>
              <a:rPr lang="sv-se" sz="1600" b="0" i="0" u="none" baseline="0"/>
              <a:t>Du kan också ställa frågor via nätet</a:t>
            </a:r>
          </a:p>
          <a:p>
            <a:pPr algn="l" rtl="0">
              <a:spcBef>
                <a:spcPts val="600"/>
              </a:spcBef>
            </a:pPr>
            <a:r>
              <a:rPr lang="sv-se" sz="1600" b="1" i="0" u="none" baseline="0"/>
              <a:t>Studerande vid Aalto:</a:t>
            </a:r>
          </a:p>
          <a:p>
            <a:pPr algn="l" rtl="0"/>
            <a:r>
              <a:rPr lang="sv-se" sz="1600" b="0" i="0" u="none" baseline="0"/>
              <a:t>https://www.aalto.fi/sv/studera-vid-aalto/chatta-med-vara-studerande</a:t>
            </a:r>
          </a:p>
          <a:p>
            <a:pPr algn="l" rtl="0">
              <a:spcBef>
                <a:spcPts val="600"/>
              </a:spcBef>
            </a:pPr>
            <a:r>
              <a:rPr lang="sv-se" sz="1600" b="1" i="0" u="none" baseline="0"/>
              <a:t>Ansökningsservicen vid Aalto</a:t>
            </a:r>
          </a:p>
          <a:p>
            <a:pPr algn="l" rtl="0"/>
            <a:r>
              <a:rPr lang="sv-se" sz="1600" b="0" i="0" u="none" baseline="0"/>
              <a:t>ansökningsservice@aalto.fi</a:t>
            </a:r>
          </a:p>
        </p:txBody>
      </p:sp>
    </p:spTree>
    <p:extLst>
      <p:ext uri="{BB962C8B-B14F-4D97-AF65-F5344CB8AC3E}">
        <p14:creationId xmlns:p14="http://schemas.microsoft.com/office/powerpoint/2010/main" val="1959876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B4F7527-F28B-5DA6-BFBC-F7B96EB919A6}"/>
              </a:ext>
            </a:extLst>
          </p:cNvPr>
          <p:cNvSpPr>
            <a:spLocks noGrp="1"/>
          </p:cNvSpPr>
          <p:nvPr>
            <p:ph type="title"/>
          </p:nvPr>
        </p:nvSpPr>
        <p:spPr>
          <a:xfrm>
            <a:off x="407987" y="2564904"/>
            <a:ext cx="11376026" cy="1079971"/>
          </a:xfrm>
        </p:spPr>
        <p:txBody>
          <a:bodyPr/>
          <a:lstStyle/>
          <a:p>
            <a:pPr algn="ctr"/>
            <a:r>
              <a:rPr lang="en-US" sz="5400" b="0" dirty="0"/>
              <a:t>Vi </a:t>
            </a:r>
            <a:r>
              <a:rPr lang="en-US" sz="5400" b="0" dirty="0" err="1"/>
              <a:t>ses</a:t>
            </a:r>
            <a:r>
              <a:rPr lang="en-US" sz="5400" b="0" dirty="0"/>
              <a:t> </a:t>
            </a:r>
            <a:r>
              <a:rPr lang="en-US" sz="5400" b="0" dirty="0" err="1"/>
              <a:t>snart</a:t>
            </a:r>
            <a:r>
              <a:rPr lang="en-US" sz="5400" b="0" dirty="0"/>
              <a:t>!</a:t>
            </a:r>
            <a:br>
              <a:rPr lang="en-US" sz="5400" dirty="0"/>
            </a:br>
            <a:r>
              <a:rPr lang="en-US" sz="5400" dirty="0"/>
              <a:t>aalto.fi</a:t>
            </a:r>
          </a:p>
        </p:txBody>
      </p:sp>
      <p:sp>
        <p:nvSpPr>
          <p:cNvPr id="2" name="Date Placeholder 1">
            <a:extLst>
              <a:ext uri="{FF2B5EF4-FFF2-40B4-BE49-F238E27FC236}">
                <a16:creationId xmlns:a16="http://schemas.microsoft.com/office/drawing/2014/main" id="{19DF0172-279F-E1C0-7FFE-678AC080BF29}"/>
              </a:ext>
            </a:extLst>
          </p:cNvPr>
          <p:cNvSpPr>
            <a:spLocks noGrp="1"/>
          </p:cNvSpPr>
          <p:nvPr>
            <p:ph type="dt" sz="half" idx="10"/>
          </p:nvPr>
        </p:nvSpPr>
        <p:spPr/>
        <p:txBody>
          <a:bodyPr/>
          <a:lstStyle/>
          <a:p>
            <a:fld id="{725CAF6D-1016-4B8F-B423-2EFB8ABFBD35}" type="datetime1">
              <a:rPr lang="fi-FI" smtClean="0"/>
              <a:pPr/>
              <a:t>8.10.2026</a:t>
            </a:fld>
            <a:endParaRPr lang="fi-FI" dirty="0"/>
          </a:p>
        </p:txBody>
      </p:sp>
      <p:sp>
        <p:nvSpPr>
          <p:cNvPr id="3" name="Slide Number Placeholder 2">
            <a:extLst>
              <a:ext uri="{FF2B5EF4-FFF2-40B4-BE49-F238E27FC236}">
                <a16:creationId xmlns:a16="http://schemas.microsoft.com/office/drawing/2014/main" id="{EB76408C-9B06-9C9A-2455-E4901FA8E235}"/>
              </a:ext>
            </a:extLst>
          </p:cNvPr>
          <p:cNvSpPr>
            <a:spLocks noGrp="1"/>
          </p:cNvSpPr>
          <p:nvPr>
            <p:ph type="sldNum" sz="quarter" idx="12"/>
          </p:nvPr>
        </p:nvSpPr>
        <p:spPr/>
        <p:txBody>
          <a:bodyPr/>
          <a:lstStyle/>
          <a:p>
            <a:fld id="{D701140D-C14F-41CA-99FC-0EF83E8DA40A}" type="slidenum">
              <a:rPr lang="fi-FI" smtClean="0"/>
              <a:pPr/>
              <a:t>33</a:t>
            </a:fld>
            <a:endParaRPr lang="fi-FI" dirty="0"/>
          </a:p>
        </p:txBody>
      </p:sp>
    </p:spTree>
    <p:extLst>
      <p:ext uri="{BB962C8B-B14F-4D97-AF65-F5344CB8AC3E}">
        <p14:creationId xmlns:p14="http://schemas.microsoft.com/office/powerpoint/2010/main" val="2381423338"/>
      </p:ext>
    </p:extLst>
  </p:cSld>
  <p:clrMapOvr>
    <a:masterClrMapping/>
  </p:clrMapOvr>
</p:sld>
</file>

<file path=ppt/theme/theme1.xml><?xml version="1.0" encoding="utf-8"?>
<a:theme xmlns:a="http://schemas.openxmlformats.org/drawingml/2006/main" name="Aalto - Title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90F5F026-B396-47EC-BA43-7A6FDF7A8E3B}"/>
    </a:ext>
  </a:extLst>
</a:theme>
</file>

<file path=ppt/theme/theme2.xml><?xml version="1.0" encoding="utf-8"?>
<a:theme xmlns:a="http://schemas.openxmlformats.org/drawingml/2006/main" name="Aalto - Content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FE8C261A-EA10-422E-9816-30B6FE9F850C}"/>
    </a:ext>
  </a:extLst>
</a:theme>
</file>

<file path=ppt/theme/theme3.xml><?xml version="1.0" encoding="utf-8"?>
<a:theme xmlns:a="http://schemas.openxmlformats.org/drawingml/2006/main" name="Aalto - Divider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B7DA9C09-0B3B-472C-9C30-58B61AD90793}"/>
    </a:ext>
  </a:extLst>
</a:theme>
</file>

<file path=ppt/theme/theme4.xml><?xml version="1.0" encoding="utf-8"?>
<a:theme xmlns:a="http://schemas.openxmlformats.org/drawingml/2006/main" name="Aalto - Picture Content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B0479C7A-4114-47FF-84BD-2DB573C41B8C}"/>
    </a:ext>
  </a:extLst>
</a:theme>
</file>

<file path=ppt/theme/theme5.xml><?xml version="1.0" encoding="utf-8"?>
<a:theme xmlns:a="http://schemas.openxmlformats.org/drawingml/2006/main" name="Aalto - Custom Content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41298F2F-0C7D-415B-8676-A55F65E58EEA}"/>
    </a:ext>
  </a:extLst>
</a:theme>
</file>

<file path=ppt/theme/theme6.xml><?xml version="1.0" encoding="utf-8"?>
<a:theme xmlns:a="http://schemas.openxmlformats.org/drawingml/2006/main" name="Aalto - Kiitos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C028DB02-BF5B-4AF3-B91D-84C2C5798CEA}"/>
    </a:ext>
  </a:extLst>
</a:theme>
</file>

<file path=ppt/theme/theme7.xml><?xml version="1.0" encoding="utf-8"?>
<a:theme xmlns:a="http://schemas.openxmlformats.org/drawingml/2006/main" name="Office Theme">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7D8067A49724945B01A3FCDF2E7485D" ma:contentTypeVersion="4" ma:contentTypeDescription="Create a new document." ma:contentTypeScope="" ma:versionID="d8cbf66e851f692858053630a4fd929b">
  <xsd:schema xmlns:xsd="http://www.w3.org/2001/XMLSchema" xmlns:xs="http://www.w3.org/2001/XMLSchema" xmlns:p="http://schemas.microsoft.com/office/2006/metadata/properties" xmlns:ns2="1f75d104-e856-40ea-a1e1-b25d46133343" targetNamespace="http://schemas.microsoft.com/office/2006/metadata/properties" ma:root="true" ma:fieldsID="91c2c2fa05b3920c0388e21b562e0193" ns2:_="">
    <xsd:import namespace="1f75d104-e856-40ea-a1e1-b25d4613334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75d104-e856-40ea-a1e1-b25d461333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F557F00-A907-4E0F-A8D8-7407DB4AE9CA}">
  <ds:schemaRefs>
    <ds:schemaRef ds:uri="http://schemas.microsoft.com/sharepoint/v3/contenttype/forms"/>
  </ds:schemaRefs>
</ds:datastoreItem>
</file>

<file path=customXml/itemProps2.xml><?xml version="1.0" encoding="utf-8"?>
<ds:datastoreItem xmlns:ds="http://schemas.openxmlformats.org/officeDocument/2006/customXml" ds:itemID="{15C35650-833E-4A89-9F33-673C732139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75d104-e856-40ea-a1e1-b25d461333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50DDE-713E-4810-8376-E89C2FA988B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aalto</Template>
  <TotalTime>6692</TotalTime>
  <Words>5070</Words>
  <Application>Microsoft Office PowerPoint</Application>
  <PresentationFormat>Widescreen</PresentationFormat>
  <Paragraphs>581</Paragraphs>
  <Slides>33</Slides>
  <Notes>26</Notes>
  <HiddenSlides>0</HiddenSlides>
  <MMClips>1</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33</vt:i4>
      </vt:variant>
    </vt:vector>
  </HeadingPairs>
  <TitlesOfParts>
    <vt:vector size="42" baseType="lpstr">
      <vt:lpstr>Arial</vt:lpstr>
      <vt:lpstr>Arial,Sans-Serif</vt:lpstr>
      <vt:lpstr>Calibri</vt:lpstr>
      <vt:lpstr>Aalto - Title Slides</vt:lpstr>
      <vt:lpstr>Aalto - Content Slides</vt:lpstr>
      <vt:lpstr>Aalto - Divider Slides</vt:lpstr>
      <vt:lpstr>Aalto - Picture Content Slides</vt:lpstr>
      <vt:lpstr>Aalto - Custom Content Slides</vt:lpstr>
      <vt:lpstr>Aalto - Kiitos Slides</vt:lpstr>
      <vt:lpstr>Välkommen till Aalto-universitetet!</vt:lpstr>
      <vt:lpstr>Förnamn Efternamn  Huvudämne</vt:lpstr>
      <vt:lpstr>PowerPoint Presentation</vt:lpstr>
      <vt:lpstr>Studierna vid Aalto är...</vt:lpstr>
      <vt:lpstr>PowerPoint Presentation</vt:lpstr>
      <vt:lpstr>Varför valde jag Aalto?</vt:lpstr>
      <vt:lpstr>Min läsordning vid Aalto</vt:lpstr>
      <vt:lpstr>Bilder av min tid vid Aalto</vt:lpstr>
      <vt:lpstr>Bilder av mina projekt</vt:lpstr>
      <vt:lpstr>Det ekonomiska området</vt:lpstr>
      <vt:lpstr>Handelshögskolan</vt:lpstr>
      <vt:lpstr>Kandidatutbildningar inom ekonomi</vt:lpstr>
      <vt:lpstr>Det konstnärliga området</vt:lpstr>
      <vt:lpstr>Högskolan för konst, design och arkitektur</vt:lpstr>
      <vt:lpstr>Kandidatutbildningar inom konst</vt:lpstr>
      <vt:lpstr>Det tekniska området</vt:lpstr>
      <vt:lpstr>Det tekniska området</vt:lpstr>
      <vt:lpstr>Kandidatutbildningar inom teknik</vt:lpstr>
      <vt:lpstr>Studier vid Aalto</vt:lpstr>
      <vt:lpstr>Aalto-universitetets campus</vt:lpstr>
      <vt:lpstr>Internationella möjligheter</vt:lpstr>
      <vt:lpstr>Studielivet</vt:lpstr>
      <vt:lpstr>Information om studierna vid Aalto</vt:lpstr>
      <vt:lpstr>Karriärmöjligheter</vt:lpstr>
      <vt:lpstr>Av de utexaminerade magisterstuderande från Aalto-universitetet...</vt:lpstr>
      <vt:lpstr>Information om karriärmöjligheter och sysselsättning</vt:lpstr>
      <vt:lpstr>Om ansökan</vt:lpstr>
      <vt:lpstr>Examina</vt:lpstr>
      <vt:lpstr>Ansökningstider 2027</vt:lpstr>
      <vt:lpstr>Gymnasiestudier och antagning av studerande</vt:lpstr>
      <vt:lpstr>Information om ansökan 2027</vt:lpstr>
      <vt:lpstr>Fråga vad som helst</vt:lpstr>
      <vt:lpstr>Vi ses snart! aalto.fi</vt:lpstr>
    </vt:vector>
  </TitlesOfParts>
  <Company>Aalto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Huunan-Seppälä Henriikka</dc:creator>
  <cp:lastModifiedBy>Hannus Minna</cp:lastModifiedBy>
  <cp:revision>65</cp:revision>
  <dcterms:created xsi:type="dcterms:W3CDTF">2024-08-19T10:50:33Z</dcterms:created>
  <dcterms:modified xsi:type="dcterms:W3CDTF">2026-10-08T21:24:03Z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0x01010077D8067A49724945B01A3FCDF2E7485D</vt:lpwstr>
  </property>
</Properties>
</file>