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4"/>
    <p:sldMasterId id="2147483753" r:id="rId5"/>
    <p:sldMasterId id="2147483908" r:id="rId6"/>
    <p:sldMasterId id="2147483822" r:id="rId7"/>
  </p:sldMasterIdLst>
  <p:notesMasterIdLst>
    <p:notesMasterId r:id="rId16"/>
  </p:notesMasterIdLst>
  <p:handoutMasterIdLst>
    <p:handoutMasterId r:id="rId17"/>
  </p:handoutMasterIdLst>
  <p:sldIdLst>
    <p:sldId id="256" r:id="rId8"/>
    <p:sldId id="338" r:id="rId9"/>
    <p:sldId id="339" r:id="rId10"/>
    <p:sldId id="340" r:id="rId11"/>
    <p:sldId id="341" r:id="rId12"/>
    <p:sldId id="345" r:id="rId13"/>
    <p:sldId id="346" r:id="rId14"/>
    <p:sldId id="336" r:id="rId15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3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15" autoAdjust="0"/>
    <p:restoredTop sz="84461" autoAdjust="0"/>
  </p:normalViewPr>
  <p:slideViewPr>
    <p:cSldViewPr showGuides="1">
      <p:cViewPr varScale="1">
        <p:scale>
          <a:sx n="134" d="100"/>
          <a:sy n="134" d="100"/>
        </p:scale>
        <p:origin x="347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 showGuides="1">
      <p:cViewPr varScale="1">
        <p:scale>
          <a:sx n="88" d="100"/>
          <a:sy n="88" d="100"/>
        </p:scale>
        <p:origin x="3738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10" Type="http://schemas.openxmlformats.org/officeDocument/2006/relationships/slide" Target="slides/slide3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94B5677-6D61-9DDB-18C5-EBCAA28203B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sz="80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35BCFF4-2878-1D71-6624-7763B7DE1DA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0F51D7-3634-45F6-A9CF-2D63CD0A5EAF}" type="datetimeFigureOut">
              <a:rPr lang="en-GB" sz="800" smtClean="0"/>
              <a:t>23/09/2026</a:t>
            </a:fld>
            <a:endParaRPr lang="en-GB" sz="8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2AD6701-6398-3522-3C53-55DC5E66D2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sz="80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80A865-D61F-8A30-C2FD-FF2303FBAF1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72C6DF-08BF-4B87-8BCC-4ED8CC3899B8}" type="slidenum">
              <a:rPr lang="en-GB" sz="800" smtClean="0"/>
              <a:t>‹#›</a:t>
            </a:fld>
            <a:endParaRPr lang="en-GB" sz="800"/>
          </a:p>
        </p:txBody>
      </p:sp>
    </p:spTree>
    <p:extLst>
      <p:ext uri="{BB962C8B-B14F-4D97-AF65-F5344CB8AC3E}">
        <p14:creationId xmlns:p14="http://schemas.microsoft.com/office/powerpoint/2010/main" val="3372126821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800"/>
            </a:lvl1pPr>
          </a:lstStyle>
          <a:p>
            <a:fld id="{64A5F74A-CD8A-4953-B106-B5BDE091D867}" type="datetimeFigureOut">
              <a:rPr lang="fi-FI" smtClean="0"/>
              <a:pPr/>
              <a:t>23.9.2026</a:t>
            </a:fld>
            <a:endParaRPr lang="fi-FI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/>
            </a:lvl1pPr>
          </a:lstStyle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/>
            </a:lvl1pPr>
          </a:lstStyle>
          <a:p>
            <a:fld id="{CB868C32-EF99-4F91-9ACD-FA27EAEF0DAD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74434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template was prepared by Prof. Vesa Välimäki and Prof. Simo Särkkä (2025-2026). Date of this version is 23.9.2026.</a:t>
            </a:r>
            <a:endParaRPr lang="en-FI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868C32-EF99-4F91-9ACD-FA27EAEF0DAD}" type="slidenum">
              <a:rPr lang="fi-FI" smtClean="0"/>
              <a:pPr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5228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creativecommons.org/licenses/by/4.0/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.png"/><Relationship Id="rId7" Type="http://schemas.openxmlformats.org/officeDocument/2006/relationships/image" Target="../media/image4.png"/><Relationship Id="rId2" Type="http://schemas.openxmlformats.org/officeDocument/2006/relationships/hyperlink" Target="https://creativecommons.org/licenses/by-nc-nd/4.0/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6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hyperlink" Target="https://creativecommons.org/licenses/by-sa/4.0/" TargetMode="External"/><Relationship Id="rId1" Type="http://schemas.openxmlformats.org/officeDocument/2006/relationships/slideMaster" Target="../slideMasters/slideMaster1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alto.fi/" TargetMode="External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aalto.fi/" TargetMode="External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EEBB65-D969-48D0-9E9A-2916A469AD74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B76FCA5-9DA7-BF02-3EBB-BC56DDA0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45" name="Freeform 25">
            <a:extLst>
              <a:ext uri="{FF2B5EF4-FFF2-40B4-BE49-F238E27FC236}">
                <a16:creationId xmlns:a16="http://schemas.microsoft.com/office/drawing/2014/main" id="{235BFBA1-FD0C-D619-C165-381A86A28135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5EC6371F-31A3-D0B7-752F-2232314A249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4869160"/>
            <a:ext cx="9792468" cy="276999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29384863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CFA47-3DA0-49A3-82D7-B2EE8BEDFC47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B76FCA5-9DA7-BF02-3EBB-BC56DDA0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1" name="Freeform 25">
            <a:extLst>
              <a:ext uri="{FF2B5EF4-FFF2-40B4-BE49-F238E27FC236}">
                <a16:creationId xmlns:a16="http://schemas.microsoft.com/office/drawing/2014/main" id="{64D76B0F-1115-9BED-2280-7A3D5C5AA98D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9DB26988-ECA5-4070-4A1E-3823811A539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4869160"/>
            <a:ext cx="9792468" cy="276999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1216482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0A93CFD-A091-4497-8A6D-F4AAC2E503B2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B76FCA5-9DA7-BF02-3EBB-BC56DDA0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0" name="Freeform 25">
            <a:extLst>
              <a:ext uri="{FF2B5EF4-FFF2-40B4-BE49-F238E27FC236}">
                <a16:creationId xmlns:a16="http://schemas.microsoft.com/office/drawing/2014/main" id="{B6F8DF2E-7509-7B7B-DA42-9CE749E63219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FB03DB0A-0469-2A02-FB45-EE0FC52E38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4869160"/>
            <a:ext cx="9792468" cy="276999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183463509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C-BY 4.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59428-68EE-40CC-A535-2A9C783C9C4B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FCC3E25D-5FFA-8583-6320-58A8911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71664" y="6309320"/>
            <a:ext cx="7128792" cy="143869"/>
          </a:xfrm>
        </p:spPr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pic>
        <p:nvPicPr>
          <p:cNvPr id="8" name="Picture 7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108979D-2C35-8DF7-C967-157BD0DD7FD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56" y="6093296"/>
            <a:ext cx="360000" cy="3600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1BC6918-6C5B-C3AF-A51B-FB591F80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6093296"/>
            <a:ext cx="360000" cy="3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5E044-ACE3-4A12-B709-E06CC826CC30}"/>
              </a:ext>
            </a:extLst>
          </p:cNvPr>
          <p:cNvSpPr txBox="1"/>
          <p:nvPr/>
        </p:nvSpPr>
        <p:spPr>
          <a:xfrm>
            <a:off x="1271696" y="6093296"/>
            <a:ext cx="1799968" cy="3600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Content is available under</a:t>
            </a:r>
          </a:p>
          <a:p>
            <a:pPr algn="l"/>
            <a:r>
              <a:rPr lang="en-GB" sz="800" dirty="0">
                <a:solidFill>
                  <a:schemeClr val="tx1"/>
                </a:solidFill>
                <a:effectLst/>
              </a:rPr>
              <a:t>CC BY 4.0 unless otherwise stated</a:t>
            </a:r>
          </a:p>
        </p:txBody>
      </p:sp>
      <p:sp>
        <p:nvSpPr>
          <p:cNvPr id="14" name="Freeform 25">
            <a:extLst>
              <a:ext uri="{FF2B5EF4-FFF2-40B4-BE49-F238E27FC236}">
                <a16:creationId xmlns:a16="http://schemas.microsoft.com/office/drawing/2014/main" id="{2FF686B4-5596-A47E-768F-987AD39B2434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448EF52C-4B25-2EA8-3599-5C540073A11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4869160"/>
            <a:ext cx="9792468" cy="276999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59652645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C-BY-NC 4.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93CAB9-306B-4D67-9BC6-C7F92CCC97CD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FCC3E25D-5FFA-8583-6320-58A8911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7728" y="6309320"/>
            <a:ext cx="6552728" cy="143869"/>
          </a:xfrm>
        </p:spPr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pic>
        <p:nvPicPr>
          <p:cNvPr id="8" name="Picture 7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108979D-2C35-8DF7-C967-157BD0DD7FD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56" y="6093296"/>
            <a:ext cx="360000" cy="3600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1BC6918-6C5B-C3AF-A51B-FB591F80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6093296"/>
            <a:ext cx="360000" cy="3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5E044-ACE3-4A12-B709-E06CC826CC30}"/>
              </a:ext>
            </a:extLst>
          </p:cNvPr>
          <p:cNvSpPr txBox="1"/>
          <p:nvPr/>
        </p:nvSpPr>
        <p:spPr>
          <a:xfrm>
            <a:off x="1703744" y="6093296"/>
            <a:ext cx="1871976" cy="3600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Content is available under</a:t>
            </a:r>
          </a:p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CC BY-NC 4.0 unless otherwise stated</a:t>
            </a:r>
            <a:endParaRPr lang="en-GB" sz="800" dirty="0">
              <a:solidFill>
                <a:schemeClr val="tx1"/>
              </a:solidFill>
              <a:effectLst/>
            </a:endParaRPr>
          </a:p>
        </p:txBody>
      </p:sp>
      <p:pic>
        <p:nvPicPr>
          <p:cNvPr id="4" name="Picture 3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746A0EE7-1655-B8BB-A7A6-5A671F5AC352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504" y="6093296"/>
            <a:ext cx="360000" cy="360000"/>
          </a:xfrm>
          <a:prstGeom prst="rect">
            <a:avLst/>
          </a:prstGeom>
        </p:spPr>
      </p:pic>
      <p:sp>
        <p:nvSpPr>
          <p:cNvPr id="15" name="Freeform 25">
            <a:extLst>
              <a:ext uri="{FF2B5EF4-FFF2-40B4-BE49-F238E27FC236}">
                <a16:creationId xmlns:a16="http://schemas.microsoft.com/office/drawing/2014/main" id="{2AAB1CFD-6E3A-E63E-8B53-57995F41D53B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338E6F-82A4-9DB8-B763-37FCE0D8D58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4869160"/>
            <a:ext cx="9792468" cy="276999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13232959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CC-BY-SA 4.0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2936557"/>
            <a:ext cx="9792468" cy="492443"/>
          </a:xfrm>
        </p:spPr>
        <p:txBody>
          <a:bodyPr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9792468" cy="492443"/>
          </a:xfrm>
        </p:spPr>
        <p:txBody>
          <a:bodyPr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6081DA-03FA-450C-966E-D229FE9E676B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Footer Placeholder 23">
            <a:extLst>
              <a:ext uri="{FF2B5EF4-FFF2-40B4-BE49-F238E27FC236}">
                <a16:creationId xmlns:a16="http://schemas.microsoft.com/office/drawing/2014/main" id="{FCC3E25D-5FFA-8583-6320-58A8911138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647728" y="6309320"/>
            <a:ext cx="6552728" cy="143869"/>
          </a:xfrm>
        </p:spPr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pic>
        <p:nvPicPr>
          <p:cNvPr id="8" name="Picture 7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108979D-2C35-8DF7-C967-157BD0DD7FD6}"/>
              </a:ext>
            </a:extLst>
          </p:cNvPr>
          <p:cNvPicPr>
            <a:picLocks noChangeAspect="1"/>
          </p:cNvPicPr>
          <p:nvPr/>
        </p:nvPicPr>
        <p:blipFill>
          <a:blip r:embed="rId3">
            <a:biLevel thresh="7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39456" y="6093296"/>
            <a:ext cx="360000" cy="360000"/>
          </a:xfrm>
          <a:prstGeom prst="rect">
            <a:avLst/>
          </a:prstGeom>
        </p:spPr>
      </p:pic>
      <p:pic>
        <p:nvPicPr>
          <p:cNvPr id="9" name="Picture 8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C1BC6918-6C5B-C3AF-A51B-FB591F80BF0B}"/>
              </a:ext>
            </a:extLst>
          </p:cNvPr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400000"/>
                    </a14:imgEffect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07988" y="6093296"/>
            <a:ext cx="360000" cy="360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0C85E044-ACE3-4A12-B709-E06CC826CC30}"/>
              </a:ext>
            </a:extLst>
          </p:cNvPr>
          <p:cNvSpPr txBox="1"/>
          <p:nvPr/>
        </p:nvSpPr>
        <p:spPr>
          <a:xfrm>
            <a:off x="1703744" y="6093296"/>
            <a:ext cx="1871976" cy="36004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Content is available under</a:t>
            </a:r>
          </a:p>
          <a:p>
            <a:pPr algn="l"/>
            <a:r>
              <a:rPr lang="en-US" sz="800" dirty="0">
                <a:solidFill>
                  <a:schemeClr val="tx1"/>
                </a:solidFill>
                <a:effectLst/>
              </a:rPr>
              <a:t>CC BY-SA 4.0 unless otherwise stated</a:t>
            </a:r>
            <a:endParaRPr lang="en-GB" sz="800" dirty="0">
              <a:solidFill>
                <a:schemeClr val="tx1"/>
              </a:solidFill>
              <a:effectLst/>
            </a:endParaRPr>
          </a:p>
        </p:txBody>
      </p:sp>
      <p:pic>
        <p:nvPicPr>
          <p:cNvPr id="6" name="Picture 5" descr="Icon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FC0491D6-8735-CD8F-1C61-5F39FCFAC6E9}"/>
              </a:ext>
            </a:extLst>
          </p:cNvPr>
          <p:cNvPicPr>
            <a:picLocks noChangeAspect="1"/>
          </p:cNvPicPr>
          <p:nvPr/>
        </p:nvPicPr>
        <p:blipFill>
          <a:blip r:embed="rId7">
            <a:biLevel thresh="75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-40000" contrast="-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271464" y="6093296"/>
            <a:ext cx="360000" cy="360000"/>
          </a:xfrm>
          <a:prstGeom prst="rect">
            <a:avLst/>
          </a:prstGeom>
        </p:spPr>
      </p:pic>
      <p:sp>
        <p:nvSpPr>
          <p:cNvPr id="15" name="Freeform 25">
            <a:extLst>
              <a:ext uri="{FF2B5EF4-FFF2-40B4-BE49-F238E27FC236}">
                <a16:creationId xmlns:a16="http://schemas.microsoft.com/office/drawing/2014/main" id="{E065394A-CF42-2F2E-D5B0-0B76B6BD0B31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1ED64A1D-0F16-757F-229B-0A1CB003479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9" y="4869160"/>
            <a:ext cx="9792468" cy="276999"/>
          </a:xfrm>
        </p:spPr>
        <p:txBody>
          <a:bodyPr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28630891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spcBef>
                <a:spcPts val="0"/>
              </a:spcBef>
              <a:defRPr lang="en-US" sz="1200" dirty="0"/>
            </a:lvl1pPr>
          </a:lstStyle>
          <a:p>
            <a:pPr marR="0" lvl="0" fontAlgn="auto"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A70D3C-0CC8-FE4E-F52B-53CE8B81A6CF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724A512-CA77-4DC1-ABD7-3332C8F48CE7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35823F-DD19-8F3B-CB31-DC7AB7F7DD25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CA50C0-8868-D9E3-6151-7FEB6CA03A3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F33FF2FD-1EAD-910D-AFD2-73A41BE9756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F8CBE3E3-2FAF-A032-21B4-B902BC37D8D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00055" y="4869160"/>
            <a:ext cx="5183957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395761810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/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5E78DCC-4AC7-C533-30A2-5C63D26BDB4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F866186-FD5D-4214-97A8-D1D78D3A894D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3AEA57-51F9-8677-BE77-6A173FB52ACF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5089EB-5ECF-87F1-77A7-C15D7B25B77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C63748BA-EC62-C851-7903-F4759583792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ABB28E6F-7C2B-B105-7E2D-8946764E016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00055" y="4869160"/>
            <a:ext cx="5183957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35265025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3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/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bg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E7816-46AF-EDE4-B973-3A70EF994BC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45F60A-EF1F-4ED7-A48C-B46292C06862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E6E867-4E34-AE05-3565-F0277F684973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11884A-89D7-C67B-7CC3-A45310410CE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C35E51A9-4D79-F3A0-BCD4-CBB4FDBD73D8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2C22A036-4A5C-52D1-6521-92658741BA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00055" y="4869160"/>
            <a:ext cx="5183957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bg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3663203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4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3429000"/>
            <a:ext cx="6096000" cy="3429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/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777C7DB-D21C-CF04-BEAE-6225DF214D55}"/>
              </a:ext>
            </a:extLst>
          </p:cNvPr>
          <p:cNvSpPr/>
          <p:nvPr/>
        </p:nvSpPr>
        <p:spPr>
          <a:xfrm>
            <a:off x="0" y="0"/>
            <a:ext cx="6096000" cy="3429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7275C4-164C-69B1-48F1-6ABBCFDD464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0676" y="1495871"/>
            <a:ext cx="5183337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45A747-631B-1133-C63C-B48ADA15D1D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00676" y="1988313"/>
            <a:ext cx="5183337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E5214FC4-D5E6-4BFF-BDD7-E1A5F00F21BF}"/>
              </a:ext>
            </a:extLst>
          </p:cNvPr>
          <p:cNvCxnSpPr>
            <a:cxnSpLocks/>
          </p:cNvCxnSpPr>
          <p:nvPr/>
        </p:nvCxnSpPr>
        <p:spPr>
          <a:xfrm>
            <a:off x="6600056" y="1233937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AC22D7-D1D6-D8DB-06A4-46EE3349040B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C2772A20-4DD8-48A7-AE32-239B887FDA99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1A431B-3F31-0E0E-6255-138EC93AAE6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BEC0DB-FC2B-561F-42FF-3B0802FA5285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B8186930-EE1B-0AB3-9EE9-F4CB853A235A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B70B1967-5847-ACF6-CDE6-C86242E89DF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600055" y="4869160"/>
            <a:ext cx="5183957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/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</p:spTree>
    <p:extLst>
      <p:ext uri="{BB962C8B-B14F-4D97-AF65-F5344CB8AC3E}">
        <p14:creationId xmlns:p14="http://schemas.microsoft.com/office/powerpoint/2010/main" val="26792279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Picture 5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16CACCF6-B7F1-B81D-EB1E-E2F15D5314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 vert="horz" lIns="0" tIns="0" rIns="0" bIns="0" rtlCol="0" anchor="t" anchorCtr="0">
            <a:noAutofit/>
          </a:bodyPr>
          <a:lstStyle>
            <a:lvl1pPr>
              <a:defRPr lang="en-US" sz="1200" dirty="0"/>
            </a:lvl1pPr>
          </a:lstStyle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fi-FI" noProof="1"/>
              <a:t>Click icon to add image</a:t>
            </a:r>
            <a:br>
              <a:rPr lang="fi-FI" noProof="1"/>
            </a:br>
            <a:r>
              <a:rPr lang="fi-FI" noProof="1"/>
              <a:t>Fit the image to frame by choosing:</a:t>
            </a:r>
            <a:br>
              <a:rPr lang="fi-FI" noProof="1"/>
            </a:br>
            <a:r>
              <a:rPr lang="fi-FI" noProof="1"/>
              <a:t>crop&gt;fit / rajaa&gt;sovita</a:t>
            </a:r>
          </a:p>
          <a:p>
            <a:pPr marR="0" lvl="0" fontAlgn="auto"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endParaRPr lang="en-US" dirty="0"/>
          </a:p>
        </p:txBody>
      </p:sp>
      <p:sp>
        <p:nvSpPr>
          <p:cNvPr id="23" name="Date Placeholder 22">
            <a:extLst>
              <a:ext uri="{FF2B5EF4-FFF2-40B4-BE49-F238E27FC236}">
                <a16:creationId xmlns:a16="http://schemas.microsoft.com/office/drawing/2014/main" id="{CA1682D5-9875-6DFE-B1FA-F20EE1301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4B3BCAE-0B8D-4DEC-AD42-6AC3FCC0A67F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24" name="Footer Placeholder 23">
            <a:extLst>
              <a:ext uri="{FF2B5EF4-FFF2-40B4-BE49-F238E27FC236}">
                <a16:creationId xmlns:a16="http://schemas.microsoft.com/office/drawing/2014/main" id="{CB76FCA5-9DA7-BF02-3EBB-BC56DDA0FE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25" name="Slide Number Placeholder 24">
            <a:extLst>
              <a:ext uri="{FF2B5EF4-FFF2-40B4-BE49-F238E27FC236}">
                <a16:creationId xmlns:a16="http://schemas.microsoft.com/office/drawing/2014/main" id="{807BD9D2-D4DB-4F42-21C0-76A363F74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1AB5AED4-B00A-C1A4-E287-ED21BF24F07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07988" y="2936558"/>
            <a:ext cx="5183956" cy="492443"/>
          </a:xfrm>
        </p:spPr>
        <p:txBody>
          <a:bodyPr wrap="square" anchor="b" anchorCtr="0">
            <a:spAutoFit/>
          </a:bodyPr>
          <a:lstStyle>
            <a:lvl1pPr algn="l">
              <a:lnSpc>
                <a:spcPct val="100000"/>
              </a:lnSpc>
              <a:defRPr sz="32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dirty="0"/>
              <a:t>Headline</a:t>
            </a:r>
            <a:endParaRPr lang="fi-FI" dirty="0"/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E77A74CF-552F-AD8B-EBE0-4EC31A285B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3429000"/>
            <a:ext cx="5183956" cy="984885"/>
          </a:xfrm>
        </p:spPr>
        <p:txBody>
          <a:bodyPr wrap="square">
            <a:sp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3200">
                <a:solidFill>
                  <a:schemeClr val="tx1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fi-FI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9E27271C-B890-2326-7DF3-F203CAEE8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407368" y="2674624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D85101F3-610F-B09D-488F-7AA3CF707C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7989" y="4869160"/>
            <a:ext cx="5183955" cy="276999"/>
          </a:xfrm>
        </p:spPr>
        <p:txBody>
          <a:bodyPr wrap="square">
            <a:spAutoFit/>
          </a:bodyPr>
          <a:lstStyle>
            <a:lvl1pPr marL="0" indent="0">
              <a:spcBef>
                <a:spcPts val="0"/>
              </a:spcBef>
              <a:buFontTx/>
              <a:buNone/>
              <a:defRPr sz="1800">
                <a:solidFill>
                  <a:schemeClr val="tx1"/>
                </a:solidFill>
              </a:defRPr>
            </a:lvl1pPr>
            <a:lvl2pPr marL="0" indent="0">
              <a:spcBef>
                <a:spcPts val="0"/>
              </a:spcBef>
              <a:buFontTx/>
              <a:buNone/>
              <a:defRPr sz="1800"/>
            </a:lvl2pPr>
            <a:lvl3pPr marL="0" indent="0">
              <a:spcBef>
                <a:spcPts val="0"/>
              </a:spcBef>
              <a:buFontTx/>
              <a:buNone/>
              <a:defRPr sz="1800"/>
            </a:lvl3pPr>
            <a:lvl4pPr marL="0" indent="0">
              <a:spcBef>
                <a:spcPts val="0"/>
              </a:spcBef>
              <a:buFontTx/>
              <a:buNone/>
              <a:defRPr sz="1800"/>
            </a:lvl4pPr>
            <a:lvl5pPr marL="0" indent="0">
              <a:spcBef>
                <a:spcPts val="0"/>
              </a:spcBef>
              <a:buFontTx/>
              <a:buNone/>
              <a:defRPr sz="1800"/>
            </a:lvl5pPr>
            <a:lvl6pPr marL="0" indent="0">
              <a:spcBef>
                <a:spcPts val="0"/>
              </a:spcBef>
              <a:buFontTx/>
              <a:buNone/>
              <a:defRPr sz="1800"/>
            </a:lvl6pPr>
            <a:lvl7pPr marL="0" indent="0">
              <a:spcBef>
                <a:spcPts val="0"/>
              </a:spcBef>
              <a:buFontTx/>
              <a:buNone/>
              <a:defRPr sz="1800"/>
            </a:lvl7pPr>
            <a:lvl8pPr marL="0" indent="0">
              <a:spcBef>
                <a:spcPts val="0"/>
              </a:spcBef>
              <a:buFontTx/>
              <a:buNone/>
              <a:defRPr sz="1800"/>
            </a:lvl8pPr>
            <a:lvl9pPr marL="0" indent="0">
              <a:spcBef>
                <a:spcPts val="0"/>
              </a:spcBef>
              <a:buFontTx/>
              <a:buNone/>
              <a:defRPr sz="1800"/>
            </a:lvl9pPr>
          </a:lstStyle>
          <a:p>
            <a:pPr lvl="0"/>
            <a:r>
              <a:rPr lang="en-US" dirty="0"/>
              <a:t>Presenter Name / Date / Place</a:t>
            </a:r>
          </a:p>
        </p:txBody>
      </p:sp>
      <p:sp>
        <p:nvSpPr>
          <p:cNvPr id="2" name="Freeform 25">
            <a:extLst>
              <a:ext uri="{FF2B5EF4-FFF2-40B4-BE49-F238E27FC236}">
                <a16:creationId xmlns:a16="http://schemas.microsoft.com/office/drawing/2014/main" id="{285436A7-561E-ECDC-4C81-EDDC5CBC103E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368" y="432000"/>
            <a:ext cx="2658793" cy="576000"/>
          </a:xfrm>
          <a:custGeom>
            <a:avLst/>
            <a:gdLst>
              <a:gd name="T0" fmla="*/ 2223 w 3065"/>
              <a:gd name="T1" fmla="*/ 1324 h 1328"/>
              <a:gd name="T2" fmla="*/ 2210 w 3065"/>
              <a:gd name="T3" fmla="*/ 1220 h 1328"/>
              <a:gd name="T4" fmla="*/ 2280 w 3065"/>
              <a:gd name="T5" fmla="*/ 1312 h 1328"/>
              <a:gd name="T6" fmla="*/ 1121 w 3065"/>
              <a:gd name="T7" fmla="*/ 88 h 1328"/>
              <a:gd name="T8" fmla="*/ 1255 w 3065"/>
              <a:gd name="T9" fmla="*/ 142 h 1328"/>
              <a:gd name="T10" fmla="*/ 1262 w 3065"/>
              <a:gd name="T11" fmla="*/ 332 h 1328"/>
              <a:gd name="T12" fmla="*/ 1441 w 3065"/>
              <a:gd name="T13" fmla="*/ 264 h 1328"/>
              <a:gd name="T14" fmla="*/ 1488 w 3065"/>
              <a:gd name="T15" fmla="*/ 290 h 1328"/>
              <a:gd name="T16" fmla="*/ 1566 w 3065"/>
              <a:gd name="T17" fmla="*/ 320 h 1328"/>
              <a:gd name="T18" fmla="*/ 1517 w 3065"/>
              <a:gd name="T19" fmla="*/ 268 h 1328"/>
              <a:gd name="T20" fmla="*/ 1703 w 3065"/>
              <a:gd name="T21" fmla="*/ 250 h 1328"/>
              <a:gd name="T22" fmla="*/ 1929 w 3065"/>
              <a:gd name="T23" fmla="*/ 136 h 1328"/>
              <a:gd name="T24" fmla="*/ 1983 w 3065"/>
              <a:gd name="T25" fmla="*/ 2 h 1328"/>
              <a:gd name="T26" fmla="*/ 2138 w 3065"/>
              <a:gd name="T27" fmla="*/ 180 h 1328"/>
              <a:gd name="T28" fmla="*/ 2215 w 3065"/>
              <a:gd name="T29" fmla="*/ 272 h 1328"/>
              <a:gd name="T30" fmla="*/ 2306 w 3065"/>
              <a:gd name="T31" fmla="*/ 126 h 1328"/>
              <a:gd name="T32" fmla="*/ 2392 w 3065"/>
              <a:gd name="T33" fmla="*/ 170 h 1328"/>
              <a:gd name="T34" fmla="*/ 2392 w 3065"/>
              <a:gd name="T35" fmla="*/ 278 h 1328"/>
              <a:gd name="T36" fmla="*/ 2388 w 3065"/>
              <a:gd name="T37" fmla="*/ 98 h 1328"/>
              <a:gd name="T38" fmla="*/ 2517 w 3065"/>
              <a:gd name="T39" fmla="*/ 38 h 1328"/>
              <a:gd name="T40" fmla="*/ 2550 w 3065"/>
              <a:gd name="T41" fmla="*/ 268 h 1328"/>
              <a:gd name="T42" fmla="*/ 1132 w 3065"/>
              <a:gd name="T43" fmla="*/ 537 h 1328"/>
              <a:gd name="T44" fmla="*/ 1156 w 3065"/>
              <a:gd name="T45" fmla="*/ 749 h 1328"/>
              <a:gd name="T46" fmla="*/ 1135 w 3065"/>
              <a:gd name="T47" fmla="*/ 679 h 1328"/>
              <a:gd name="T48" fmla="*/ 1155 w 3065"/>
              <a:gd name="T49" fmla="*/ 493 h 1328"/>
              <a:gd name="T50" fmla="*/ 1272 w 3065"/>
              <a:gd name="T51" fmla="*/ 549 h 1328"/>
              <a:gd name="T52" fmla="*/ 1262 w 3065"/>
              <a:gd name="T53" fmla="*/ 715 h 1328"/>
              <a:gd name="T54" fmla="*/ 1427 w 3065"/>
              <a:gd name="T55" fmla="*/ 591 h 1328"/>
              <a:gd name="T56" fmla="*/ 1462 w 3065"/>
              <a:gd name="T57" fmla="*/ 583 h 1328"/>
              <a:gd name="T58" fmla="*/ 1522 w 3065"/>
              <a:gd name="T59" fmla="*/ 723 h 1328"/>
              <a:gd name="T60" fmla="*/ 1610 w 3065"/>
              <a:gd name="T61" fmla="*/ 767 h 1328"/>
              <a:gd name="T62" fmla="*/ 1688 w 3065"/>
              <a:gd name="T63" fmla="*/ 737 h 1328"/>
              <a:gd name="T64" fmla="*/ 1618 w 3065"/>
              <a:gd name="T65" fmla="*/ 689 h 1328"/>
              <a:gd name="T66" fmla="*/ 1893 w 3065"/>
              <a:gd name="T67" fmla="*/ 539 h 1328"/>
              <a:gd name="T68" fmla="*/ 1906 w 3065"/>
              <a:gd name="T69" fmla="*/ 619 h 1328"/>
              <a:gd name="T70" fmla="*/ 1978 w 3065"/>
              <a:gd name="T71" fmla="*/ 473 h 1328"/>
              <a:gd name="T72" fmla="*/ 2262 w 3065"/>
              <a:gd name="T73" fmla="*/ 777 h 1328"/>
              <a:gd name="T74" fmla="*/ 2317 w 3065"/>
              <a:gd name="T75" fmla="*/ 677 h 1328"/>
              <a:gd name="T76" fmla="*/ 2352 w 3065"/>
              <a:gd name="T77" fmla="*/ 591 h 1328"/>
              <a:gd name="T78" fmla="*/ 2463 w 3065"/>
              <a:gd name="T79" fmla="*/ 539 h 1328"/>
              <a:gd name="T80" fmla="*/ 2472 w 3065"/>
              <a:gd name="T81" fmla="*/ 731 h 1328"/>
              <a:gd name="T82" fmla="*/ 2585 w 3065"/>
              <a:gd name="T83" fmla="*/ 781 h 1328"/>
              <a:gd name="T84" fmla="*/ 2666 w 3065"/>
              <a:gd name="T85" fmla="*/ 619 h 1328"/>
              <a:gd name="T86" fmla="*/ 2718 w 3065"/>
              <a:gd name="T87" fmla="*/ 541 h 1328"/>
              <a:gd name="T88" fmla="*/ 2882 w 3065"/>
              <a:gd name="T89" fmla="*/ 603 h 1328"/>
              <a:gd name="T90" fmla="*/ 2882 w 3065"/>
              <a:gd name="T91" fmla="*/ 717 h 1328"/>
              <a:gd name="T92" fmla="*/ 2973 w 3065"/>
              <a:gd name="T93" fmla="*/ 623 h 1328"/>
              <a:gd name="T94" fmla="*/ 3004 w 3065"/>
              <a:gd name="T95" fmla="*/ 593 h 1328"/>
              <a:gd name="T96" fmla="*/ 2945 w 3065"/>
              <a:gd name="T97" fmla="*/ 737 h 1328"/>
              <a:gd name="T98" fmla="*/ 1281 w 3065"/>
              <a:gd name="T99" fmla="*/ 1040 h 1328"/>
              <a:gd name="T100" fmla="*/ 1350 w 3065"/>
              <a:gd name="T101" fmla="*/ 1274 h 1328"/>
              <a:gd name="T102" fmla="*/ 1329 w 3065"/>
              <a:gd name="T103" fmla="*/ 1014 h 1328"/>
              <a:gd name="T104" fmla="*/ 1391 w 3065"/>
              <a:gd name="T105" fmla="*/ 1116 h 1328"/>
              <a:gd name="T106" fmla="*/ 1458 w 3065"/>
              <a:gd name="T107" fmla="*/ 909 h 1328"/>
              <a:gd name="T108" fmla="*/ 1603 w 3065"/>
              <a:gd name="T109" fmla="*/ 1010 h 1328"/>
              <a:gd name="T110" fmla="*/ 1641 w 3065"/>
              <a:gd name="T111" fmla="*/ 1118 h 1328"/>
              <a:gd name="T112" fmla="*/ 1714 w 3065"/>
              <a:gd name="T113" fmla="*/ 1184 h 1328"/>
              <a:gd name="T114" fmla="*/ 1817 w 3065"/>
              <a:gd name="T115" fmla="*/ 1238 h 1328"/>
              <a:gd name="T116" fmla="*/ 1807 w 3065"/>
              <a:gd name="T117" fmla="*/ 1162 h 1328"/>
              <a:gd name="T118" fmla="*/ 1824 w 3065"/>
              <a:gd name="T119" fmla="*/ 1046 h 1328"/>
              <a:gd name="T120" fmla="*/ 1997 w 3065"/>
              <a:gd name="T121" fmla="*/ 955 h 1328"/>
              <a:gd name="T122" fmla="*/ 2107 w 3065"/>
              <a:gd name="T123" fmla="*/ 1004 h 1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065" h="1328">
                <a:moveTo>
                  <a:pt x="2245" y="1182"/>
                </a:moveTo>
                <a:lnTo>
                  <a:pt x="2250" y="1182"/>
                </a:lnTo>
                <a:lnTo>
                  <a:pt x="2253" y="1180"/>
                </a:lnTo>
                <a:lnTo>
                  <a:pt x="2255" y="1178"/>
                </a:lnTo>
                <a:lnTo>
                  <a:pt x="2259" y="1172"/>
                </a:lnTo>
                <a:lnTo>
                  <a:pt x="2261" y="1170"/>
                </a:lnTo>
                <a:lnTo>
                  <a:pt x="2263" y="1164"/>
                </a:lnTo>
                <a:lnTo>
                  <a:pt x="2266" y="1156"/>
                </a:lnTo>
                <a:lnTo>
                  <a:pt x="2268" y="1144"/>
                </a:lnTo>
                <a:lnTo>
                  <a:pt x="2269" y="1132"/>
                </a:lnTo>
                <a:lnTo>
                  <a:pt x="2269" y="1116"/>
                </a:lnTo>
                <a:lnTo>
                  <a:pt x="2269" y="1102"/>
                </a:lnTo>
                <a:lnTo>
                  <a:pt x="2268" y="1088"/>
                </a:lnTo>
                <a:lnTo>
                  <a:pt x="2266" y="1076"/>
                </a:lnTo>
                <a:lnTo>
                  <a:pt x="2263" y="1066"/>
                </a:lnTo>
                <a:lnTo>
                  <a:pt x="2261" y="1062"/>
                </a:lnTo>
                <a:lnTo>
                  <a:pt x="2259" y="1058"/>
                </a:lnTo>
                <a:lnTo>
                  <a:pt x="2257" y="1056"/>
                </a:lnTo>
                <a:lnTo>
                  <a:pt x="2255" y="1052"/>
                </a:lnTo>
                <a:lnTo>
                  <a:pt x="2250" y="1050"/>
                </a:lnTo>
                <a:lnTo>
                  <a:pt x="2248" y="1048"/>
                </a:lnTo>
                <a:lnTo>
                  <a:pt x="2245" y="1048"/>
                </a:lnTo>
                <a:lnTo>
                  <a:pt x="2239" y="1050"/>
                </a:lnTo>
                <a:lnTo>
                  <a:pt x="2234" y="1054"/>
                </a:lnTo>
                <a:lnTo>
                  <a:pt x="2232" y="1056"/>
                </a:lnTo>
                <a:lnTo>
                  <a:pt x="2230" y="1058"/>
                </a:lnTo>
                <a:lnTo>
                  <a:pt x="2228" y="1062"/>
                </a:lnTo>
                <a:lnTo>
                  <a:pt x="2226" y="1068"/>
                </a:lnTo>
                <a:lnTo>
                  <a:pt x="2223" y="1078"/>
                </a:lnTo>
                <a:lnTo>
                  <a:pt x="2221" y="1090"/>
                </a:lnTo>
                <a:lnTo>
                  <a:pt x="2220" y="1102"/>
                </a:lnTo>
                <a:lnTo>
                  <a:pt x="2220" y="1116"/>
                </a:lnTo>
                <a:lnTo>
                  <a:pt x="2220" y="1130"/>
                </a:lnTo>
                <a:lnTo>
                  <a:pt x="2222" y="1144"/>
                </a:lnTo>
                <a:lnTo>
                  <a:pt x="2223" y="1156"/>
                </a:lnTo>
                <a:lnTo>
                  <a:pt x="2226" y="1164"/>
                </a:lnTo>
                <a:lnTo>
                  <a:pt x="2230" y="1172"/>
                </a:lnTo>
                <a:lnTo>
                  <a:pt x="2234" y="1178"/>
                </a:lnTo>
                <a:lnTo>
                  <a:pt x="2239" y="1182"/>
                </a:lnTo>
                <a:lnTo>
                  <a:pt x="2245" y="1182"/>
                </a:lnTo>
                <a:close/>
                <a:moveTo>
                  <a:pt x="2244" y="1328"/>
                </a:moveTo>
                <a:lnTo>
                  <a:pt x="2233" y="1328"/>
                </a:lnTo>
                <a:lnTo>
                  <a:pt x="2223" y="1324"/>
                </a:lnTo>
                <a:lnTo>
                  <a:pt x="2218" y="1320"/>
                </a:lnTo>
                <a:lnTo>
                  <a:pt x="2214" y="1318"/>
                </a:lnTo>
                <a:lnTo>
                  <a:pt x="2210" y="1314"/>
                </a:lnTo>
                <a:lnTo>
                  <a:pt x="2207" y="1310"/>
                </a:lnTo>
                <a:lnTo>
                  <a:pt x="2203" y="1304"/>
                </a:lnTo>
                <a:lnTo>
                  <a:pt x="2201" y="1300"/>
                </a:lnTo>
                <a:lnTo>
                  <a:pt x="2198" y="1294"/>
                </a:lnTo>
                <a:lnTo>
                  <a:pt x="2196" y="1288"/>
                </a:lnTo>
                <a:lnTo>
                  <a:pt x="2194" y="1282"/>
                </a:lnTo>
                <a:lnTo>
                  <a:pt x="2192" y="1276"/>
                </a:lnTo>
                <a:lnTo>
                  <a:pt x="2191" y="1270"/>
                </a:lnTo>
                <a:lnTo>
                  <a:pt x="2190" y="1262"/>
                </a:lnTo>
                <a:lnTo>
                  <a:pt x="2220" y="1254"/>
                </a:lnTo>
                <a:lnTo>
                  <a:pt x="2222" y="1260"/>
                </a:lnTo>
                <a:lnTo>
                  <a:pt x="2223" y="1264"/>
                </a:lnTo>
                <a:lnTo>
                  <a:pt x="2226" y="1270"/>
                </a:lnTo>
                <a:lnTo>
                  <a:pt x="2228" y="1274"/>
                </a:lnTo>
                <a:lnTo>
                  <a:pt x="2231" y="1276"/>
                </a:lnTo>
                <a:lnTo>
                  <a:pt x="2235" y="1280"/>
                </a:lnTo>
                <a:lnTo>
                  <a:pt x="2240" y="1280"/>
                </a:lnTo>
                <a:lnTo>
                  <a:pt x="2245" y="1282"/>
                </a:lnTo>
                <a:lnTo>
                  <a:pt x="2250" y="1280"/>
                </a:lnTo>
                <a:lnTo>
                  <a:pt x="2254" y="1278"/>
                </a:lnTo>
                <a:lnTo>
                  <a:pt x="2259" y="1276"/>
                </a:lnTo>
                <a:lnTo>
                  <a:pt x="2262" y="1270"/>
                </a:lnTo>
                <a:lnTo>
                  <a:pt x="2264" y="1268"/>
                </a:lnTo>
                <a:lnTo>
                  <a:pt x="2265" y="1264"/>
                </a:lnTo>
                <a:lnTo>
                  <a:pt x="2268" y="1258"/>
                </a:lnTo>
                <a:lnTo>
                  <a:pt x="2269" y="1248"/>
                </a:lnTo>
                <a:lnTo>
                  <a:pt x="2269" y="1236"/>
                </a:lnTo>
                <a:lnTo>
                  <a:pt x="2269" y="1194"/>
                </a:lnTo>
                <a:lnTo>
                  <a:pt x="2267" y="1200"/>
                </a:lnTo>
                <a:lnTo>
                  <a:pt x="2264" y="1208"/>
                </a:lnTo>
                <a:lnTo>
                  <a:pt x="2260" y="1214"/>
                </a:lnTo>
                <a:lnTo>
                  <a:pt x="2257" y="1220"/>
                </a:lnTo>
                <a:lnTo>
                  <a:pt x="2252" y="1224"/>
                </a:lnTo>
                <a:lnTo>
                  <a:pt x="2247" y="1228"/>
                </a:lnTo>
                <a:lnTo>
                  <a:pt x="2241" y="1230"/>
                </a:lnTo>
                <a:lnTo>
                  <a:pt x="2234" y="1232"/>
                </a:lnTo>
                <a:lnTo>
                  <a:pt x="2228" y="1230"/>
                </a:lnTo>
                <a:lnTo>
                  <a:pt x="2222" y="1228"/>
                </a:lnTo>
                <a:lnTo>
                  <a:pt x="2216" y="1224"/>
                </a:lnTo>
                <a:lnTo>
                  <a:pt x="2210" y="1220"/>
                </a:lnTo>
                <a:lnTo>
                  <a:pt x="2205" y="1212"/>
                </a:lnTo>
                <a:lnTo>
                  <a:pt x="2200" y="1204"/>
                </a:lnTo>
                <a:lnTo>
                  <a:pt x="2198" y="1198"/>
                </a:lnTo>
                <a:lnTo>
                  <a:pt x="2196" y="1194"/>
                </a:lnTo>
                <a:lnTo>
                  <a:pt x="2193" y="1182"/>
                </a:lnTo>
                <a:lnTo>
                  <a:pt x="2190" y="1168"/>
                </a:lnTo>
                <a:lnTo>
                  <a:pt x="2188" y="1152"/>
                </a:lnTo>
                <a:lnTo>
                  <a:pt x="2187" y="1136"/>
                </a:lnTo>
                <a:lnTo>
                  <a:pt x="2187" y="1116"/>
                </a:lnTo>
                <a:lnTo>
                  <a:pt x="2187" y="1098"/>
                </a:lnTo>
                <a:lnTo>
                  <a:pt x="2188" y="1080"/>
                </a:lnTo>
                <a:lnTo>
                  <a:pt x="2190" y="1064"/>
                </a:lnTo>
                <a:lnTo>
                  <a:pt x="2193" y="1050"/>
                </a:lnTo>
                <a:lnTo>
                  <a:pt x="2197" y="1038"/>
                </a:lnTo>
                <a:lnTo>
                  <a:pt x="2201" y="1026"/>
                </a:lnTo>
                <a:lnTo>
                  <a:pt x="2205" y="1018"/>
                </a:lnTo>
                <a:lnTo>
                  <a:pt x="2208" y="1014"/>
                </a:lnTo>
                <a:lnTo>
                  <a:pt x="2211" y="1010"/>
                </a:lnTo>
                <a:lnTo>
                  <a:pt x="2216" y="1004"/>
                </a:lnTo>
                <a:lnTo>
                  <a:pt x="2222" y="1000"/>
                </a:lnTo>
                <a:lnTo>
                  <a:pt x="2228" y="998"/>
                </a:lnTo>
                <a:lnTo>
                  <a:pt x="2234" y="997"/>
                </a:lnTo>
                <a:lnTo>
                  <a:pt x="2239" y="997"/>
                </a:lnTo>
                <a:lnTo>
                  <a:pt x="2243" y="998"/>
                </a:lnTo>
                <a:lnTo>
                  <a:pt x="2247" y="1000"/>
                </a:lnTo>
                <a:lnTo>
                  <a:pt x="2251" y="1002"/>
                </a:lnTo>
                <a:lnTo>
                  <a:pt x="2254" y="1006"/>
                </a:lnTo>
                <a:lnTo>
                  <a:pt x="2257" y="1010"/>
                </a:lnTo>
                <a:lnTo>
                  <a:pt x="2259" y="1014"/>
                </a:lnTo>
                <a:lnTo>
                  <a:pt x="2262" y="1020"/>
                </a:lnTo>
                <a:lnTo>
                  <a:pt x="2265" y="1030"/>
                </a:lnTo>
                <a:lnTo>
                  <a:pt x="2268" y="1038"/>
                </a:lnTo>
                <a:lnTo>
                  <a:pt x="2269" y="1000"/>
                </a:lnTo>
                <a:lnTo>
                  <a:pt x="2302" y="1000"/>
                </a:lnTo>
                <a:lnTo>
                  <a:pt x="2302" y="1238"/>
                </a:lnTo>
                <a:lnTo>
                  <a:pt x="2301" y="1252"/>
                </a:lnTo>
                <a:lnTo>
                  <a:pt x="2301" y="1258"/>
                </a:lnTo>
                <a:lnTo>
                  <a:pt x="2300" y="1264"/>
                </a:lnTo>
                <a:lnTo>
                  <a:pt x="2297" y="1276"/>
                </a:lnTo>
                <a:lnTo>
                  <a:pt x="2294" y="1288"/>
                </a:lnTo>
                <a:lnTo>
                  <a:pt x="2290" y="1298"/>
                </a:lnTo>
                <a:lnTo>
                  <a:pt x="2285" y="1306"/>
                </a:lnTo>
                <a:lnTo>
                  <a:pt x="2280" y="1312"/>
                </a:lnTo>
                <a:lnTo>
                  <a:pt x="2274" y="1318"/>
                </a:lnTo>
                <a:lnTo>
                  <a:pt x="2267" y="1322"/>
                </a:lnTo>
                <a:lnTo>
                  <a:pt x="2264" y="1324"/>
                </a:lnTo>
                <a:lnTo>
                  <a:pt x="2260" y="1326"/>
                </a:lnTo>
                <a:lnTo>
                  <a:pt x="2252" y="1328"/>
                </a:lnTo>
                <a:lnTo>
                  <a:pt x="2244" y="1328"/>
                </a:lnTo>
                <a:close/>
                <a:moveTo>
                  <a:pt x="386" y="779"/>
                </a:moveTo>
                <a:lnTo>
                  <a:pt x="310" y="343"/>
                </a:lnTo>
                <a:lnTo>
                  <a:pt x="235" y="779"/>
                </a:lnTo>
                <a:lnTo>
                  <a:pt x="386" y="779"/>
                </a:lnTo>
                <a:close/>
                <a:moveTo>
                  <a:pt x="620" y="1238"/>
                </a:moveTo>
                <a:lnTo>
                  <a:pt x="466" y="1238"/>
                </a:lnTo>
                <a:lnTo>
                  <a:pt x="428" y="1022"/>
                </a:lnTo>
                <a:lnTo>
                  <a:pt x="193" y="1022"/>
                </a:lnTo>
                <a:lnTo>
                  <a:pt x="154" y="1238"/>
                </a:lnTo>
                <a:lnTo>
                  <a:pt x="0" y="1238"/>
                </a:lnTo>
                <a:lnTo>
                  <a:pt x="218" y="16"/>
                </a:lnTo>
                <a:lnTo>
                  <a:pt x="403" y="16"/>
                </a:lnTo>
                <a:lnTo>
                  <a:pt x="620" y="1238"/>
                </a:lnTo>
                <a:close/>
                <a:moveTo>
                  <a:pt x="678" y="1238"/>
                </a:moveTo>
                <a:lnTo>
                  <a:pt x="678" y="963"/>
                </a:lnTo>
                <a:lnTo>
                  <a:pt x="817" y="963"/>
                </a:lnTo>
                <a:lnTo>
                  <a:pt x="817" y="1238"/>
                </a:lnTo>
                <a:lnTo>
                  <a:pt x="678" y="1238"/>
                </a:lnTo>
                <a:close/>
                <a:moveTo>
                  <a:pt x="821" y="439"/>
                </a:moveTo>
                <a:lnTo>
                  <a:pt x="785" y="863"/>
                </a:lnTo>
                <a:lnTo>
                  <a:pt x="704" y="863"/>
                </a:lnTo>
                <a:lnTo>
                  <a:pt x="674" y="439"/>
                </a:lnTo>
                <a:lnTo>
                  <a:pt x="674" y="16"/>
                </a:lnTo>
                <a:lnTo>
                  <a:pt x="821" y="16"/>
                </a:lnTo>
                <a:lnTo>
                  <a:pt x="821" y="439"/>
                </a:lnTo>
                <a:close/>
                <a:moveTo>
                  <a:pt x="1080" y="332"/>
                </a:moveTo>
                <a:lnTo>
                  <a:pt x="1045" y="332"/>
                </a:lnTo>
                <a:lnTo>
                  <a:pt x="1099" y="16"/>
                </a:lnTo>
                <a:lnTo>
                  <a:pt x="1142" y="16"/>
                </a:lnTo>
                <a:lnTo>
                  <a:pt x="1196" y="332"/>
                </a:lnTo>
                <a:lnTo>
                  <a:pt x="1160" y="332"/>
                </a:lnTo>
                <a:lnTo>
                  <a:pt x="1149" y="260"/>
                </a:lnTo>
                <a:lnTo>
                  <a:pt x="1092" y="260"/>
                </a:lnTo>
                <a:lnTo>
                  <a:pt x="1080" y="332"/>
                </a:lnTo>
                <a:close/>
                <a:moveTo>
                  <a:pt x="1100" y="208"/>
                </a:moveTo>
                <a:lnTo>
                  <a:pt x="1140" y="208"/>
                </a:lnTo>
                <a:lnTo>
                  <a:pt x="1121" y="88"/>
                </a:lnTo>
                <a:lnTo>
                  <a:pt x="1100" y="208"/>
                </a:lnTo>
                <a:close/>
                <a:moveTo>
                  <a:pt x="1247" y="335"/>
                </a:moveTo>
                <a:lnTo>
                  <a:pt x="1239" y="334"/>
                </a:lnTo>
                <a:lnTo>
                  <a:pt x="1235" y="334"/>
                </a:lnTo>
                <a:lnTo>
                  <a:pt x="1232" y="332"/>
                </a:lnTo>
                <a:lnTo>
                  <a:pt x="1225" y="326"/>
                </a:lnTo>
                <a:lnTo>
                  <a:pt x="1219" y="318"/>
                </a:lnTo>
                <a:lnTo>
                  <a:pt x="1216" y="314"/>
                </a:lnTo>
                <a:lnTo>
                  <a:pt x="1214" y="308"/>
                </a:lnTo>
                <a:lnTo>
                  <a:pt x="1212" y="302"/>
                </a:lnTo>
                <a:lnTo>
                  <a:pt x="1211" y="296"/>
                </a:lnTo>
                <a:lnTo>
                  <a:pt x="1210" y="290"/>
                </a:lnTo>
                <a:lnTo>
                  <a:pt x="1209" y="282"/>
                </a:lnTo>
                <a:lnTo>
                  <a:pt x="1208" y="274"/>
                </a:lnTo>
                <a:lnTo>
                  <a:pt x="1208" y="266"/>
                </a:lnTo>
                <a:lnTo>
                  <a:pt x="1208" y="252"/>
                </a:lnTo>
                <a:lnTo>
                  <a:pt x="1210" y="242"/>
                </a:lnTo>
                <a:lnTo>
                  <a:pt x="1211" y="232"/>
                </a:lnTo>
                <a:lnTo>
                  <a:pt x="1214" y="224"/>
                </a:lnTo>
                <a:lnTo>
                  <a:pt x="1218" y="216"/>
                </a:lnTo>
                <a:lnTo>
                  <a:pt x="1221" y="210"/>
                </a:lnTo>
                <a:lnTo>
                  <a:pt x="1226" y="206"/>
                </a:lnTo>
                <a:lnTo>
                  <a:pt x="1230" y="202"/>
                </a:lnTo>
                <a:lnTo>
                  <a:pt x="1236" y="198"/>
                </a:lnTo>
                <a:lnTo>
                  <a:pt x="1241" y="196"/>
                </a:lnTo>
                <a:lnTo>
                  <a:pt x="1252" y="192"/>
                </a:lnTo>
                <a:lnTo>
                  <a:pt x="1265" y="190"/>
                </a:lnTo>
                <a:lnTo>
                  <a:pt x="1270" y="188"/>
                </a:lnTo>
                <a:lnTo>
                  <a:pt x="1274" y="186"/>
                </a:lnTo>
                <a:lnTo>
                  <a:pt x="1277" y="184"/>
                </a:lnTo>
                <a:lnTo>
                  <a:pt x="1279" y="180"/>
                </a:lnTo>
                <a:lnTo>
                  <a:pt x="1280" y="176"/>
                </a:lnTo>
                <a:lnTo>
                  <a:pt x="1281" y="172"/>
                </a:lnTo>
                <a:lnTo>
                  <a:pt x="1280" y="164"/>
                </a:lnTo>
                <a:lnTo>
                  <a:pt x="1280" y="158"/>
                </a:lnTo>
                <a:lnTo>
                  <a:pt x="1278" y="152"/>
                </a:lnTo>
                <a:lnTo>
                  <a:pt x="1276" y="148"/>
                </a:lnTo>
                <a:lnTo>
                  <a:pt x="1274" y="144"/>
                </a:lnTo>
                <a:lnTo>
                  <a:pt x="1271" y="142"/>
                </a:lnTo>
                <a:lnTo>
                  <a:pt x="1267" y="140"/>
                </a:lnTo>
                <a:lnTo>
                  <a:pt x="1263" y="140"/>
                </a:lnTo>
                <a:lnTo>
                  <a:pt x="1259" y="140"/>
                </a:lnTo>
                <a:lnTo>
                  <a:pt x="1255" y="142"/>
                </a:lnTo>
                <a:lnTo>
                  <a:pt x="1252" y="144"/>
                </a:lnTo>
                <a:lnTo>
                  <a:pt x="1249" y="148"/>
                </a:lnTo>
                <a:lnTo>
                  <a:pt x="1247" y="152"/>
                </a:lnTo>
                <a:lnTo>
                  <a:pt x="1245" y="156"/>
                </a:lnTo>
                <a:lnTo>
                  <a:pt x="1243" y="162"/>
                </a:lnTo>
                <a:lnTo>
                  <a:pt x="1242" y="168"/>
                </a:lnTo>
                <a:lnTo>
                  <a:pt x="1212" y="162"/>
                </a:lnTo>
                <a:lnTo>
                  <a:pt x="1213" y="154"/>
                </a:lnTo>
                <a:lnTo>
                  <a:pt x="1214" y="148"/>
                </a:lnTo>
                <a:lnTo>
                  <a:pt x="1218" y="134"/>
                </a:lnTo>
                <a:lnTo>
                  <a:pt x="1223" y="122"/>
                </a:lnTo>
                <a:lnTo>
                  <a:pt x="1229" y="112"/>
                </a:lnTo>
                <a:lnTo>
                  <a:pt x="1232" y="106"/>
                </a:lnTo>
                <a:lnTo>
                  <a:pt x="1236" y="104"/>
                </a:lnTo>
                <a:lnTo>
                  <a:pt x="1238" y="102"/>
                </a:lnTo>
                <a:lnTo>
                  <a:pt x="1240" y="100"/>
                </a:lnTo>
                <a:lnTo>
                  <a:pt x="1244" y="98"/>
                </a:lnTo>
                <a:lnTo>
                  <a:pt x="1249" y="96"/>
                </a:lnTo>
                <a:lnTo>
                  <a:pt x="1253" y="94"/>
                </a:lnTo>
                <a:lnTo>
                  <a:pt x="1258" y="92"/>
                </a:lnTo>
                <a:lnTo>
                  <a:pt x="1263" y="92"/>
                </a:lnTo>
                <a:lnTo>
                  <a:pt x="1270" y="92"/>
                </a:lnTo>
                <a:lnTo>
                  <a:pt x="1276" y="94"/>
                </a:lnTo>
                <a:lnTo>
                  <a:pt x="1282" y="98"/>
                </a:lnTo>
                <a:lnTo>
                  <a:pt x="1288" y="100"/>
                </a:lnTo>
                <a:lnTo>
                  <a:pt x="1293" y="106"/>
                </a:lnTo>
                <a:lnTo>
                  <a:pt x="1298" y="112"/>
                </a:lnTo>
                <a:lnTo>
                  <a:pt x="1303" y="118"/>
                </a:lnTo>
                <a:lnTo>
                  <a:pt x="1306" y="126"/>
                </a:lnTo>
                <a:lnTo>
                  <a:pt x="1308" y="132"/>
                </a:lnTo>
                <a:lnTo>
                  <a:pt x="1309" y="136"/>
                </a:lnTo>
                <a:lnTo>
                  <a:pt x="1312" y="146"/>
                </a:lnTo>
                <a:lnTo>
                  <a:pt x="1313" y="158"/>
                </a:lnTo>
                <a:lnTo>
                  <a:pt x="1313" y="172"/>
                </a:lnTo>
                <a:lnTo>
                  <a:pt x="1313" y="332"/>
                </a:lnTo>
                <a:lnTo>
                  <a:pt x="1282" y="332"/>
                </a:lnTo>
                <a:lnTo>
                  <a:pt x="1282" y="298"/>
                </a:lnTo>
                <a:lnTo>
                  <a:pt x="1280" y="306"/>
                </a:lnTo>
                <a:lnTo>
                  <a:pt x="1276" y="314"/>
                </a:lnTo>
                <a:lnTo>
                  <a:pt x="1273" y="320"/>
                </a:lnTo>
                <a:lnTo>
                  <a:pt x="1269" y="326"/>
                </a:lnTo>
                <a:lnTo>
                  <a:pt x="1264" y="330"/>
                </a:lnTo>
                <a:lnTo>
                  <a:pt x="1262" y="332"/>
                </a:lnTo>
                <a:lnTo>
                  <a:pt x="1259" y="332"/>
                </a:lnTo>
                <a:lnTo>
                  <a:pt x="1253" y="334"/>
                </a:lnTo>
                <a:lnTo>
                  <a:pt x="1247" y="335"/>
                </a:lnTo>
                <a:close/>
                <a:moveTo>
                  <a:pt x="1256" y="290"/>
                </a:moveTo>
                <a:lnTo>
                  <a:pt x="1262" y="290"/>
                </a:lnTo>
                <a:lnTo>
                  <a:pt x="1266" y="288"/>
                </a:lnTo>
                <a:lnTo>
                  <a:pt x="1270" y="284"/>
                </a:lnTo>
                <a:lnTo>
                  <a:pt x="1274" y="278"/>
                </a:lnTo>
                <a:lnTo>
                  <a:pt x="1277" y="272"/>
                </a:lnTo>
                <a:lnTo>
                  <a:pt x="1279" y="264"/>
                </a:lnTo>
                <a:lnTo>
                  <a:pt x="1281" y="256"/>
                </a:lnTo>
                <a:lnTo>
                  <a:pt x="1281" y="246"/>
                </a:lnTo>
                <a:lnTo>
                  <a:pt x="1281" y="222"/>
                </a:lnTo>
                <a:lnTo>
                  <a:pt x="1279" y="224"/>
                </a:lnTo>
                <a:lnTo>
                  <a:pt x="1275" y="226"/>
                </a:lnTo>
                <a:lnTo>
                  <a:pt x="1266" y="230"/>
                </a:lnTo>
                <a:lnTo>
                  <a:pt x="1258" y="232"/>
                </a:lnTo>
                <a:lnTo>
                  <a:pt x="1251" y="236"/>
                </a:lnTo>
                <a:lnTo>
                  <a:pt x="1247" y="238"/>
                </a:lnTo>
                <a:lnTo>
                  <a:pt x="1244" y="242"/>
                </a:lnTo>
                <a:lnTo>
                  <a:pt x="1243" y="244"/>
                </a:lnTo>
                <a:lnTo>
                  <a:pt x="1242" y="246"/>
                </a:lnTo>
                <a:lnTo>
                  <a:pt x="1240" y="252"/>
                </a:lnTo>
                <a:lnTo>
                  <a:pt x="1240" y="256"/>
                </a:lnTo>
                <a:lnTo>
                  <a:pt x="1239" y="264"/>
                </a:lnTo>
                <a:lnTo>
                  <a:pt x="1239" y="270"/>
                </a:lnTo>
                <a:lnTo>
                  <a:pt x="1240" y="276"/>
                </a:lnTo>
                <a:lnTo>
                  <a:pt x="1242" y="280"/>
                </a:lnTo>
                <a:lnTo>
                  <a:pt x="1244" y="284"/>
                </a:lnTo>
                <a:lnTo>
                  <a:pt x="1247" y="286"/>
                </a:lnTo>
                <a:lnTo>
                  <a:pt x="1250" y="288"/>
                </a:lnTo>
                <a:lnTo>
                  <a:pt x="1253" y="290"/>
                </a:lnTo>
                <a:lnTo>
                  <a:pt x="1256" y="290"/>
                </a:lnTo>
                <a:close/>
                <a:moveTo>
                  <a:pt x="1374" y="332"/>
                </a:moveTo>
                <a:lnTo>
                  <a:pt x="1341" y="332"/>
                </a:lnTo>
                <a:lnTo>
                  <a:pt x="1341" y="16"/>
                </a:lnTo>
                <a:lnTo>
                  <a:pt x="1374" y="16"/>
                </a:lnTo>
                <a:lnTo>
                  <a:pt x="1374" y="332"/>
                </a:lnTo>
                <a:close/>
                <a:moveTo>
                  <a:pt x="1463" y="96"/>
                </a:moveTo>
                <a:lnTo>
                  <a:pt x="1463" y="144"/>
                </a:lnTo>
                <a:lnTo>
                  <a:pt x="1441" y="144"/>
                </a:lnTo>
                <a:lnTo>
                  <a:pt x="1441" y="258"/>
                </a:lnTo>
                <a:lnTo>
                  <a:pt x="1441" y="264"/>
                </a:lnTo>
                <a:lnTo>
                  <a:pt x="1442" y="270"/>
                </a:lnTo>
                <a:lnTo>
                  <a:pt x="1443" y="274"/>
                </a:lnTo>
                <a:lnTo>
                  <a:pt x="1444" y="276"/>
                </a:lnTo>
                <a:lnTo>
                  <a:pt x="1446" y="280"/>
                </a:lnTo>
                <a:lnTo>
                  <a:pt x="1448" y="280"/>
                </a:lnTo>
                <a:lnTo>
                  <a:pt x="1450" y="282"/>
                </a:lnTo>
                <a:lnTo>
                  <a:pt x="1452" y="282"/>
                </a:lnTo>
                <a:lnTo>
                  <a:pt x="1457" y="280"/>
                </a:lnTo>
                <a:lnTo>
                  <a:pt x="1460" y="280"/>
                </a:lnTo>
                <a:lnTo>
                  <a:pt x="1466" y="328"/>
                </a:lnTo>
                <a:lnTo>
                  <a:pt x="1459" y="332"/>
                </a:lnTo>
                <a:lnTo>
                  <a:pt x="1454" y="334"/>
                </a:lnTo>
                <a:lnTo>
                  <a:pt x="1448" y="334"/>
                </a:lnTo>
                <a:lnTo>
                  <a:pt x="1443" y="334"/>
                </a:lnTo>
                <a:lnTo>
                  <a:pt x="1439" y="334"/>
                </a:lnTo>
                <a:lnTo>
                  <a:pt x="1432" y="332"/>
                </a:lnTo>
                <a:lnTo>
                  <a:pt x="1425" y="326"/>
                </a:lnTo>
                <a:lnTo>
                  <a:pt x="1422" y="322"/>
                </a:lnTo>
                <a:lnTo>
                  <a:pt x="1419" y="318"/>
                </a:lnTo>
                <a:lnTo>
                  <a:pt x="1414" y="310"/>
                </a:lnTo>
                <a:lnTo>
                  <a:pt x="1413" y="304"/>
                </a:lnTo>
                <a:lnTo>
                  <a:pt x="1411" y="298"/>
                </a:lnTo>
                <a:lnTo>
                  <a:pt x="1410" y="290"/>
                </a:lnTo>
                <a:lnTo>
                  <a:pt x="1409" y="284"/>
                </a:lnTo>
                <a:lnTo>
                  <a:pt x="1409" y="276"/>
                </a:lnTo>
                <a:lnTo>
                  <a:pt x="1409" y="268"/>
                </a:lnTo>
                <a:lnTo>
                  <a:pt x="1409" y="144"/>
                </a:lnTo>
                <a:lnTo>
                  <a:pt x="1392" y="144"/>
                </a:lnTo>
                <a:lnTo>
                  <a:pt x="1392" y="96"/>
                </a:lnTo>
                <a:lnTo>
                  <a:pt x="1409" y="96"/>
                </a:lnTo>
                <a:lnTo>
                  <a:pt x="1409" y="40"/>
                </a:lnTo>
                <a:lnTo>
                  <a:pt x="1441" y="40"/>
                </a:lnTo>
                <a:lnTo>
                  <a:pt x="1441" y="96"/>
                </a:lnTo>
                <a:lnTo>
                  <a:pt x="1463" y="96"/>
                </a:lnTo>
                <a:close/>
                <a:moveTo>
                  <a:pt x="1535" y="335"/>
                </a:moveTo>
                <a:lnTo>
                  <a:pt x="1526" y="334"/>
                </a:lnTo>
                <a:lnTo>
                  <a:pt x="1522" y="334"/>
                </a:lnTo>
                <a:lnTo>
                  <a:pt x="1518" y="332"/>
                </a:lnTo>
                <a:lnTo>
                  <a:pt x="1511" y="328"/>
                </a:lnTo>
                <a:lnTo>
                  <a:pt x="1504" y="320"/>
                </a:lnTo>
                <a:lnTo>
                  <a:pt x="1498" y="312"/>
                </a:lnTo>
                <a:lnTo>
                  <a:pt x="1492" y="302"/>
                </a:lnTo>
                <a:lnTo>
                  <a:pt x="1488" y="290"/>
                </a:lnTo>
                <a:lnTo>
                  <a:pt x="1484" y="278"/>
                </a:lnTo>
                <a:lnTo>
                  <a:pt x="1481" y="264"/>
                </a:lnTo>
                <a:lnTo>
                  <a:pt x="1478" y="248"/>
                </a:lnTo>
                <a:lnTo>
                  <a:pt x="1477" y="232"/>
                </a:lnTo>
                <a:lnTo>
                  <a:pt x="1477" y="214"/>
                </a:lnTo>
                <a:lnTo>
                  <a:pt x="1477" y="196"/>
                </a:lnTo>
                <a:lnTo>
                  <a:pt x="1478" y="180"/>
                </a:lnTo>
                <a:lnTo>
                  <a:pt x="1479" y="172"/>
                </a:lnTo>
                <a:lnTo>
                  <a:pt x="1481" y="164"/>
                </a:lnTo>
                <a:lnTo>
                  <a:pt x="1484" y="150"/>
                </a:lnTo>
                <a:lnTo>
                  <a:pt x="1488" y="138"/>
                </a:lnTo>
                <a:lnTo>
                  <a:pt x="1492" y="126"/>
                </a:lnTo>
                <a:lnTo>
                  <a:pt x="1498" y="116"/>
                </a:lnTo>
                <a:lnTo>
                  <a:pt x="1504" y="108"/>
                </a:lnTo>
                <a:lnTo>
                  <a:pt x="1507" y="104"/>
                </a:lnTo>
                <a:lnTo>
                  <a:pt x="1511" y="102"/>
                </a:lnTo>
                <a:lnTo>
                  <a:pt x="1518" y="96"/>
                </a:lnTo>
                <a:lnTo>
                  <a:pt x="1522" y="94"/>
                </a:lnTo>
                <a:lnTo>
                  <a:pt x="1526" y="94"/>
                </a:lnTo>
                <a:lnTo>
                  <a:pt x="1535" y="92"/>
                </a:lnTo>
                <a:lnTo>
                  <a:pt x="1543" y="94"/>
                </a:lnTo>
                <a:lnTo>
                  <a:pt x="1547" y="94"/>
                </a:lnTo>
                <a:lnTo>
                  <a:pt x="1551" y="96"/>
                </a:lnTo>
                <a:lnTo>
                  <a:pt x="1559" y="102"/>
                </a:lnTo>
                <a:lnTo>
                  <a:pt x="1566" y="108"/>
                </a:lnTo>
                <a:lnTo>
                  <a:pt x="1572" y="116"/>
                </a:lnTo>
                <a:lnTo>
                  <a:pt x="1577" y="126"/>
                </a:lnTo>
                <a:lnTo>
                  <a:pt x="1582" y="138"/>
                </a:lnTo>
                <a:lnTo>
                  <a:pt x="1586" y="150"/>
                </a:lnTo>
                <a:lnTo>
                  <a:pt x="1587" y="158"/>
                </a:lnTo>
                <a:lnTo>
                  <a:pt x="1589" y="164"/>
                </a:lnTo>
                <a:lnTo>
                  <a:pt x="1591" y="180"/>
                </a:lnTo>
                <a:lnTo>
                  <a:pt x="1592" y="196"/>
                </a:lnTo>
                <a:lnTo>
                  <a:pt x="1593" y="214"/>
                </a:lnTo>
                <a:lnTo>
                  <a:pt x="1592" y="232"/>
                </a:lnTo>
                <a:lnTo>
                  <a:pt x="1591" y="248"/>
                </a:lnTo>
                <a:lnTo>
                  <a:pt x="1590" y="256"/>
                </a:lnTo>
                <a:lnTo>
                  <a:pt x="1589" y="264"/>
                </a:lnTo>
                <a:lnTo>
                  <a:pt x="1586" y="278"/>
                </a:lnTo>
                <a:lnTo>
                  <a:pt x="1582" y="290"/>
                </a:lnTo>
                <a:lnTo>
                  <a:pt x="1577" y="302"/>
                </a:lnTo>
                <a:lnTo>
                  <a:pt x="1572" y="312"/>
                </a:lnTo>
                <a:lnTo>
                  <a:pt x="1566" y="320"/>
                </a:lnTo>
                <a:lnTo>
                  <a:pt x="1562" y="324"/>
                </a:lnTo>
                <a:lnTo>
                  <a:pt x="1559" y="328"/>
                </a:lnTo>
                <a:lnTo>
                  <a:pt x="1551" y="332"/>
                </a:lnTo>
                <a:lnTo>
                  <a:pt x="1547" y="334"/>
                </a:lnTo>
                <a:lnTo>
                  <a:pt x="1543" y="334"/>
                </a:lnTo>
                <a:lnTo>
                  <a:pt x="1535" y="335"/>
                </a:lnTo>
                <a:close/>
                <a:moveTo>
                  <a:pt x="1535" y="286"/>
                </a:moveTo>
                <a:lnTo>
                  <a:pt x="1540" y="284"/>
                </a:lnTo>
                <a:lnTo>
                  <a:pt x="1543" y="282"/>
                </a:lnTo>
                <a:lnTo>
                  <a:pt x="1545" y="280"/>
                </a:lnTo>
                <a:lnTo>
                  <a:pt x="1548" y="278"/>
                </a:lnTo>
                <a:lnTo>
                  <a:pt x="1550" y="274"/>
                </a:lnTo>
                <a:lnTo>
                  <a:pt x="1552" y="270"/>
                </a:lnTo>
                <a:lnTo>
                  <a:pt x="1553" y="264"/>
                </a:lnTo>
                <a:lnTo>
                  <a:pt x="1556" y="254"/>
                </a:lnTo>
                <a:lnTo>
                  <a:pt x="1558" y="242"/>
                </a:lnTo>
                <a:lnTo>
                  <a:pt x="1559" y="228"/>
                </a:lnTo>
                <a:lnTo>
                  <a:pt x="1559" y="214"/>
                </a:lnTo>
                <a:lnTo>
                  <a:pt x="1559" y="200"/>
                </a:lnTo>
                <a:lnTo>
                  <a:pt x="1558" y="186"/>
                </a:lnTo>
                <a:lnTo>
                  <a:pt x="1556" y="174"/>
                </a:lnTo>
                <a:lnTo>
                  <a:pt x="1553" y="162"/>
                </a:lnTo>
                <a:lnTo>
                  <a:pt x="1552" y="158"/>
                </a:lnTo>
                <a:lnTo>
                  <a:pt x="1550" y="154"/>
                </a:lnTo>
                <a:lnTo>
                  <a:pt x="1545" y="148"/>
                </a:lnTo>
                <a:lnTo>
                  <a:pt x="1540" y="144"/>
                </a:lnTo>
                <a:lnTo>
                  <a:pt x="1535" y="142"/>
                </a:lnTo>
                <a:lnTo>
                  <a:pt x="1529" y="144"/>
                </a:lnTo>
                <a:lnTo>
                  <a:pt x="1526" y="146"/>
                </a:lnTo>
                <a:lnTo>
                  <a:pt x="1524" y="148"/>
                </a:lnTo>
                <a:lnTo>
                  <a:pt x="1522" y="150"/>
                </a:lnTo>
                <a:lnTo>
                  <a:pt x="1520" y="154"/>
                </a:lnTo>
                <a:lnTo>
                  <a:pt x="1518" y="158"/>
                </a:lnTo>
                <a:lnTo>
                  <a:pt x="1516" y="162"/>
                </a:lnTo>
                <a:lnTo>
                  <a:pt x="1513" y="174"/>
                </a:lnTo>
                <a:lnTo>
                  <a:pt x="1511" y="186"/>
                </a:lnTo>
                <a:lnTo>
                  <a:pt x="1510" y="200"/>
                </a:lnTo>
                <a:lnTo>
                  <a:pt x="1510" y="214"/>
                </a:lnTo>
                <a:lnTo>
                  <a:pt x="1510" y="228"/>
                </a:lnTo>
                <a:lnTo>
                  <a:pt x="1511" y="242"/>
                </a:lnTo>
                <a:lnTo>
                  <a:pt x="1513" y="254"/>
                </a:lnTo>
                <a:lnTo>
                  <a:pt x="1516" y="264"/>
                </a:lnTo>
                <a:lnTo>
                  <a:pt x="1517" y="268"/>
                </a:lnTo>
                <a:lnTo>
                  <a:pt x="1518" y="270"/>
                </a:lnTo>
                <a:lnTo>
                  <a:pt x="1520" y="274"/>
                </a:lnTo>
                <a:lnTo>
                  <a:pt x="1524" y="280"/>
                </a:lnTo>
                <a:lnTo>
                  <a:pt x="1529" y="284"/>
                </a:lnTo>
                <a:lnTo>
                  <a:pt x="1535" y="286"/>
                </a:lnTo>
                <a:close/>
                <a:moveTo>
                  <a:pt x="1763" y="16"/>
                </a:moveTo>
                <a:lnTo>
                  <a:pt x="1796" y="16"/>
                </a:lnTo>
                <a:lnTo>
                  <a:pt x="1796" y="220"/>
                </a:lnTo>
                <a:lnTo>
                  <a:pt x="1795" y="238"/>
                </a:lnTo>
                <a:lnTo>
                  <a:pt x="1795" y="246"/>
                </a:lnTo>
                <a:lnTo>
                  <a:pt x="1794" y="254"/>
                </a:lnTo>
                <a:lnTo>
                  <a:pt x="1791" y="268"/>
                </a:lnTo>
                <a:lnTo>
                  <a:pt x="1788" y="282"/>
                </a:lnTo>
                <a:lnTo>
                  <a:pt x="1786" y="288"/>
                </a:lnTo>
                <a:lnTo>
                  <a:pt x="1783" y="294"/>
                </a:lnTo>
                <a:lnTo>
                  <a:pt x="1778" y="304"/>
                </a:lnTo>
                <a:lnTo>
                  <a:pt x="1772" y="314"/>
                </a:lnTo>
                <a:lnTo>
                  <a:pt x="1765" y="322"/>
                </a:lnTo>
                <a:lnTo>
                  <a:pt x="1757" y="328"/>
                </a:lnTo>
                <a:lnTo>
                  <a:pt x="1749" y="332"/>
                </a:lnTo>
                <a:lnTo>
                  <a:pt x="1740" y="334"/>
                </a:lnTo>
                <a:lnTo>
                  <a:pt x="1731" y="335"/>
                </a:lnTo>
                <a:lnTo>
                  <a:pt x="1720" y="334"/>
                </a:lnTo>
                <a:lnTo>
                  <a:pt x="1711" y="332"/>
                </a:lnTo>
                <a:lnTo>
                  <a:pt x="1703" y="328"/>
                </a:lnTo>
                <a:lnTo>
                  <a:pt x="1696" y="322"/>
                </a:lnTo>
                <a:lnTo>
                  <a:pt x="1689" y="314"/>
                </a:lnTo>
                <a:lnTo>
                  <a:pt x="1685" y="308"/>
                </a:lnTo>
                <a:lnTo>
                  <a:pt x="1683" y="304"/>
                </a:lnTo>
                <a:lnTo>
                  <a:pt x="1677" y="294"/>
                </a:lnTo>
                <a:lnTo>
                  <a:pt x="1673" y="282"/>
                </a:lnTo>
                <a:lnTo>
                  <a:pt x="1669" y="268"/>
                </a:lnTo>
                <a:lnTo>
                  <a:pt x="1667" y="254"/>
                </a:lnTo>
                <a:lnTo>
                  <a:pt x="1666" y="246"/>
                </a:lnTo>
                <a:lnTo>
                  <a:pt x="1665" y="238"/>
                </a:lnTo>
                <a:lnTo>
                  <a:pt x="1665" y="220"/>
                </a:lnTo>
                <a:lnTo>
                  <a:pt x="1665" y="16"/>
                </a:lnTo>
                <a:lnTo>
                  <a:pt x="1698" y="16"/>
                </a:lnTo>
                <a:lnTo>
                  <a:pt x="1698" y="216"/>
                </a:lnTo>
                <a:lnTo>
                  <a:pt x="1698" y="228"/>
                </a:lnTo>
                <a:lnTo>
                  <a:pt x="1699" y="234"/>
                </a:lnTo>
                <a:lnTo>
                  <a:pt x="1700" y="240"/>
                </a:lnTo>
                <a:lnTo>
                  <a:pt x="1703" y="250"/>
                </a:lnTo>
                <a:lnTo>
                  <a:pt x="1705" y="256"/>
                </a:lnTo>
                <a:lnTo>
                  <a:pt x="1707" y="260"/>
                </a:lnTo>
                <a:lnTo>
                  <a:pt x="1709" y="264"/>
                </a:lnTo>
                <a:lnTo>
                  <a:pt x="1711" y="268"/>
                </a:lnTo>
                <a:lnTo>
                  <a:pt x="1717" y="272"/>
                </a:lnTo>
                <a:lnTo>
                  <a:pt x="1724" y="276"/>
                </a:lnTo>
                <a:lnTo>
                  <a:pt x="1731" y="278"/>
                </a:lnTo>
                <a:lnTo>
                  <a:pt x="1738" y="276"/>
                </a:lnTo>
                <a:lnTo>
                  <a:pt x="1741" y="274"/>
                </a:lnTo>
                <a:lnTo>
                  <a:pt x="1744" y="272"/>
                </a:lnTo>
                <a:lnTo>
                  <a:pt x="1749" y="268"/>
                </a:lnTo>
                <a:lnTo>
                  <a:pt x="1752" y="264"/>
                </a:lnTo>
                <a:lnTo>
                  <a:pt x="1754" y="260"/>
                </a:lnTo>
                <a:lnTo>
                  <a:pt x="1756" y="256"/>
                </a:lnTo>
                <a:lnTo>
                  <a:pt x="1758" y="250"/>
                </a:lnTo>
                <a:lnTo>
                  <a:pt x="1761" y="240"/>
                </a:lnTo>
                <a:lnTo>
                  <a:pt x="1762" y="228"/>
                </a:lnTo>
                <a:lnTo>
                  <a:pt x="1763" y="216"/>
                </a:lnTo>
                <a:lnTo>
                  <a:pt x="1763" y="16"/>
                </a:lnTo>
                <a:close/>
                <a:moveTo>
                  <a:pt x="1857" y="194"/>
                </a:moveTo>
                <a:lnTo>
                  <a:pt x="1857" y="332"/>
                </a:lnTo>
                <a:lnTo>
                  <a:pt x="1825" y="332"/>
                </a:lnTo>
                <a:lnTo>
                  <a:pt x="1825" y="96"/>
                </a:lnTo>
                <a:lnTo>
                  <a:pt x="1856" y="96"/>
                </a:lnTo>
                <a:lnTo>
                  <a:pt x="1856" y="138"/>
                </a:lnTo>
                <a:lnTo>
                  <a:pt x="1859" y="128"/>
                </a:lnTo>
                <a:lnTo>
                  <a:pt x="1862" y="118"/>
                </a:lnTo>
                <a:lnTo>
                  <a:pt x="1866" y="112"/>
                </a:lnTo>
                <a:lnTo>
                  <a:pt x="1870" y="104"/>
                </a:lnTo>
                <a:lnTo>
                  <a:pt x="1875" y="100"/>
                </a:lnTo>
                <a:lnTo>
                  <a:pt x="1881" y="96"/>
                </a:lnTo>
                <a:lnTo>
                  <a:pt x="1886" y="94"/>
                </a:lnTo>
                <a:lnTo>
                  <a:pt x="1893" y="92"/>
                </a:lnTo>
                <a:lnTo>
                  <a:pt x="1902" y="94"/>
                </a:lnTo>
                <a:lnTo>
                  <a:pt x="1906" y="96"/>
                </a:lnTo>
                <a:lnTo>
                  <a:pt x="1909" y="98"/>
                </a:lnTo>
                <a:lnTo>
                  <a:pt x="1913" y="102"/>
                </a:lnTo>
                <a:lnTo>
                  <a:pt x="1916" y="106"/>
                </a:lnTo>
                <a:lnTo>
                  <a:pt x="1919" y="110"/>
                </a:lnTo>
                <a:lnTo>
                  <a:pt x="1922" y="116"/>
                </a:lnTo>
                <a:lnTo>
                  <a:pt x="1925" y="122"/>
                </a:lnTo>
                <a:lnTo>
                  <a:pt x="1927" y="130"/>
                </a:lnTo>
                <a:lnTo>
                  <a:pt x="1929" y="136"/>
                </a:lnTo>
                <a:lnTo>
                  <a:pt x="1931" y="144"/>
                </a:lnTo>
                <a:lnTo>
                  <a:pt x="1932" y="152"/>
                </a:lnTo>
                <a:lnTo>
                  <a:pt x="1933" y="162"/>
                </a:lnTo>
                <a:lnTo>
                  <a:pt x="1933" y="172"/>
                </a:lnTo>
                <a:lnTo>
                  <a:pt x="1933" y="182"/>
                </a:lnTo>
                <a:lnTo>
                  <a:pt x="1933" y="332"/>
                </a:lnTo>
                <a:lnTo>
                  <a:pt x="1901" y="332"/>
                </a:lnTo>
                <a:lnTo>
                  <a:pt x="1901" y="192"/>
                </a:lnTo>
                <a:lnTo>
                  <a:pt x="1900" y="182"/>
                </a:lnTo>
                <a:lnTo>
                  <a:pt x="1899" y="174"/>
                </a:lnTo>
                <a:lnTo>
                  <a:pt x="1898" y="166"/>
                </a:lnTo>
                <a:lnTo>
                  <a:pt x="1895" y="158"/>
                </a:lnTo>
                <a:lnTo>
                  <a:pt x="1892" y="154"/>
                </a:lnTo>
                <a:lnTo>
                  <a:pt x="1889" y="150"/>
                </a:lnTo>
                <a:lnTo>
                  <a:pt x="1884" y="148"/>
                </a:lnTo>
                <a:lnTo>
                  <a:pt x="1880" y="146"/>
                </a:lnTo>
                <a:lnTo>
                  <a:pt x="1875" y="148"/>
                </a:lnTo>
                <a:lnTo>
                  <a:pt x="1871" y="150"/>
                </a:lnTo>
                <a:lnTo>
                  <a:pt x="1867" y="154"/>
                </a:lnTo>
                <a:lnTo>
                  <a:pt x="1864" y="160"/>
                </a:lnTo>
                <a:lnTo>
                  <a:pt x="1861" y="166"/>
                </a:lnTo>
                <a:lnTo>
                  <a:pt x="1859" y="174"/>
                </a:lnTo>
                <a:lnTo>
                  <a:pt x="1858" y="184"/>
                </a:lnTo>
                <a:lnTo>
                  <a:pt x="1857" y="194"/>
                </a:lnTo>
                <a:close/>
                <a:moveTo>
                  <a:pt x="1976" y="66"/>
                </a:moveTo>
                <a:lnTo>
                  <a:pt x="1973" y="64"/>
                </a:lnTo>
                <a:lnTo>
                  <a:pt x="1970" y="62"/>
                </a:lnTo>
                <a:lnTo>
                  <a:pt x="1967" y="60"/>
                </a:lnTo>
                <a:lnTo>
                  <a:pt x="1964" y="56"/>
                </a:lnTo>
                <a:lnTo>
                  <a:pt x="1962" y="50"/>
                </a:lnTo>
                <a:lnTo>
                  <a:pt x="1960" y="44"/>
                </a:lnTo>
                <a:lnTo>
                  <a:pt x="1959" y="38"/>
                </a:lnTo>
                <a:lnTo>
                  <a:pt x="1959" y="32"/>
                </a:lnTo>
                <a:lnTo>
                  <a:pt x="1959" y="26"/>
                </a:lnTo>
                <a:lnTo>
                  <a:pt x="1960" y="20"/>
                </a:lnTo>
                <a:lnTo>
                  <a:pt x="1962" y="14"/>
                </a:lnTo>
                <a:lnTo>
                  <a:pt x="1964" y="8"/>
                </a:lnTo>
                <a:lnTo>
                  <a:pt x="1967" y="4"/>
                </a:lnTo>
                <a:lnTo>
                  <a:pt x="1970" y="2"/>
                </a:lnTo>
                <a:lnTo>
                  <a:pt x="1973" y="0"/>
                </a:lnTo>
                <a:lnTo>
                  <a:pt x="1976" y="0"/>
                </a:lnTo>
                <a:lnTo>
                  <a:pt x="1980" y="0"/>
                </a:lnTo>
                <a:lnTo>
                  <a:pt x="1983" y="2"/>
                </a:lnTo>
                <a:lnTo>
                  <a:pt x="1986" y="4"/>
                </a:lnTo>
                <a:lnTo>
                  <a:pt x="1989" y="8"/>
                </a:lnTo>
                <a:lnTo>
                  <a:pt x="1991" y="14"/>
                </a:lnTo>
                <a:lnTo>
                  <a:pt x="1993" y="20"/>
                </a:lnTo>
                <a:lnTo>
                  <a:pt x="1994" y="26"/>
                </a:lnTo>
                <a:lnTo>
                  <a:pt x="1994" y="32"/>
                </a:lnTo>
                <a:lnTo>
                  <a:pt x="1994" y="38"/>
                </a:lnTo>
                <a:lnTo>
                  <a:pt x="1993" y="44"/>
                </a:lnTo>
                <a:lnTo>
                  <a:pt x="1991" y="50"/>
                </a:lnTo>
                <a:lnTo>
                  <a:pt x="1989" y="56"/>
                </a:lnTo>
                <a:lnTo>
                  <a:pt x="1986" y="60"/>
                </a:lnTo>
                <a:lnTo>
                  <a:pt x="1983" y="62"/>
                </a:lnTo>
                <a:lnTo>
                  <a:pt x="1980" y="64"/>
                </a:lnTo>
                <a:lnTo>
                  <a:pt x="1976" y="66"/>
                </a:lnTo>
                <a:close/>
                <a:moveTo>
                  <a:pt x="1960" y="96"/>
                </a:moveTo>
                <a:lnTo>
                  <a:pt x="1993" y="96"/>
                </a:lnTo>
                <a:lnTo>
                  <a:pt x="1993" y="332"/>
                </a:lnTo>
                <a:lnTo>
                  <a:pt x="1960" y="332"/>
                </a:lnTo>
                <a:lnTo>
                  <a:pt x="1960" y="96"/>
                </a:lnTo>
                <a:close/>
                <a:moveTo>
                  <a:pt x="2129" y="96"/>
                </a:moveTo>
                <a:lnTo>
                  <a:pt x="2087" y="332"/>
                </a:lnTo>
                <a:lnTo>
                  <a:pt x="2050" y="332"/>
                </a:lnTo>
                <a:lnTo>
                  <a:pt x="2009" y="96"/>
                </a:lnTo>
                <a:lnTo>
                  <a:pt x="2044" y="96"/>
                </a:lnTo>
                <a:lnTo>
                  <a:pt x="2068" y="264"/>
                </a:lnTo>
                <a:lnTo>
                  <a:pt x="2094" y="96"/>
                </a:lnTo>
                <a:lnTo>
                  <a:pt x="2129" y="96"/>
                </a:lnTo>
                <a:close/>
                <a:moveTo>
                  <a:pt x="2195" y="335"/>
                </a:moveTo>
                <a:lnTo>
                  <a:pt x="2186" y="334"/>
                </a:lnTo>
                <a:lnTo>
                  <a:pt x="2182" y="334"/>
                </a:lnTo>
                <a:lnTo>
                  <a:pt x="2178" y="332"/>
                </a:lnTo>
                <a:lnTo>
                  <a:pt x="2170" y="328"/>
                </a:lnTo>
                <a:lnTo>
                  <a:pt x="2164" y="320"/>
                </a:lnTo>
                <a:lnTo>
                  <a:pt x="2157" y="312"/>
                </a:lnTo>
                <a:lnTo>
                  <a:pt x="2152" y="304"/>
                </a:lnTo>
                <a:lnTo>
                  <a:pt x="2147" y="292"/>
                </a:lnTo>
                <a:lnTo>
                  <a:pt x="2143" y="278"/>
                </a:lnTo>
                <a:lnTo>
                  <a:pt x="2140" y="264"/>
                </a:lnTo>
                <a:lnTo>
                  <a:pt x="2138" y="250"/>
                </a:lnTo>
                <a:lnTo>
                  <a:pt x="2137" y="232"/>
                </a:lnTo>
                <a:lnTo>
                  <a:pt x="2136" y="214"/>
                </a:lnTo>
                <a:lnTo>
                  <a:pt x="2137" y="196"/>
                </a:lnTo>
                <a:lnTo>
                  <a:pt x="2138" y="180"/>
                </a:lnTo>
                <a:lnTo>
                  <a:pt x="2139" y="172"/>
                </a:lnTo>
                <a:lnTo>
                  <a:pt x="2140" y="164"/>
                </a:lnTo>
                <a:lnTo>
                  <a:pt x="2143" y="150"/>
                </a:lnTo>
                <a:lnTo>
                  <a:pt x="2147" y="138"/>
                </a:lnTo>
                <a:lnTo>
                  <a:pt x="2152" y="126"/>
                </a:lnTo>
                <a:lnTo>
                  <a:pt x="2157" y="116"/>
                </a:lnTo>
                <a:lnTo>
                  <a:pt x="2163" y="108"/>
                </a:lnTo>
                <a:lnTo>
                  <a:pt x="2167" y="104"/>
                </a:lnTo>
                <a:lnTo>
                  <a:pt x="2170" y="102"/>
                </a:lnTo>
                <a:lnTo>
                  <a:pt x="2177" y="96"/>
                </a:lnTo>
                <a:lnTo>
                  <a:pt x="2185" y="94"/>
                </a:lnTo>
                <a:lnTo>
                  <a:pt x="2193" y="92"/>
                </a:lnTo>
                <a:lnTo>
                  <a:pt x="2201" y="94"/>
                </a:lnTo>
                <a:lnTo>
                  <a:pt x="2208" y="96"/>
                </a:lnTo>
                <a:lnTo>
                  <a:pt x="2215" y="100"/>
                </a:lnTo>
                <a:lnTo>
                  <a:pt x="2222" y="106"/>
                </a:lnTo>
                <a:lnTo>
                  <a:pt x="2228" y="114"/>
                </a:lnTo>
                <a:lnTo>
                  <a:pt x="2233" y="122"/>
                </a:lnTo>
                <a:lnTo>
                  <a:pt x="2237" y="132"/>
                </a:lnTo>
                <a:lnTo>
                  <a:pt x="2241" y="146"/>
                </a:lnTo>
                <a:lnTo>
                  <a:pt x="2245" y="160"/>
                </a:lnTo>
                <a:lnTo>
                  <a:pt x="2246" y="168"/>
                </a:lnTo>
                <a:lnTo>
                  <a:pt x="2247" y="176"/>
                </a:lnTo>
                <a:lnTo>
                  <a:pt x="2248" y="192"/>
                </a:lnTo>
                <a:lnTo>
                  <a:pt x="2249" y="212"/>
                </a:lnTo>
                <a:lnTo>
                  <a:pt x="2249" y="230"/>
                </a:lnTo>
                <a:lnTo>
                  <a:pt x="2169" y="230"/>
                </a:lnTo>
                <a:lnTo>
                  <a:pt x="2169" y="242"/>
                </a:lnTo>
                <a:lnTo>
                  <a:pt x="2170" y="254"/>
                </a:lnTo>
                <a:lnTo>
                  <a:pt x="2171" y="258"/>
                </a:lnTo>
                <a:lnTo>
                  <a:pt x="2173" y="264"/>
                </a:lnTo>
                <a:lnTo>
                  <a:pt x="2176" y="272"/>
                </a:lnTo>
                <a:lnTo>
                  <a:pt x="2178" y="276"/>
                </a:lnTo>
                <a:lnTo>
                  <a:pt x="2180" y="278"/>
                </a:lnTo>
                <a:lnTo>
                  <a:pt x="2184" y="284"/>
                </a:lnTo>
                <a:lnTo>
                  <a:pt x="2187" y="284"/>
                </a:lnTo>
                <a:lnTo>
                  <a:pt x="2189" y="286"/>
                </a:lnTo>
                <a:lnTo>
                  <a:pt x="2195" y="286"/>
                </a:lnTo>
                <a:lnTo>
                  <a:pt x="2203" y="286"/>
                </a:lnTo>
                <a:lnTo>
                  <a:pt x="2206" y="284"/>
                </a:lnTo>
                <a:lnTo>
                  <a:pt x="2209" y="280"/>
                </a:lnTo>
                <a:lnTo>
                  <a:pt x="2212" y="276"/>
                </a:lnTo>
                <a:lnTo>
                  <a:pt x="2215" y="272"/>
                </a:lnTo>
                <a:lnTo>
                  <a:pt x="2216" y="266"/>
                </a:lnTo>
                <a:lnTo>
                  <a:pt x="2218" y="260"/>
                </a:lnTo>
                <a:lnTo>
                  <a:pt x="2248" y="264"/>
                </a:lnTo>
                <a:lnTo>
                  <a:pt x="2247" y="272"/>
                </a:lnTo>
                <a:lnTo>
                  <a:pt x="2246" y="280"/>
                </a:lnTo>
                <a:lnTo>
                  <a:pt x="2244" y="286"/>
                </a:lnTo>
                <a:lnTo>
                  <a:pt x="2242" y="294"/>
                </a:lnTo>
                <a:lnTo>
                  <a:pt x="2237" y="306"/>
                </a:lnTo>
                <a:lnTo>
                  <a:pt x="2234" y="310"/>
                </a:lnTo>
                <a:lnTo>
                  <a:pt x="2231" y="316"/>
                </a:lnTo>
                <a:lnTo>
                  <a:pt x="2227" y="320"/>
                </a:lnTo>
                <a:lnTo>
                  <a:pt x="2223" y="324"/>
                </a:lnTo>
                <a:lnTo>
                  <a:pt x="2219" y="328"/>
                </a:lnTo>
                <a:lnTo>
                  <a:pt x="2215" y="330"/>
                </a:lnTo>
                <a:lnTo>
                  <a:pt x="2210" y="332"/>
                </a:lnTo>
                <a:lnTo>
                  <a:pt x="2205" y="334"/>
                </a:lnTo>
                <a:lnTo>
                  <a:pt x="2200" y="335"/>
                </a:lnTo>
                <a:lnTo>
                  <a:pt x="2195" y="335"/>
                </a:lnTo>
                <a:close/>
                <a:moveTo>
                  <a:pt x="2169" y="190"/>
                </a:moveTo>
                <a:lnTo>
                  <a:pt x="2218" y="190"/>
                </a:lnTo>
                <a:lnTo>
                  <a:pt x="2218" y="180"/>
                </a:lnTo>
                <a:lnTo>
                  <a:pt x="2216" y="170"/>
                </a:lnTo>
                <a:lnTo>
                  <a:pt x="2214" y="162"/>
                </a:lnTo>
                <a:lnTo>
                  <a:pt x="2211" y="154"/>
                </a:lnTo>
                <a:lnTo>
                  <a:pt x="2210" y="152"/>
                </a:lnTo>
                <a:lnTo>
                  <a:pt x="2208" y="148"/>
                </a:lnTo>
                <a:lnTo>
                  <a:pt x="2204" y="144"/>
                </a:lnTo>
                <a:lnTo>
                  <a:pt x="2199" y="142"/>
                </a:lnTo>
                <a:lnTo>
                  <a:pt x="2194" y="142"/>
                </a:lnTo>
                <a:lnTo>
                  <a:pt x="2189" y="142"/>
                </a:lnTo>
                <a:lnTo>
                  <a:pt x="2184" y="144"/>
                </a:lnTo>
                <a:lnTo>
                  <a:pt x="2182" y="146"/>
                </a:lnTo>
                <a:lnTo>
                  <a:pt x="2180" y="150"/>
                </a:lnTo>
                <a:lnTo>
                  <a:pt x="2176" y="156"/>
                </a:lnTo>
                <a:lnTo>
                  <a:pt x="2173" y="162"/>
                </a:lnTo>
                <a:lnTo>
                  <a:pt x="2171" y="170"/>
                </a:lnTo>
                <a:lnTo>
                  <a:pt x="2169" y="180"/>
                </a:lnTo>
                <a:lnTo>
                  <a:pt x="2169" y="190"/>
                </a:lnTo>
                <a:close/>
                <a:moveTo>
                  <a:pt x="2271" y="332"/>
                </a:moveTo>
                <a:lnTo>
                  <a:pt x="2271" y="96"/>
                </a:lnTo>
                <a:lnTo>
                  <a:pt x="2303" y="96"/>
                </a:lnTo>
                <a:lnTo>
                  <a:pt x="2303" y="136"/>
                </a:lnTo>
                <a:lnTo>
                  <a:pt x="2306" y="126"/>
                </a:lnTo>
                <a:lnTo>
                  <a:pt x="2309" y="118"/>
                </a:lnTo>
                <a:lnTo>
                  <a:pt x="2312" y="110"/>
                </a:lnTo>
                <a:lnTo>
                  <a:pt x="2315" y="104"/>
                </a:lnTo>
                <a:lnTo>
                  <a:pt x="2319" y="98"/>
                </a:lnTo>
                <a:lnTo>
                  <a:pt x="2323" y="94"/>
                </a:lnTo>
                <a:lnTo>
                  <a:pt x="2328" y="92"/>
                </a:lnTo>
                <a:lnTo>
                  <a:pt x="2333" y="92"/>
                </a:lnTo>
                <a:lnTo>
                  <a:pt x="2338" y="92"/>
                </a:lnTo>
                <a:lnTo>
                  <a:pt x="2343" y="94"/>
                </a:lnTo>
                <a:lnTo>
                  <a:pt x="2343" y="152"/>
                </a:lnTo>
                <a:lnTo>
                  <a:pt x="2337" y="150"/>
                </a:lnTo>
                <a:lnTo>
                  <a:pt x="2329" y="148"/>
                </a:lnTo>
                <a:lnTo>
                  <a:pt x="2324" y="150"/>
                </a:lnTo>
                <a:lnTo>
                  <a:pt x="2319" y="152"/>
                </a:lnTo>
                <a:lnTo>
                  <a:pt x="2315" y="156"/>
                </a:lnTo>
                <a:lnTo>
                  <a:pt x="2311" y="162"/>
                </a:lnTo>
                <a:lnTo>
                  <a:pt x="2310" y="166"/>
                </a:lnTo>
                <a:lnTo>
                  <a:pt x="2308" y="170"/>
                </a:lnTo>
                <a:lnTo>
                  <a:pt x="2307" y="174"/>
                </a:lnTo>
                <a:lnTo>
                  <a:pt x="2306" y="178"/>
                </a:lnTo>
                <a:lnTo>
                  <a:pt x="2305" y="188"/>
                </a:lnTo>
                <a:lnTo>
                  <a:pt x="2304" y="198"/>
                </a:lnTo>
                <a:lnTo>
                  <a:pt x="2304" y="332"/>
                </a:lnTo>
                <a:lnTo>
                  <a:pt x="2271" y="332"/>
                </a:lnTo>
                <a:close/>
                <a:moveTo>
                  <a:pt x="2459" y="162"/>
                </a:moveTo>
                <a:lnTo>
                  <a:pt x="2429" y="166"/>
                </a:lnTo>
                <a:lnTo>
                  <a:pt x="2428" y="160"/>
                </a:lnTo>
                <a:lnTo>
                  <a:pt x="2426" y="156"/>
                </a:lnTo>
                <a:lnTo>
                  <a:pt x="2422" y="146"/>
                </a:lnTo>
                <a:lnTo>
                  <a:pt x="2420" y="144"/>
                </a:lnTo>
                <a:lnTo>
                  <a:pt x="2417" y="140"/>
                </a:lnTo>
                <a:lnTo>
                  <a:pt x="2413" y="140"/>
                </a:lnTo>
                <a:lnTo>
                  <a:pt x="2409" y="138"/>
                </a:lnTo>
                <a:lnTo>
                  <a:pt x="2402" y="140"/>
                </a:lnTo>
                <a:lnTo>
                  <a:pt x="2399" y="142"/>
                </a:lnTo>
                <a:lnTo>
                  <a:pt x="2397" y="144"/>
                </a:lnTo>
                <a:lnTo>
                  <a:pt x="2396" y="146"/>
                </a:lnTo>
                <a:lnTo>
                  <a:pt x="2394" y="148"/>
                </a:lnTo>
                <a:lnTo>
                  <a:pt x="2392" y="152"/>
                </a:lnTo>
                <a:lnTo>
                  <a:pt x="2391" y="158"/>
                </a:lnTo>
                <a:lnTo>
                  <a:pt x="2391" y="162"/>
                </a:lnTo>
                <a:lnTo>
                  <a:pt x="2391" y="166"/>
                </a:lnTo>
                <a:lnTo>
                  <a:pt x="2392" y="170"/>
                </a:lnTo>
                <a:lnTo>
                  <a:pt x="2393" y="174"/>
                </a:lnTo>
                <a:lnTo>
                  <a:pt x="2394" y="176"/>
                </a:lnTo>
                <a:lnTo>
                  <a:pt x="2399" y="182"/>
                </a:lnTo>
                <a:lnTo>
                  <a:pt x="2406" y="186"/>
                </a:lnTo>
                <a:lnTo>
                  <a:pt x="2427" y="194"/>
                </a:lnTo>
                <a:lnTo>
                  <a:pt x="2435" y="198"/>
                </a:lnTo>
                <a:lnTo>
                  <a:pt x="2442" y="204"/>
                </a:lnTo>
                <a:lnTo>
                  <a:pt x="2448" y="210"/>
                </a:lnTo>
                <a:lnTo>
                  <a:pt x="2453" y="218"/>
                </a:lnTo>
                <a:lnTo>
                  <a:pt x="2455" y="222"/>
                </a:lnTo>
                <a:lnTo>
                  <a:pt x="2456" y="226"/>
                </a:lnTo>
                <a:lnTo>
                  <a:pt x="2459" y="236"/>
                </a:lnTo>
                <a:lnTo>
                  <a:pt x="2460" y="240"/>
                </a:lnTo>
                <a:lnTo>
                  <a:pt x="2461" y="246"/>
                </a:lnTo>
                <a:lnTo>
                  <a:pt x="2461" y="258"/>
                </a:lnTo>
                <a:lnTo>
                  <a:pt x="2461" y="270"/>
                </a:lnTo>
                <a:lnTo>
                  <a:pt x="2459" y="280"/>
                </a:lnTo>
                <a:lnTo>
                  <a:pt x="2457" y="290"/>
                </a:lnTo>
                <a:lnTo>
                  <a:pt x="2454" y="298"/>
                </a:lnTo>
                <a:lnTo>
                  <a:pt x="2451" y="308"/>
                </a:lnTo>
                <a:lnTo>
                  <a:pt x="2446" y="314"/>
                </a:lnTo>
                <a:lnTo>
                  <a:pt x="2441" y="320"/>
                </a:lnTo>
                <a:lnTo>
                  <a:pt x="2436" y="326"/>
                </a:lnTo>
                <a:lnTo>
                  <a:pt x="2430" y="330"/>
                </a:lnTo>
                <a:lnTo>
                  <a:pt x="2423" y="334"/>
                </a:lnTo>
                <a:lnTo>
                  <a:pt x="2416" y="335"/>
                </a:lnTo>
                <a:lnTo>
                  <a:pt x="2409" y="335"/>
                </a:lnTo>
                <a:lnTo>
                  <a:pt x="2398" y="334"/>
                </a:lnTo>
                <a:lnTo>
                  <a:pt x="2388" y="330"/>
                </a:lnTo>
                <a:lnTo>
                  <a:pt x="2383" y="328"/>
                </a:lnTo>
                <a:lnTo>
                  <a:pt x="2379" y="324"/>
                </a:lnTo>
                <a:lnTo>
                  <a:pt x="2371" y="316"/>
                </a:lnTo>
                <a:lnTo>
                  <a:pt x="2365" y="306"/>
                </a:lnTo>
                <a:lnTo>
                  <a:pt x="2363" y="300"/>
                </a:lnTo>
                <a:lnTo>
                  <a:pt x="2360" y="294"/>
                </a:lnTo>
                <a:lnTo>
                  <a:pt x="2359" y="286"/>
                </a:lnTo>
                <a:lnTo>
                  <a:pt x="2357" y="278"/>
                </a:lnTo>
                <a:lnTo>
                  <a:pt x="2356" y="272"/>
                </a:lnTo>
                <a:lnTo>
                  <a:pt x="2355" y="262"/>
                </a:lnTo>
                <a:lnTo>
                  <a:pt x="2387" y="260"/>
                </a:lnTo>
                <a:lnTo>
                  <a:pt x="2388" y="266"/>
                </a:lnTo>
                <a:lnTo>
                  <a:pt x="2390" y="272"/>
                </a:lnTo>
                <a:lnTo>
                  <a:pt x="2392" y="278"/>
                </a:lnTo>
                <a:lnTo>
                  <a:pt x="2395" y="282"/>
                </a:lnTo>
                <a:lnTo>
                  <a:pt x="2397" y="284"/>
                </a:lnTo>
                <a:lnTo>
                  <a:pt x="2401" y="286"/>
                </a:lnTo>
                <a:lnTo>
                  <a:pt x="2405" y="288"/>
                </a:lnTo>
                <a:lnTo>
                  <a:pt x="2409" y="288"/>
                </a:lnTo>
                <a:lnTo>
                  <a:pt x="2413" y="288"/>
                </a:lnTo>
                <a:lnTo>
                  <a:pt x="2417" y="286"/>
                </a:lnTo>
                <a:lnTo>
                  <a:pt x="2420" y="284"/>
                </a:lnTo>
                <a:lnTo>
                  <a:pt x="2423" y="282"/>
                </a:lnTo>
                <a:lnTo>
                  <a:pt x="2425" y="278"/>
                </a:lnTo>
                <a:lnTo>
                  <a:pt x="2427" y="274"/>
                </a:lnTo>
                <a:lnTo>
                  <a:pt x="2428" y="270"/>
                </a:lnTo>
                <a:lnTo>
                  <a:pt x="2428" y="264"/>
                </a:lnTo>
                <a:lnTo>
                  <a:pt x="2428" y="260"/>
                </a:lnTo>
                <a:lnTo>
                  <a:pt x="2427" y="256"/>
                </a:lnTo>
                <a:lnTo>
                  <a:pt x="2426" y="254"/>
                </a:lnTo>
                <a:lnTo>
                  <a:pt x="2424" y="250"/>
                </a:lnTo>
                <a:lnTo>
                  <a:pt x="2422" y="248"/>
                </a:lnTo>
                <a:lnTo>
                  <a:pt x="2419" y="244"/>
                </a:lnTo>
                <a:lnTo>
                  <a:pt x="2413" y="242"/>
                </a:lnTo>
                <a:lnTo>
                  <a:pt x="2392" y="234"/>
                </a:lnTo>
                <a:lnTo>
                  <a:pt x="2384" y="230"/>
                </a:lnTo>
                <a:lnTo>
                  <a:pt x="2378" y="224"/>
                </a:lnTo>
                <a:lnTo>
                  <a:pt x="2372" y="218"/>
                </a:lnTo>
                <a:lnTo>
                  <a:pt x="2369" y="214"/>
                </a:lnTo>
                <a:lnTo>
                  <a:pt x="2367" y="210"/>
                </a:lnTo>
                <a:lnTo>
                  <a:pt x="2363" y="200"/>
                </a:lnTo>
                <a:lnTo>
                  <a:pt x="2360" y="190"/>
                </a:lnTo>
                <a:lnTo>
                  <a:pt x="2360" y="184"/>
                </a:lnTo>
                <a:lnTo>
                  <a:pt x="2359" y="178"/>
                </a:lnTo>
                <a:lnTo>
                  <a:pt x="2358" y="166"/>
                </a:lnTo>
                <a:lnTo>
                  <a:pt x="2359" y="158"/>
                </a:lnTo>
                <a:lnTo>
                  <a:pt x="2359" y="150"/>
                </a:lnTo>
                <a:lnTo>
                  <a:pt x="2360" y="142"/>
                </a:lnTo>
                <a:lnTo>
                  <a:pt x="2362" y="136"/>
                </a:lnTo>
                <a:lnTo>
                  <a:pt x="2364" y="128"/>
                </a:lnTo>
                <a:lnTo>
                  <a:pt x="2366" y="122"/>
                </a:lnTo>
                <a:lnTo>
                  <a:pt x="2369" y="118"/>
                </a:lnTo>
                <a:lnTo>
                  <a:pt x="2372" y="112"/>
                </a:lnTo>
                <a:lnTo>
                  <a:pt x="2376" y="108"/>
                </a:lnTo>
                <a:lnTo>
                  <a:pt x="2379" y="104"/>
                </a:lnTo>
                <a:lnTo>
                  <a:pt x="2384" y="100"/>
                </a:lnTo>
                <a:lnTo>
                  <a:pt x="2388" y="98"/>
                </a:lnTo>
                <a:lnTo>
                  <a:pt x="2393" y="96"/>
                </a:lnTo>
                <a:lnTo>
                  <a:pt x="2398" y="94"/>
                </a:lnTo>
                <a:lnTo>
                  <a:pt x="2403" y="92"/>
                </a:lnTo>
                <a:lnTo>
                  <a:pt x="2408" y="92"/>
                </a:lnTo>
                <a:lnTo>
                  <a:pt x="2419" y="94"/>
                </a:lnTo>
                <a:lnTo>
                  <a:pt x="2428" y="98"/>
                </a:lnTo>
                <a:lnTo>
                  <a:pt x="2433" y="100"/>
                </a:lnTo>
                <a:lnTo>
                  <a:pt x="2436" y="104"/>
                </a:lnTo>
                <a:lnTo>
                  <a:pt x="2440" y="106"/>
                </a:lnTo>
                <a:lnTo>
                  <a:pt x="2444" y="112"/>
                </a:lnTo>
                <a:lnTo>
                  <a:pt x="2447" y="116"/>
                </a:lnTo>
                <a:lnTo>
                  <a:pt x="2449" y="122"/>
                </a:lnTo>
                <a:lnTo>
                  <a:pt x="2452" y="128"/>
                </a:lnTo>
                <a:lnTo>
                  <a:pt x="2454" y="134"/>
                </a:lnTo>
                <a:lnTo>
                  <a:pt x="2457" y="148"/>
                </a:lnTo>
                <a:lnTo>
                  <a:pt x="2458" y="154"/>
                </a:lnTo>
                <a:lnTo>
                  <a:pt x="2459" y="162"/>
                </a:lnTo>
                <a:close/>
                <a:moveTo>
                  <a:pt x="2500" y="66"/>
                </a:moveTo>
                <a:lnTo>
                  <a:pt x="2496" y="64"/>
                </a:lnTo>
                <a:lnTo>
                  <a:pt x="2493" y="62"/>
                </a:lnTo>
                <a:lnTo>
                  <a:pt x="2490" y="60"/>
                </a:lnTo>
                <a:lnTo>
                  <a:pt x="2487" y="56"/>
                </a:lnTo>
                <a:lnTo>
                  <a:pt x="2484" y="50"/>
                </a:lnTo>
                <a:lnTo>
                  <a:pt x="2483" y="44"/>
                </a:lnTo>
                <a:lnTo>
                  <a:pt x="2482" y="38"/>
                </a:lnTo>
                <a:lnTo>
                  <a:pt x="2481" y="32"/>
                </a:lnTo>
                <a:lnTo>
                  <a:pt x="2482" y="26"/>
                </a:lnTo>
                <a:lnTo>
                  <a:pt x="2483" y="20"/>
                </a:lnTo>
                <a:lnTo>
                  <a:pt x="2484" y="14"/>
                </a:lnTo>
                <a:lnTo>
                  <a:pt x="2487" y="8"/>
                </a:lnTo>
                <a:lnTo>
                  <a:pt x="2490" y="4"/>
                </a:lnTo>
                <a:lnTo>
                  <a:pt x="2493" y="2"/>
                </a:lnTo>
                <a:lnTo>
                  <a:pt x="2496" y="0"/>
                </a:lnTo>
                <a:lnTo>
                  <a:pt x="2500" y="0"/>
                </a:lnTo>
                <a:lnTo>
                  <a:pt x="2503" y="0"/>
                </a:lnTo>
                <a:lnTo>
                  <a:pt x="2507" y="2"/>
                </a:lnTo>
                <a:lnTo>
                  <a:pt x="2510" y="4"/>
                </a:lnTo>
                <a:lnTo>
                  <a:pt x="2512" y="8"/>
                </a:lnTo>
                <a:lnTo>
                  <a:pt x="2515" y="14"/>
                </a:lnTo>
                <a:lnTo>
                  <a:pt x="2516" y="20"/>
                </a:lnTo>
                <a:lnTo>
                  <a:pt x="2517" y="26"/>
                </a:lnTo>
                <a:lnTo>
                  <a:pt x="2518" y="32"/>
                </a:lnTo>
                <a:lnTo>
                  <a:pt x="2517" y="38"/>
                </a:lnTo>
                <a:lnTo>
                  <a:pt x="2516" y="44"/>
                </a:lnTo>
                <a:lnTo>
                  <a:pt x="2515" y="50"/>
                </a:lnTo>
                <a:lnTo>
                  <a:pt x="2512" y="56"/>
                </a:lnTo>
                <a:lnTo>
                  <a:pt x="2510" y="60"/>
                </a:lnTo>
                <a:lnTo>
                  <a:pt x="2507" y="62"/>
                </a:lnTo>
                <a:lnTo>
                  <a:pt x="2503" y="64"/>
                </a:lnTo>
                <a:lnTo>
                  <a:pt x="2500" y="66"/>
                </a:lnTo>
                <a:close/>
                <a:moveTo>
                  <a:pt x="2483" y="96"/>
                </a:moveTo>
                <a:lnTo>
                  <a:pt x="2516" y="96"/>
                </a:lnTo>
                <a:lnTo>
                  <a:pt x="2516" y="332"/>
                </a:lnTo>
                <a:lnTo>
                  <a:pt x="2483" y="332"/>
                </a:lnTo>
                <a:lnTo>
                  <a:pt x="2483" y="96"/>
                </a:lnTo>
                <a:close/>
                <a:moveTo>
                  <a:pt x="2604" y="96"/>
                </a:moveTo>
                <a:lnTo>
                  <a:pt x="2604" y="144"/>
                </a:lnTo>
                <a:lnTo>
                  <a:pt x="2582" y="144"/>
                </a:lnTo>
                <a:lnTo>
                  <a:pt x="2582" y="258"/>
                </a:lnTo>
                <a:lnTo>
                  <a:pt x="2582" y="264"/>
                </a:lnTo>
                <a:lnTo>
                  <a:pt x="2583" y="270"/>
                </a:lnTo>
                <a:lnTo>
                  <a:pt x="2584" y="274"/>
                </a:lnTo>
                <a:lnTo>
                  <a:pt x="2585" y="276"/>
                </a:lnTo>
                <a:lnTo>
                  <a:pt x="2587" y="280"/>
                </a:lnTo>
                <a:lnTo>
                  <a:pt x="2589" y="280"/>
                </a:lnTo>
                <a:lnTo>
                  <a:pt x="2591" y="282"/>
                </a:lnTo>
                <a:lnTo>
                  <a:pt x="2593" y="282"/>
                </a:lnTo>
                <a:lnTo>
                  <a:pt x="2598" y="280"/>
                </a:lnTo>
                <a:lnTo>
                  <a:pt x="2601" y="280"/>
                </a:lnTo>
                <a:lnTo>
                  <a:pt x="2607" y="328"/>
                </a:lnTo>
                <a:lnTo>
                  <a:pt x="2600" y="332"/>
                </a:lnTo>
                <a:lnTo>
                  <a:pt x="2595" y="334"/>
                </a:lnTo>
                <a:lnTo>
                  <a:pt x="2589" y="334"/>
                </a:lnTo>
                <a:lnTo>
                  <a:pt x="2584" y="334"/>
                </a:lnTo>
                <a:lnTo>
                  <a:pt x="2580" y="334"/>
                </a:lnTo>
                <a:lnTo>
                  <a:pt x="2573" y="332"/>
                </a:lnTo>
                <a:lnTo>
                  <a:pt x="2566" y="326"/>
                </a:lnTo>
                <a:lnTo>
                  <a:pt x="2563" y="322"/>
                </a:lnTo>
                <a:lnTo>
                  <a:pt x="2560" y="318"/>
                </a:lnTo>
                <a:lnTo>
                  <a:pt x="2556" y="310"/>
                </a:lnTo>
                <a:lnTo>
                  <a:pt x="2554" y="304"/>
                </a:lnTo>
                <a:lnTo>
                  <a:pt x="2552" y="298"/>
                </a:lnTo>
                <a:lnTo>
                  <a:pt x="2551" y="290"/>
                </a:lnTo>
                <a:lnTo>
                  <a:pt x="2550" y="284"/>
                </a:lnTo>
                <a:lnTo>
                  <a:pt x="2550" y="276"/>
                </a:lnTo>
                <a:lnTo>
                  <a:pt x="2550" y="268"/>
                </a:lnTo>
                <a:lnTo>
                  <a:pt x="2550" y="144"/>
                </a:lnTo>
                <a:lnTo>
                  <a:pt x="2533" y="144"/>
                </a:lnTo>
                <a:lnTo>
                  <a:pt x="2533" y="96"/>
                </a:lnTo>
                <a:lnTo>
                  <a:pt x="2550" y="96"/>
                </a:lnTo>
                <a:lnTo>
                  <a:pt x="2550" y="40"/>
                </a:lnTo>
                <a:lnTo>
                  <a:pt x="2582" y="40"/>
                </a:lnTo>
                <a:lnTo>
                  <a:pt x="2582" y="96"/>
                </a:lnTo>
                <a:lnTo>
                  <a:pt x="2604" y="96"/>
                </a:lnTo>
                <a:close/>
                <a:moveTo>
                  <a:pt x="2648" y="419"/>
                </a:moveTo>
                <a:lnTo>
                  <a:pt x="2642" y="419"/>
                </a:lnTo>
                <a:lnTo>
                  <a:pt x="2636" y="417"/>
                </a:lnTo>
                <a:lnTo>
                  <a:pt x="2631" y="415"/>
                </a:lnTo>
                <a:lnTo>
                  <a:pt x="2627" y="411"/>
                </a:lnTo>
                <a:lnTo>
                  <a:pt x="2635" y="363"/>
                </a:lnTo>
                <a:lnTo>
                  <a:pt x="2639" y="365"/>
                </a:lnTo>
                <a:lnTo>
                  <a:pt x="2643" y="367"/>
                </a:lnTo>
                <a:lnTo>
                  <a:pt x="2646" y="367"/>
                </a:lnTo>
                <a:lnTo>
                  <a:pt x="2649" y="365"/>
                </a:lnTo>
                <a:lnTo>
                  <a:pt x="2652" y="363"/>
                </a:lnTo>
                <a:lnTo>
                  <a:pt x="2655" y="359"/>
                </a:lnTo>
                <a:lnTo>
                  <a:pt x="2657" y="355"/>
                </a:lnTo>
                <a:lnTo>
                  <a:pt x="2659" y="347"/>
                </a:lnTo>
                <a:lnTo>
                  <a:pt x="2661" y="337"/>
                </a:lnTo>
                <a:lnTo>
                  <a:pt x="2618" y="96"/>
                </a:lnTo>
                <a:lnTo>
                  <a:pt x="2653" y="96"/>
                </a:lnTo>
                <a:lnTo>
                  <a:pt x="2677" y="268"/>
                </a:lnTo>
                <a:lnTo>
                  <a:pt x="2703" y="96"/>
                </a:lnTo>
                <a:lnTo>
                  <a:pt x="2738" y="96"/>
                </a:lnTo>
                <a:lnTo>
                  <a:pt x="2692" y="355"/>
                </a:lnTo>
                <a:lnTo>
                  <a:pt x="2689" y="369"/>
                </a:lnTo>
                <a:lnTo>
                  <a:pt x="2686" y="381"/>
                </a:lnTo>
                <a:lnTo>
                  <a:pt x="2684" y="387"/>
                </a:lnTo>
                <a:lnTo>
                  <a:pt x="2681" y="393"/>
                </a:lnTo>
                <a:lnTo>
                  <a:pt x="2677" y="401"/>
                </a:lnTo>
                <a:lnTo>
                  <a:pt x="2674" y="405"/>
                </a:lnTo>
                <a:lnTo>
                  <a:pt x="2671" y="409"/>
                </a:lnTo>
                <a:lnTo>
                  <a:pt x="2664" y="415"/>
                </a:lnTo>
                <a:lnTo>
                  <a:pt x="2661" y="417"/>
                </a:lnTo>
                <a:lnTo>
                  <a:pt x="2657" y="417"/>
                </a:lnTo>
                <a:lnTo>
                  <a:pt x="2648" y="419"/>
                </a:lnTo>
                <a:close/>
                <a:moveTo>
                  <a:pt x="1135" y="553"/>
                </a:moveTo>
                <a:lnTo>
                  <a:pt x="1134" y="545"/>
                </a:lnTo>
                <a:lnTo>
                  <a:pt x="1132" y="537"/>
                </a:lnTo>
                <a:lnTo>
                  <a:pt x="1130" y="531"/>
                </a:lnTo>
                <a:lnTo>
                  <a:pt x="1127" y="525"/>
                </a:lnTo>
                <a:lnTo>
                  <a:pt x="1123" y="521"/>
                </a:lnTo>
                <a:lnTo>
                  <a:pt x="1121" y="519"/>
                </a:lnTo>
                <a:lnTo>
                  <a:pt x="1119" y="517"/>
                </a:lnTo>
                <a:lnTo>
                  <a:pt x="1114" y="515"/>
                </a:lnTo>
                <a:lnTo>
                  <a:pt x="1108" y="515"/>
                </a:lnTo>
                <a:lnTo>
                  <a:pt x="1102" y="515"/>
                </a:lnTo>
                <a:lnTo>
                  <a:pt x="1097" y="517"/>
                </a:lnTo>
                <a:lnTo>
                  <a:pt x="1093" y="519"/>
                </a:lnTo>
                <a:lnTo>
                  <a:pt x="1091" y="521"/>
                </a:lnTo>
                <a:lnTo>
                  <a:pt x="1089" y="525"/>
                </a:lnTo>
                <a:lnTo>
                  <a:pt x="1086" y="529"/>
                </a:lnTo>
                <a:lnTo>
                  <a:pt x="1084" y="535"/>
                </a:lnTo>
                <a:lnTo>
                  <a:pt x="1083" y="543"/>
                </a:lnTo>
                <a:lnTo>
                  <a:pt x="1083" y="549"/>
                </a:lnTo>
                <a:lnTo>
                  <a:pt x="1083" y="553"/>
                </a:lnTo>
                <a:lnTo>
                  <a:pt x="1083" y="557"/>
                </a:lnTo>
                <a:lnTo>
                  <a:pt x="1085" y="565"/>
                </a:lnTo>
                <a:lnTo>
                  <a:pt x="1087" y="571"/>
                </a:lnTo>
                <a:lnTo>
                  <a:pt x="1090" y="575"/>
                </a:lnTo>
                <a:lnTo>
                  <a:pt x="1094" y="579"/>
                </a:lnTo>
                <a:lnTo>
                  <a:pt x="1098" y="583"/>
                </a:lnTo>
                <a:lnTo>
                  <a:pt x="1108" y="589"/>
                </a:lnTo>
                <a:lnTo>
                  <a:pt x="1122" y="595"/>
                </a:lnTo>
                <a:lnTo>
                  <a:pt x="1128" y="599"/>
                </a:lnTo>
                <a:lnTo>
                  <a:pt x="1135" y="603"/>
                </a:lnTo>
                <a:lnTo>
                  <a:pt x="1146" y="613"/>
                </a:lnTo>
                <a:lnTo>
                  <a:pt x="1151" y="619"/>
                </a:lnTo>
                <a:lnTo>
                  <a:pt x="1156" y="627"/>
                </a:lnTo>
                <a:lnTo>
                  <a:pt x="1159" y="635"/>
                </a:lnTo>
                <a:lnTo>
                  <a:pt x="1163" y="643"/>
                </a:lnTo>
                <a:lnTo>
                  <a:pt x="1165" y="653"/>
                </a:lnTo>
                <a:lnTo>
                  <a:pt x="1167" y="663"/>
                </a:lnTo>
                <a:lnTo>
                  <a:pt x="1168" y="675"/>
                </a:lnTo>
                <a:lnTo>
                  <a:pt x="1169" y="687"/>
                </a:lnTo>
                <a:lnTo>
                  <a:pt x="1169" y="697"/>
                </a:lnTo>
                <a:lnTo>
                  <a:pt x="1168" y="707"/>
                </a:lnTo>
                <a:lnTo>
                  <a:pt x="1167" y="717"/>
                </a:lnTo>
                <a:lnTo>
                  <a:pt x="1165" y="727"/>
                </a:lnTo>
                <a:lnTo>
                  <a:pt x="1163" y="735"/>
                </a:lnTo>
                <a:lnTo>
                  <a:pt x="1160" y="743"/>
                </a:lnTo>
                <a:lnTo>
                  <a:pt x="1156" y="749"/>
                </a:lnTo>
                <a:lnTo>
                  <a:pt x="1153" y="757"/>
                </a:lnTo>
                <a:lnTo>
                  <a:pt x="1149" y="763"/>
                </a:lnTo>
                <a:lnTo>
                  <a:pt x="1144" y="767"/>
                </a:lnTo>
                <a:lnTo>
                  <a:pt x="1139" y="771"/>
                </a:lnTo>
                <a:lnTo>
                  <a:pt x="1133" y="775"/>
                </a:lnTo>
                <a:lnTo>
                  <a:pt x="1121" y="781"/>
                </a:lnTo>
                <a:lnTo>
                  <a:pt x="1115" y="781"/>
                </a:lnTo>
                <a:lnTo>
                  <a:pt x="1108" y="781"/>
                </a:lnTo>
                <a:lnTo>
                  <a:pt x="1101" y="781"/>
                </a:lnTo>
                <a:lnTo>
                  <a:pt x="1094" y="781"/>
                </a:lnTo>
                <a:lnTo>
                  <a:pt x="1088" y="779"/>
                </a:lnTo>
                <a:lnTo>
                  <a:pt x="1082" y="775"/>
                </a:lnTo>
                <a:lnTo>
                  <a:pt x="1077" y="771"/>
                </a:lnTo>
                <a:lnTo>
                  <a:pt x="1071" y="767"/>
                </a:lnTo>
                <a:lnTo>
                  <a:pt x="1067" y="761"/>
                </a:lnTo>
                <a:lnTo>
                  <a:pt x="1062" y="755"/>
                </a:lnTo>
                <a:lnTo>
                  <a:pt x="1058" y="749"/>
                </a:lnTo>
                <a:lnTo>
                  <a:pt x="1055" y="741"/>
                </a:lnTo>
                <a:lnTo>
                  <a:pt x="1052" y="733"/>
                </a:lnTo>
                <a:lnTo>
                  <a:pt x="1049" y="723"/>
                </a:lnTo>
                <a:lnTo>
                  <a:pt x="1047" y="713"/>
                </a:lnTo>
                <a:lnTo>
                  <a:pt x="1046" y="703"/>
                </a:lnTo>
                <a:lnTo>
                  <a:pt x="1045" y="691"/>
                </a:lnTo>
                <a:lnTo>
                  <a:pt x="1045" y="679"/>
                </a:lnTo>
                <a:lnTo>
                  <a:pt x="1077" y="679"/>
                </a:lnTo>
                <a:lnTo>
                  <a:pt x="1078" y="689"/>
                </a:lnTo>
                <a:lnTo>
                  <a:pt x="1079" y="699"/>
                </a:lnTo>
                <a:lnTo>
                  <a:pt x="1082" y="707"/>
                </a:lnTo>
                <a:lnTo>
                  <a:pt x="1084" y="711"/>
                </a:lnTo>
                <a:lnTo>
                  <a:pt x="1086" y="715"/>
                </a:lnTo>
                <a:lnTo>
                  <a:pt x="1091" y="719"/>
                </a:lnTo>
                <a:lnTo>
                  <a:pt x="1096" y="723"/>
                </a:lnTo>
                <a:lnTo>
                  <a:pt x="1101" y="725"/>
                </a:lnTo>
                <a:lnTo>
                  <a:pt x="1108" y="727"/>
                </a:lnTo>
                <a:lnTo>
                  <a:pt x="1114" y="725"/>
                </a:lnTo>
                <a:lnTo>
                  <a:pt x="1119" y="723"/>
                </a:lnTo>
                <a:lnTo>
                  <a:pt x="1124" y="719"/>
                </a:lnTo>
                <a:lnTo>
                  <a:pt x="1128" y="715"/>
                </a:lnTo>
                <a:lnTo>
                  <a:pt x="1131" y="709"/>
                </a:lnTo>
                <a:lnTo>
                  <a:pt x="1133" y="703"/>
                </a:lnTo>
                <a:lnTo>
                  <a:pt x="1135" y="695"/>
                </a:lnTo>
                <a:lnTo>
                  <a:pt x="1135" y="687"/>
                </a:lnTo>
                <a:lnTo>
                  <a:pt x="1135" y="679"/>
                </a:lnTo>
                <a:lnTo>
                  <a:pt x="1134" y="673"/>
                </a:lnTo>
                <a:lnTo>
                  <a:pt x="1133" y="671"/>
                </a:lnTo>
                <a:lnTo>
                  <a:pt x="1131" y="667"/>
                </a:lnTo>
                <a:lnTo>
                  <a:pt x="1128" y="663"/>
                </a:lnTo>
                <a:lnTo>
                  <a:pt x="1125" y="659"/>
                </a:lnTo>
                <a:lnTo>
                  <a:pt x="1120" y="655"/>
                </a:lnTo>
                <a:lnTo>
                  <a:pt x="1115" y="651"/>
                </a:lnTo>
                <a:lnTo>
                  <a:pt x="1109" y="649"/>
                </a:lnTo>
                <a:lnTo>
                  <a:pt x="1092" y="639"/>
                </a:lnTo>
                <a:lnTo>
                  <a:pt x="1082" y="635"/>
                </a:lnTo>
                <a:lnTo>
                  <a:pt x="1074" y="627"/>
                </a:lnTo>
                <a:lnTo>
                  <a:pt x="1066" y="619"/>
                </a:lnTo>
                <a:lnTo>
                  <a:pt x="1060" y="609"/>
                </a:lnTo>
                <a:lnTo>
                  <a:pt x="1057" y="603"/>
                </a:lnTo>
                <a:lnTo>
                  <a:pt x="1055" y="599"/>
                </a:lnTo>
                <a:lnTo>
                  <a:pt x="1053" y="591"/>
                </a:lnTo>
                <a:lnTo>
                  <a:pt x="1052" y="585"/>
                </a:lnTo>
                <a:lnTo>
                  <a:pt x="1050" y="577"/>
                </a:lnTo>
                <a:lnTo>
                  <a:pt x="1049" y="571"/>
                </a:lnTo>
                <a:lnTo>
                  <a:pt x="1049" y="563"/>
                </a:lnTo>
                <a:lnTo>
                  <a:pt x="1049" y="553"/>
                </a:lnTo>
                <a:lnTo>
                  <a:pt x="1049" y="541"/>
                </a:lnTo>
                <a:lnTo>
                  <a:pt x="1050" y="533"/>
                </a:lnTo>
                <a:lnTo>
                  <a:pt x="1051" y="527"/>
                </a:lnTo>
                <a:lnTo>
                  <a:pt x="1053" y="515"/>
                </a:lnTo>
                <a:lnTo>
                  <a:pt x="1055" y="509"/>
                </a:lnTo>
                <a:lnTo>
                  <a:pt x="1056" y="503"/>
                </a:lnTo>
                <a:lnTo>
                  <a:pt x="1061" y="493"/>
                </a:lnTo>
                <a:lnTo>
                  <a:pt x="1066" y="485"/>
                </a:lnTo>
                <a:lnTo>
                  <a:pt x="1068" y="481"/>
                </a:lnTo>
                <a:lnTo>
                  <a:pt x="1071" y="477"/>
                </a:lnTo>
                <a:lnTo>
                  <a:pt x="1078" y="471"/>
                </a:lnTo>
                <a:lnTo>
                  <a:pt x="1085" y="465"/>
                </a:lnTo>
                <a:lnTo>
                  <a:pt x="1092" y="461"/>
                </a:lnTo>
                <a:lnTo>
                  <a:pt x="1100" y="459"/>
                </a:lnTo>
                <a:lnTo>
                  <a:pt x="1108" y="459"/>
                </a:lnTo>
                <a:lnTo>
                  <a:pt x="1117" y="459"/>
                </a:lnTo>
                <a:lnTo>
                  <a:pt x="1125" y="461"/>
                </a:lnTo>
                <a:lnTo>
                  <a:pt x="1132" y="465"/>
                </a:lnTo>
                <a:lnTo>
                  <a:pt x="1139" y="471"/>
                </a:lnTo>
                <a:lnTo>
                  <a:pt x="1145" y="477"/>
                </a:lnTo>
                <a:lnTo>
                  <a:pt x="1150" y="485"/>
                </a:lnTo>
                <a:lnTo>
                  <a:pt x="1155" y="493"/>
                </a:lnTo>
                <a:lnTo>
                  <a:pt x="1159" y="505"/>
                </a:lnTo>
                <a:lnTo>
                  <a:pt x="1162" y="515"/>
                </a:lnTo>
                <a:lnTo>
                  <a:pt x="1165" y="527"/>
                </a:lnTo>
                <a:lnTo>
                  <a:pt x="1166" y="539"/>
                </a:lnTo>
                <a:lnTo>
                  <a:pt x="1167" y="553"/>
                </a:lnTo>
                <a:lnTo>
                  <a:pt x="1135" y="553"/>
                </a:lnTo>
                <a:close/>
                <a:moveTo>
                  <a:pt x="1245" y="781"/>
                </a:moveTo>
                <a:lnTo>
                  <a:pt x="1236" y="781"/>
                </a:lnTo>
                <a:lnTo>
                  <a:pt x="1232" y="779"/>
                </a:lnTo>
                <a:lnTo>
                  <a:pt x="1228" y="777"/>
                </a:lnTo>
                <a:lnTo>
                  <a:pt x="1221" y="773"/>
                </a:lnTo>
                <a:lnTo>
                  <a:pt x="1214" y="767"/>
                </a:lnTo>
                <a:lnTo>
                  <a:pt x="1208" y="757"/>
                </a:lnTo>
                <a:lnTo>
                  <a:pt x="1205" y="753"/>
                </a:lnTo>
                <a:lnTo>
                  <a:pt x="1202" y="749"/>
                </a:lnTo>
                <a:lnTo>
                  <a:pt x="1200" y="743"/>
                </a:lnTo>
                <a:lnTo>
                  <a:pt x="1198" y="737"/>
                </a:lnTo>
                <a:lnTo>
                  <a:pt x="1196" y="731"/>
                </a:lnTo>
                <a:lnTo>
                  <a:pt x="1194" y="723"/>
                </a:lnTo>
                <a:lnTo>
                  <a:pt x="1192" y="717"/>
                </a:lnTo>
                <a:lnTo>
                  <a:pt x="1191" y="709"/>
                </a:lnTo>
                <a:lnTo>
                  <a:pt x="1189" y="695"/>
                </a:lnTo>
                <a:lnTo>
                  <a:pt x="1187" y="677"/>
                </a:lnTo>
                <a:lnTo>
                  <a:pt x="1187" y="661"/>
                </a:lnTo>
                <a:lnTo>
                  <a:pt x="1187" y="643"/>
                </a:lnTo>
                <a:lnTo>
                  <a:pt x="1189" y="627"/>
                </a:lnTo>
                <a:lnTo>
                  <a:pt x="1190" y="619"/>
                </a:lnTo>
                <a:lnTo>
                  <a:pt x="1191" y="611"/>
                </a:lnTo>
                <a:lnTo>
                  <a:pt x="1194" y="597"/>
                </a:lnTo>
                <a:lnTo>
                  <a:pt x="1198" y="583"/>
                </a:lnTo>
                <a:lnTo>
                  <a:pt x="1202" y="573"/>
                </a:lnTo>
                <a:lnTo>
                  <a:pt x="1208" y="563"/>
                </a:lnTo>
                <a:lnTo>
                  <a:pt x="1214" y="553"/>
                </a:lnTo>
                <a:lnTo>
                  <a:pt x="1217" y="551"/>
                </a:lnTo>
                <a:lnTo>
                  <a:pt x="1221" y="547"/>
                </a:lnTo>
                <a:lnTo>
                  <a:pt x="1228" y="543"/>
                </a:lnTo>
                <a:lnTo>
                  <a:pt x="1232" y="541"/>
                </a:lnTo>
                <a:lnTo>
                  <a:pt x="1236" y="539"/>
                </a:lnTo>
                <a:lnTo>
                  <a:pt x="1245" y="539"/>
                </a:lnTo>
                <a:lnTo>
                  <a:pt x="1252" y="539"/>
                </a:lnTo>
                <a:lnTo>
                  <a:pt x="1259" y="541"/>
                </a:lnTo>
                <a:lnTo>
                  <a:pt x="1266" y="545"/>
                </a:lnTo>
                <a:lnTo>
                  <a:pt x="1272" y="549"/>
                </a:lnTo>
                <a:lnTo>
                  <a:pt x="1277" y="555"/>
                </a:lnTo>
                <a:lnTo>
                  <a:pt x="1282" y="563"/>
                </a:lnTo>
                <a:lnTo>
                  <a:pt x="1286" y="571"/>
                </a:lnTo>
                <a:lnTo>
                  <a:pt x="1290" y="581"/>
                </a:lnTo>
                <a:lnTo>
                  <a:pt x="1293" y="591"/>
                </a:lnTo>
                <a:lnTo>
                  <a:pt x="1295" y="603"/>
                </a:lnTo>
                <a:lnTo>
                  <a:pt x="1297" y="615"/>
                </a:lnTo>
                <a:lnTo>
                  <a:pt x="1297" y="629"/>
                </a:lnTo>
                <a:lnTo>
                  <a:pt x="1267" y="629"/>
                </a:lnTo>
                <a:lnTo>
                  <a:pt x="1266" y="621"/>
                </a:lnTo>
                <a:lnTo>
                  <a:pt x="1264" y="613"/>
                </a:lnTo>
                <a:lnTo>
                  <a:pt x="1262" y="607"/>
                </a:lnTo>
                <a:lnTo>
                  <a:pt x="1260" y="601"/>
                </a:lnTo>
                <a:lnTo>
                  <a:pt x="1257" y="595"/>
                </a:lnTo>
                <a:lnTo>
                  <a:pt x="1253" y="593"/>
                </a:lnTo>
                <a:lnTo>
                  <a:pt x="1249" y="591"/>
                </a:lnTo>
                <a:lnTo>
                  <a:pt x="1245" y="589"/>
                </a:lnTo>
                <a:lnTo>
                  <a:pt x="1240" y="591"/>
                </a:lnTo>
                <a:lnTo>
                  <a:pt x="1235" y="595"/>
                </a:lnTo>
                <a:lnTo>
                  <a:pt x="1231" y="599"/>
                </a:lnTo>
                <a:lnTo>
                  <a:pt x="1227" y="607"/>
                </a:lnTo>
                <a:lnTo>
                  <a:pt x="1225" y="613"/>
                </a:lnTo>
                <a:lnTo>
                  <a:pt x="1224" y="617"/>
                </a:lnTo>
                <a:lnTo>
                  <a:pt x="1222" y="629"/>
                </a:lnTo>
                <a:lnTo>
                  <a:pt x="1220" y="643"/>
                </a:lnTo>
                <a:lnTo>
                  <a:pt x="1220" y="659"/>
                </a:lnTo>
                <a:lnTo>
                  <a:pt x="1220" y="675"/>
                </a:lnTo>
                <a:lnTo>
                  <a:pt x="1222" y="689"/>
                </a:lnTo>
                <a:lnTo>
                  <a:pt x="1223" y="695"/>
                </a:lnTo>
                <a:lnTo>
                  <a:pt x="1224" y="701"/>
                </a:lnTo>
                <a:lnTo>
                  <a:pt x="1225" y="707"/>
                </a:lnTo>
                <a:lnTo>
                  <a:pt x="1227" y="711"/>
                </a:lnTo>
                <a:lnTo>
                  <a:pt x="1231" y="719"/>
                </a:lnTo>
                <a:lnTo>
                  <a:pt x="1233" y="723"/>
                </a:lnTo>
                <a:lnTo>
                  <a:pt x="1235" y="725"/>
                </a:lnTo>
                <a:lnTo>
                  <a:pt x="1240" y="729"/>
                </a:lnTo>
                <a:lnTo>
                  <a:pt x="1242" y="729"/>
                </a:lnTo>
                <a:lnTo>
                  <a:pt x="1245" y="731"/>
                </a:lnTo>
                <a:lnTo>
                  <a:pt x="1249" y="729"/>
                </a:lnTo>
                <a:lnTo>
                  <a:pt x="1253" y="727"/>
                </a:lnTo>
                <a:lnTo>
                  <a:pt x="1256" y="725"/>
                </a:lnTo>
                <a:lnTo>
                  <a:pt x="1259" y="719"/>
                </a:lnTo>
                <a:lnTo>
                  <a:pt x="1262" y="715"/>
                </a:lnTo>
                <a:lnTo>
                  <a:pt x="1264" y="707"/>
                </a:lnTo>
                <a:lnTo>
                  <a:pt x="1266" y="699"/>
                </a:lnTo>
                <a:lnTo>
                  <a:pt x="1267" y="691"/>
                </a:lnTo>
                <a:lnTo>
                  <a:pt x="1297" y="691"/>
                </a:lnTo>
                <a:lnTo>
                  <a:pt x="1297" y="703"/>
                </a:lnTo>
                <a:lnTo>
                  <a:pt x="1295" y="717"/>
                </a:lnTo>
                <a:lnTo>
                  <a:pt x="1294" y="723"/>
                </a:lnTo>
                <a:lnTo>
                  <a:pt x="1293" y="727"/>
                </a:lnTo>
                <a:lnTo>
                  <a:pt x="1292" y="733"/>
                </a:lnTo>
                <a:lnTo>
                  <a:pt x="1290" y="739"/>
                </a:lnTo>
                <a:lnTo>
                  <a:pt x="1287" y="749"/>
                </a:lnTo>
                <a:lnTo>
                  <a:pt x="1282" y="757"/>
                </a:lnTo>
                <a:lnTo>
                  <a:pt x="1277" y="765"/>
                </a:lnTo>
                <a:lnTo>
                  <a:pt x="1272" y="771"/>
                </a:lnTo>
                <a:lnTo>
                  <a:pt x="1266" y="775"/>
                </a:lnTo>
                <a:lnTo>
                  <a:pt x="1259" y="779"/>
                </a:lnTo>
                <a:lnTo>
                  <a:pt x="1252" y="781"/>
                </a:lnTo>
                <a:lnTo>
                  <a:pt x="1245" y="781"/>
                </a:lnTo>
                <a:close/>
                <a:moveTo>
                  <a:pt x="1353" y="641"/>
                </a:moveTo>
                <a:lnTo>
                  <a:pt x="1353" y="777"/>
                </a:lnTo>
                <a:lnTo>
                  <a:pt x="1319" y="777"/>
                </a:lnTo>
                <a:lnTo>
                  <a:pt x="1319" y="463"/>
                </a:lnTo>
                <a:lnTo>
                  <a:pt x="1352" y="463"/>
                </a:lnTo>
                <a:lnTo>
                  <a:pt x="1352" y="583"/>
                </a:lnTo>
                <a:lnTo>
                  <a:pt x="1355" y="573"/>
                </a:lnTo>
                <a:lnTo>
                  <a:pt x="1358" y="565"/>
                </a:lnTo>
                <a:lnTo>
                  <a:pt x="1362" y="557"/>
                </a:lnTo>
                <a:lnTo>
                  <a:pt x="1366" y="551"/>
                </a:lnTo>
                <a:lnTo>
                  <a:pt x="1371" y="545"/>
                </a:lnTo>
                <a:lnTo>
                  <a:pt x="1376" y="541"/>
                </a:lnTo>
                <a:lnTo>
                  <a:pt x="1382" y="539"/>
                </a:lnTo>
                <a:lnTo>
                  <a:pt x="1389" y="539"/>
                </a:lnTo>
                <a:lnTo>
                  <a:pt x="1397" y="541"/>
                </a:lnTo>
                <a:lnTo>
                  <a:pt x="1401" y="541"/>
                </a:lnTo>
                <a:lnTo>
                  <a:pt x="1405" y="545"/>
                </a:lnTo>
                <a:lnTo>
                  <a:pt x="1409" y="547"/>
                </a:lnTo>
                <a:lnTo>
                  <a:pt x="1412" y="551"/>
                </a:lnTo>
                <a:lnTo>
                  <a:pt x="1415" y="557"/>
                </a:lnTo>
                <a:lnTo>
                  <a:pt x="1418" y="563"/>
                </a:lnTo>
                <a:lnTo>
                  <a:pt x="1421" y="569"/>
                </a:lnTo>
                <a:lnTo>
                  <a:pt x="1423" y="575"/>
                </a:lnTo>
                <a:lnTo>
                  <a:pt x="1425" y="583"/>
                </a:lnTo>
                <a:lnTo>
                  <a:pt x="1427" y="591"/>
                </a:lnTo>
                <a:lnTo>
                  <a:pt x="1428" y="599"/>
                </a:lnTo>
                <a:lnTo>
                  <a:pt x="1429" y="607"/>
                </a:lnTo>
                <a:lnTo>
                  <a:pt x="1429" y="617"/>
                </a:lnTo>
                <a:lnTo>
                  <a:pt x="1429" y="627"/>
                </a:lnTo>
                <a:lnTo>
                  <a:pt x="1429" y="777"/>
                </a:lnTo>
                <a:lnTo>
                  <a:pt x="1397" y="777"/>
                </a:lnTo>
                <a:lnTo>
                  <a:pt x="1397" y="639"/>
                </a:lnTo>
                <a:lnTo>
                  <a:pt x="1396" y="629"/>
                </a:lnTo>
                <a:lnTo>
                  <a:pt x="1395" y="619"/>
                </a:lnTo>
                <a:lnTo>
                  <a:pt x="1394" y="611"/>
                </a:lnTo>
                <a:lnTo>
                  <a:pt x="1391" y="605"/>
                </a:lnTo>
                <a:lnTo>
                  <a:pt x="1388" y="599"/>
                </a:lnTo>
                <a:lnTo>
                  <a:pt x="1384" y="595"/>
                </a:lnTo>
                <a:lnTo>
                  <a:pt x="1380" y="593"/>
                </a:lnTo>
                <a:lnTo>
                  <a:pt x="1376" y="593"/>
                </a:lnTo>
                <a:lnTo>
                  <a:pt x="1371" y="593"/>
                </a:lnTo>
                <a:lnTo>
                  <a:pt x="1366" y="595"/>
                </a:lnTo>
                <a:lnTo>
                  <a:pt x="1363" y="599"/>
                </a:lnTo>
                <a:lnTo>
                  <a:pt x="1359" y="605"/>
                </a:lnTo>
                <a:lnTo>
                  <a:pt x="1356" y="613"/>
                </a:lnTo>
                <a:lnTo>
                  <a:pt x="1354" y="621"/>
                </a:lnTo>
                <a:lnTo>
                  <a:pt x="1353" y="631"/>
                </a:lnTo>
                <a:lnTo>
                  <a:pt x="1353" y="641"/>
                </a:lnTo>
                <a:close/>
                <a:moveTo>
                  <a:pt x="1509" y="781"/>
                </a:moveTo>
                <a:lnTo>
                  <a:pt x="1500" y="781"/>
                </a:lnTo>
                <a:lnTo>
                  <a:pt x="1496" y="779"/>
                </a:lnTo>
                <a:lnTo>
                  <a:pt x="1492" y="779"/>
                </a:lnTo>
                <a:lnTo>
                  <a:pt x="1485" y="773"/>
                </a:lnTo>
                <a:lnTo>
                  <a:pt x="1478" y="767"/>
                </a:lnTo>
                <a:lnTo>
                  <a:pt x="1472" y="759"/>
                </a:lnTo>
                <a:lnTo>
                  <a:pt x="1466" y="749"/>
                </a:lnTo>
                <a:lnTo>
                  <a:pt x="1462" y="737"/>
                </a:lnTo>
                <a:lnTo>
                  <a:pt x="1458" y="723"/>
                </a:lnTo>
                <a:lnTo>
                  <a:pt x="1455" y="709"/>
                </a:lnTo>
                <a:lnTo>
                  <a:pt x="1452" y="695"/>
                </a:lnTo>
                <a:lnTo>
                  <a:pt x="1451" y="677"/>
                </a:lnTo>
                <a:lnTo>
                  <a:pt x="1451" y="661"/>
                </a:lnTo>
                <a:lnTo>
                  <a:pt x="1451" y="643"/>
                </a:lnTo>
                <a:lnTo>
                  <a:pt x="1452" y="627"/>
                </a:lnTo>
                <a:lnTo>
                  <a:pt x="1453" y="619"/>
                </a:lnTo>
                <a:lnTo>
                  <a:pt x="1455" y="611"/>
                </a:lnTo>
                <a:lnTo>
                  <a:pt x="1458" y="597"/>
                </a:lnTo>
                <a:lnTo>
                  <a:pt x="1462" y="583"/>
                </a:lnTo>
                <a:lnTo>
                  <a:pt x="1466" y="573"/>
                </a:lnTo>
                <a:lnTo>
                  <a:pt x="1472" y="563"/>
                </a:lnTo>
                <a:lnTo>
                  <a:pt x="1478" y="553"/>
                </a:lnTo>
                <a:lnTo>
                  <a:pt x="1481" y="551"/>
                </a:lnTo>
                <a:lnTo>
                  <a:pt x="1485" y="547"/>
                </a:lnTo>
                <a:lnTo>
                  <a:pt x="1492" y="543"/>
                </a:lnTo>
                <a:lnTo>
                  <a:pt x="1496" y="541"/>
                </a:lnTo>
                <a:lnTo>
                  <a:pt x="1500" y="539"/>
                </a:lnTo>
                <a:lnTo>
                  <a:pt x="1509" y="539"/>
                </a:lnTo>
                <a:lnTo>
                  <a:pt x="1517" y="539"/>
                </a:lnTo>
                <a:lnTo>
                  <a:pt x="1521" y="541"/>
                </a:lnTo>
                <a:lnTo>
                  <a:pt x="1525" y="543"/>
                </a:lnTo>
                <a:lnTo>
                  <a:pt x="1533" y="547"/>
                </a:lnTo>
                <a:lnTo>
                  <a:pt x="1539" y="553"/>
                </a:lnTo>
                <a:lnTo>
                  <a:pt x="1546" y="563"/>
                </a:lnTo>
                <a:lnTo>
                  <a:pt x="1551" y="573"/>
                </a:lnTo>
                <a:lnTo>
                  <a:pt x="1556" y="583"/>
                </a:lnTo>
                <a:lnTo>
                  <a:pt x="1560" y="597"/>
                </a:lnTo>
                <a:lnTo>
                  <a:pt x="1561" y="603"/>
                </a:lnTo>
                <a:lnTo>
                  <a:pt x="1563" y="611"/>
                </a:lnTo>
                <a:lnTo>
                  <a:pt x="1565" y="627"/>
                </a:lnTo>
                <a:lnTo>
                  <a:pt x="1566" y="643"/>
                </a:lnTo>
                <a:lnTo>
                  <a:pt x="1567" y="661"/>
                </a:lnTo>
                <a:lnTo>
                  <a:pt x="1566" y="677"/>
                </a:lnTo>
                <a:lnTo>
                  <a:pt x="1565" y="695"/>
                </a:lnTo>
                <a:lnTo>
                  <a:pt x="1564" y="703"/>
                </a:lnTo>
                <a:lnTo>
                  <a:pt x="1563" y="709"/>
                </a:lnTo>
                <a:lnTo>
                  <a:pt x="1560" y="723"/>
                </a:lnTo>
                <a:lnTo>
                  <a:pt x="1556" y="737"/>
                </a:lnTo>
                <a:lnTo>
                  <a:pt x="1551" y="749"/>
                </a:lnTo>
                <a:lnTo>
                  <a:pt x="1546" y="759"/>
                </a:lnTo>
                <a:lnTo>
                  <a:pt x="1539" y="767"/>
                </a:lnTo>
                <a:lnTo>
                  <a:pt x="1536" y="771"/>
                </a:lnTo>
                <a:lnTo>
                  <a:pt x="1533" y="773"/>
                </a:lnTo>
                <a:lnTo>
                  <a:pt x="1525" y="779"/>
                </a:lnTo>
                <a:lnTo>
                  <a:pt x="1521" y="779"/>
                </a:lnTo>
                <a:lnTo>
                  <a:pt x="1517" y="781"/>
                </a:lnTo>
                <a:lnTo>
                  <a:pt x="1509" y="781"/>
                </a:lnTo>
                <a:close/>
                <a:moveTo>
                  <a:pt x="1509" y="731"/>
                </a:moveTo>
                <a:lnTo>
                  <a:pt x="1514" y="729"/>
                </a:lnTo>
                <a:lnTo>
                  <a:pt x="1517" y="729"/>
                </a:lnTo>
                <a:lnTo>
                  <a:pt x="1519" y="727"/>
                </a:lnTo>
                <a:lnTo>
                  <a:pt x="1522" y="723"/>
                </a:lnTo>
                <a:lnTo>
                  <a:pt x="1524" y="719"/>
                </a:lnTo>
                <a:lnTo>
                  <a:pt x="1525" y="715"/>
                </a:lnTo>
                <a:lnTo>
                  <a:pt x="1527" y="711"/>
                </a:lnTo>
                <a:lnTo>
                  <a:pt x="1530" y="701"/>
                </a:lnTo>
                <a:lnTo>
                  <a:pt x="1532" y="689"/>
                </a:lnTo>
                <a:lnTo>
                  <a:pt x="1533" y="675"/>
                </a:lnTo>
                <a:lnTo>
                  <a:pt x="1533" y="659"/>
                </a:lnTo>
                <a:lnTo>
                  <a:pt x="1533" y="645"/>
                </a:lnTo>
                <a:lnTo>
                  <a:pt x="1532" y="631"/>
                </a:lnTo>
                <a:lnTo>
                  <a:pt x="1530" y="619"/>
                </a:lnTo>
                <a:lnTo>
                  <a:pt x="1527" y="609"/>
                </a:lnTo>
                <a:lnTo>
                  <a:pt x="1525" y="603"/>
                </a:lnTo>
                <a:lnTo>
                  <a:pt x="1524" y="599"/>
                </a:lnTo>
                <a:lnTo>
                  <a:pt x="1519" y="593"/>
                </a:lnTo>
                <a:lnTo>
                  <a:pt x="1514" y="589"/>
                </a:lnTo>
                <a:lnTo>
                  <a:pt x="1509" y="589"/>
                </a:lnTo>
                <a:lnTo>
                  <a:pt x="1503" y="589"/>
                </a:lnTo>
                <a:lnTo>
                  <a:pt x="1500" y="591"/>
                </a:lnTo>
                <a:lnTo>
                  <a:pt x="1498" y="593"/>
                </a:lnTo>
                <a:lnTo>
                  <a:pt x="1496" y="597"/>
                </a:lnTo>
                <a:lnTo>
                  <a:pt x="1494" y="599"/>
                </a:lnTo>
                <a:lnTo>
                  <a:pt x="1492" y="603"/>
                </a:lnTo>
                <a:lnTo>
                  <a:pt x="1490" y="609"/>
                </a:lnTo>
                <a:lnTo>
                  <a:pt x="1487" y="619"/>
                </a:lnTo>
                <a:lnTo>
                  <a:pt x="1485" y="631"/>
                </a:lnTo>
                <a:lnTo>
                  <a:pt x="1484" y="645"/>
                </a:lnTo>
                <a:lnTo>
                  <a:pt x="1484" y="659"/>
                </a:lnTo>
                <a:lnTo>
                  <a:pt x="1484" y="675"/>
                </a:lnTo>
                <a:lnTo>
                  <a:pt x="1485" y="689"/>
                </a:lnTo>
                <a:lnTo>
                  <a:pt x="1487" y="701"/>
                </a:lnTo>
                <a:lnTo>
                  <a:pt x="1490" y="711"/>
                </a:lnTo>
                <a:lnTo>
                  <a:pt x="1491" y="713"/>
                </a:lnTo>
                <a:lnTo>
                  <a:pt x="1492" y="715"/>
                </a:lnTo>
                <a:lnTo>
                  <a:pt x="1494" y="719"/>
                </a:lnTo>
                <a:lnTo>
                  <a:pt x="1498" y="727"/>
                </a:lnTo>
                <a:lnTo>
                  <a:pt x="1503" y="729"/>
                </a:lnTo>
                <a:lnTo>
                  <a:pt x="1509" y="731"/>
                </a:lnTo>
                <a:close/>
                <a:moveTo>
                  <a:pt x="1641" y="781"/>
                </a:moveTo>
                <a:lnTo>
                  <a:pt x="1632" y="781"/>
                </a:lnTo>
                <a:lnTo>
                  <a:pt x="1628" y="779"/>
                </a:lnTo>
                <a:lnTo>
                  <a:pt x="1624" y="779"/>
                </a:lnTo>
                <a:lnTo>
                  <a:pt x="1617" y="773"/>
                </a:lnTo>
                <a:lnTo>
                  <a:pt x="1610" y="767"/>
                </a:lnTo>
                <a:lnTo>
                  <a:pt x="1604" y="759"/>
                </a:lnTo>
                <a:lnTo>
                  <a:pt x="1599" y="749"/>
                </a:lnTo>
                <a:lnTo>
                  <a:pt x="1594" y="737"/>
                </a:lnTo>
                <a:lnTo>
                  <a:pt x="1590" y="723"/>
                </a:lnTo>
                <a:lnTo>
                  <a:pt x="1587" y="709"/>
                </a:lnTo>
                <a:lnTo>
                  <a:pt x="1585" y="695"/>
                </a:lnTo>
                <a:lnTo>
                  <a:pt x="1583" y="677"/>
                </a:lnTo>
                <a:lnTo>
                  <a:pt x="1583" y="661"/>
                </a:lnTo>
                <a:lnTo>
                  <a:pt x="1583" y="643"/>
                </a:lnTo>
                <a:lnTo>
                  <a:pt x="1585" y="627"/>
                </a:lnTo>
                <a:lnTo>
                  <a:pt x="1586" y="619"/>
                </a:lnTo>
                <a:lnTo>
                  <a:pt x="1587" y="611"/>
                </a:lnTo>
                <a:lnTo>
                  <a:pt x="1590" y="597"/>
                </a:lnTo>
                <a:lnTo>
                  <a:pt x="1594" y="583"/>
                </a:lnTo>
                <a:lnTo>
                  <a:pt x="1599" y="573"/>
                </a:lnTo>
                <a:lnTo>
                  <a:pt x="1604" y="563"/>
                </a:lnTo>
                <a:lnTo>
                  <a:pt x="1610" y="553"/>
                </a:lnTo>
                <a:lnTo>
                  <a:pt x="1613" y="551"/>
                </a:lnTo>
                <a:lnTo>
                  <a:pt x="1617" y="547"/>
                </a:lnTo>
                <a:lnTo>
                  <a:pt x="1624" y="543"/>
                </a:lnTo>
                <a:lnTo>
                  <a:pt x="1628" y="541"/>
                </a:lnTo>
                <a:lnTo>
                  <a:pt x="1632" y="539"/>
                </a:lnTo>
                <a:lnTo>
                  <a:pt x="1641" y="539"/>
                </a:lnTo>
                <a:lnTo>
                  <a:pt x="1650" y="539"/>
                </a:lnTo>
                <a:lnTo>
                  <a:pt x="1654" y="541"/>
                </a:lnTo>
                <a:lnTo>
                  <a:pt x="1658" y="543"/>
                </a:lnTo>
                <a:lnTo>
                  <a:pt x="1665" y="547"/>
                </a:lnTo>
                <a:lnTo>
                  <a:pt x="1672" y="553"/>
                </a:lnTo>
                <a:lnTo>
                  <a:pt x="1678" y="563"/>
                </a:lnTo>
                <a:lnTo>
                  <a:pt x="1683" y="573"/>
                </a:lnTo>
                <a:lnTo>
                  <a:pt x="1688" y="583"/>
                </a:lnTo>
                <a:lnTo>
                  <a:pt x="1692" y="597"/>
                </a:lnTo>
                <a:lnTo>
                  <a:pt x="1694" y="603"/>
                </a:lnTo>
                <a:lnTo>
                  <a:pt x="1695" y="611"/>
                </a:lnTo>
                <a:lnTo>
                  <a:pt x="1697" y="627"/>
                </a:lnTo>
                <a:lnTo>
                  <a:pt x="1699" y="643"/>
                </a:lnTo>
                <a:lnTo>
                  <a:pt x="1699" y="661"/>
                </a:lnTo>
                <a:lnTo>
                  <a:pt x="1699" y="677"/>
                </a:lnTo>
                <a:lnTo>
                  <a:pt x="1697" y="695"/>
                </a:lnTo>
                <a:lnTo>
                  <a:pt x="1696" y="703"/>
                </a:lnTo>
                <a:lnTo>
                  <a:pt x="1695" y="709"/>
                </a:lnTo>
                <a:lnTo>
                  <a:pt x="1692" y="723"/>
                </a:lnTo>
                <a:lnTo>
                  <a:pt x="1688" y="737"/>
                </a:lnTo>
                <a:lnTo>
                  <a:pt x="1683" y="749"/>
                </a:lnTo>
                <a:lnTo>
                  <a:pt x="1678" y="759"/>
                </a:lnTo>
                <a:lnTo>
                  <a:pt x="1672" y="767"/>
                </a:lnTo>
                <a:lnTo>
                  <a:pt x="1669" y="771"/>
                </a:lnTo>
                <a:lnTo>
                  <a:pt x="1665" y="773"/>
                </a:lnTo>
                <a:lnTo>
                  <a:pt x="1658" y="779"/>
                </a:lnTo>
                <a:lnTo>
                  <a:pt x="1654" y="779"/>
                </a:lnTo>
                <a:lnTo>
                  <a:pt x="1650" y="781"/>
                </a:lnTo>
                <a:lnTo>
                  <a:pt x="1641" y="781"/>
                </a:lnTo>
                <a:close/>
                <a:moveTo>
                  <a:pt x="1641" y="731"/>
                </a:moveTo>
                <a:lnTo>
                  <a:pt x="1647" y="729"/>
                </a:lnTo>
                <a:lnTo>
                  <a:pt x="1649" y="729"/>
                </a:lnTo>
                <a:lnTo>
                  <a:pt x="1652" y="727"/>
                </a:lnTo>
                <a:lnTo>
                  <a:pt x="1654" y="723"/>
                </a:lnTo>
                <a:lnTo>
                  <a:pt x="1656" y="719"/>
                </a:lnTo>
                <a:lnTo>
                  <a:pt x="1658" y="715"/>
                </a:lnTo>
                <a:lnTo>
                  <a:pt x="1660" y="711"/>
                </a:lnTo>
                <a:lnTo>
                  <a:pt x="1662" y="701"/>
                </a:lnTo>
                <a:lnTo>
                  <a:pt x="1664" y="689"/>
                </a:lnTo>
                <a:lnTo>
                  <a:pt x="1665" y="675"/>
                </a:lnTo>
                <a:lnTo>
                  <a:pt x="1666" y="659"/>
                </a:lnTo>
                <a:lnTo>
                  <a:pt x="1665" y="645"/>
                </a:lnTo>
                <a:lnTo>
                  <a:pt x="1664" y="631"/>
                </a:lnTo>
                <a:lnTo>
                  <a:pt x="1662" y="619"/>
                </a:lnTo>
                <a:lnTo>
                  <a:pt x="1660" y="609"/>
                </a:lnTo>
                <a:lnTo>
                  <a:pt x="1658" y="603"/>
                </a:lnTo>
                <a:lnTo>
                  <a:pt x="1656" y="599"/>
                </a:lnTo>
                <a:lnTo>
                  <a:pt x="1652" y="593"/>
                </a:lnTo>
                <a:lnTo>
                  <a:pt x="1647" y="589"/>
                </a:lnTo>
                <a:lnTo>
                  <a:pt x="1641" y="589"/>
                </a:lnTo>
                <a:lnTo>
                  <a:pt x="1635" y="589"/>
                </a:lnTo>
                <a:lnTo>
                  <a:pt x="1633" y="591"/>
                </a:lnTo>
                <a:lnTo>
                  <a:pt x="1630" y="593"/>
                </a:lnTo>
                <a:lnTo>
                  <a:pt x="1628" y="597"/>
                </a:lnTo>
                <a:lnTo>
                  <a:pt x="1626" y="599"/>
                </a:lnTo>
                <a:lnTo>
                  <a:pt x="1624" y="603"/>
                </a:lnTo>
                <a:lnTo>
                  <a:pt x="1623" y="609"/>
                </a:lnTo>
                <a:lnTo>
                  <a:pt x="1620" y="619"/>
                </a:lnTo>
                <a:lnTo>
                  <a:pt x="1618" y="631"/>
                </a:lnTo>
                <a:lnTo>
                  <a:pt x="1617" y="645"/>
                </a:lnTo>
                <a:lnTo>
                  <a:pt x="1616" y="659"/>
                </a:lnTo>
                <a:lnTo>
                  <a:pt x="1617" y="675"/>
                </a:lnTo>
                <a:lnTo>
                  <a:pt x="1618" y="689"/>
                </a:lnTo>
                <a:lnTo>
                  <a:pt x="1620" y="701"/>
                </a:lnTo>
                <a:lnTo>
                  <a:pt x="1623" y="711"/>
                </a:lnTo>
                <a:lnTo>
                  <a:pt x="1623" y="713"/>
                </a:lnTo>
                <a:lnTo>
                  <a:pt x="1624" y="715"/>
                </a:lnTo>
                <a:lnTo>
                  <a:pt x="1626" y="719"/>
                </a:lnTo>
                <a:lnTo>
                  <a:pt x="1630" y="727"/>
                </a:lnTo>
                <a:lnTo>
                  <a:pt x="1635" y="729"/>
                </a:lnTo>
                <a:lnTo>
                  <a:pt x="1641" y="731"/>
                </a:lnTo>
                <a:close/>
                <a:moveTo>
                  <a:pt x="1755" y="777"/>
                </a:moveTo>
                <a:lnTo>
                  <a:pt x="1721" y="777"/>
                </a:lnTo>
                <a:lnTo>
                  <a:pt x="1721" y="463"/>
                </a:lnTo>
                <a:lnTo>
                  <a:pt x="1755" y="463"/>
                </a:lnTo>
                <a:lnTo>
                  <a:pt x="1755" y="777"/>
                </a:lnTo>
                <a:close/>
                <a:moveTo>
                  <a:pt x="1884" y="781"/>
                </a:moveTo>
                <a:lnTo>
                  <a:pt x="1876" y="781"/>
                </a:lnTo>
                <a:lnTo>
                  <a:pt x="1872" y="779"/>
                </a:lnTo>
                <a:lnTo>
                  <a:pt x="1868" y="779"/>
                </a:lnTo>
                <a:lnTo>
                  <a:pt x="1860" y="773"/>
                </a:lnTo>
                <a:lnTo>
                  <a:pt x="1853" y="767"/>
                </a:lnTo>
                <a:lnTo>
                  <a:pt x="1847" y="759"/>
                </a:lnTo>
                <a:lnTo>
                  <a:pt x="1842" y="749"/>
                </a:lnTo>
                <a:lnTo>
                  <a:pt x="1837" y="737"/>
                </a:lnTo>
                <a:lnTo>
                  <a:pt x="1833" y="723"/>
                </a:lnTo>
                <a:lnTo>
                  <a:pt x="1830" y="709"/>
                </a:lnTo>
                <a:lnTo>
                  <a:pt x="1828" y="695"/>
                </a:lnTo>
                <a:lnTo>
                  <a:pt x="1827" y="677"/>
                </a:lnTo>
                <a:lnTo>
                  <a:pt x="1826" y="661"/>
                </a:lnTo>
                <a:lnTo>
                  <a:pt x="1827" y="643"/>
                </a:lnTo>
                <a:lnTo>
                  <a:pt x="1828" y="627"/>
                </a:lnTo>
                <a:lnTo>
                  <a:pt x="1829" y="619"/>
                </a:lnTo>
                <a:lnTo>
                  <a:pt x="1830" y="611"/>
                </a:lnTo>
                <a:lnTo>
                  <a:pt x="1833" y="597"/>
                </a:lnTo>
                <a:lnTo>
                  <a:pt x="1837" y="583"/>
                </a:lnTo>
                <a:lnTo>
                  <a:pt x="1842" y="573"/>
                </a:lnTo>
                <a:lnTo>
                  <a:pt x="1847" y="563"/>
                </a:lnTo>
                <a:lnTo>
                  <a:pt x="1853" y="553"/>
                </a:lnTo>
                <a:lnTo>
                  <a:pt x="1857" y="551"/>
                </a:lnTo>
                <a:lnTo>
                  <a:pt x="1860" y="547"/>
                </a:lnTo>
                <a:lnTo>
                  <a:pt x="1868" y="543"/>
                </a:lnTo>
                <a:lnTo>
                  <a:pt x="1872" y="541"/>
                </a:lnTo>
                <a:lnTo>
                  <a:pt x="1876" y="539"/>
                </a:lnTo>
                <a:lnTo>
                  <a:pt x="1884" y="539"/>
                </a:lnTo>
                <a:lnTo>
                  <a:pt x="1893" y="539"/>
                </a:lnTo>
                <a:lnTo>
                  <a:pt x="1897" y="541"/>
                </a:lnTo>
                <a:lnTo>
                  <a:pt x="1901" y="543"/>
                </a:lnTo>
                <a:lnTo>
                  <a:pt x="1908" y="547"/>
                </a:lnTo>
                <a:lnTo>
                  <a:pt x="1915" y="553"/>
                </a:lnTo>
                <a:lnTo>
                  <a:pt x="1921" y="563"/>
                </a:lnTo>
                <a:lnTo>
                  <a:pt x="1927" y="573"/>
                </a:lnTo>
                <a:lnTo>
                  <a:pt x="1931" y="583"/>
                </a:lnTo>
                <a:lnTo>
                  <a:pt x="1935" y="597"/>
                </a:lnTo>
                <a:lnTo>
                  <a:pt x="1937" y="603"/>
                </a:lnTo>
                <a:lnTo>
                  <a:pt x="1938" y="611"/>
                </a:lnTo>
                <a:lnTo>
                  <a:pt x="1940" y="627"/>
                </a:lnTo>
                <a:lnTo>
                  <a:pt x="1942" y="643"/>
                </a:lnTo>
                <a:lnTo>
                  <a:pt x="1942" y="661"/>
                </a:lnTo>
                <a:lnTo>
                  <a:pt x="1942" y="677"/>
                </a:lnTo>
                <a:lnTo>
                  <a:pt x="1940" y="695"/>
                </a:lnTo>
                <a:lnTo>
                  <a:pt x="1939" y="703"/>
                </a:lnTo>
                <a:lnTo>
                  <a:pt x="1938" y="709"/>
                </a:lnTo>
                <a:lnTo>
                  <a:pt x="1935" y="723"/>
                </a:lnTo>
                <a:lnTo>
                  <a:pt x="1931" y="737"/>
                </a:lnTo>
                <a:lnTo>
                  <a:pt x="1927" y="749"/>
                </a:lnTo>
                <a:lnTo>
                  <a:pt x="1921" y="759"/>
                </a:lnTo>
                <a:lnTo>
                  <a:pt x="1915" y="767"/>
                </a:lnTo>
                <a:lnTo>
                  <a:pt x="1912" y="771"/>
                </a:lnTo>
                <a:lnTo>
                  <a:pt x="1908" y="773"/>
                </a:lnTo>
                <a:lnTo>
                  <a:pt x="1901" y="779"/>
                </a:lnTo>
                <a:lnTo>
                  <a:pt x="1897" y="779"/>
                </a:lnTo>
                <a:lnTo>
                  <a:pt x="1893" y="781"/>
                </a:lnTo>
                <a:lnTo>
                  <a:pt x="1884" y="781"/>
                </a:lnTo>
                <a:close/>
                <a:moveTo>
                  <a:pt x="1884" y="731"/>
                </a:moveTo>
                <a:lnTo>
                  <a:pt x="1890" y="729"/>
                </a:lnTo>
                <a:lnTo>
                  <a:pt x="1893" y="729"/>
                </a:lnTo>
                <a:lnTo>
                  <a:pt x="1895" y="727"/>
                </a:lnTo>
                <a:lnTo>
                  <a:pt x="1897" y="723"/>
                </a:lnTo>
                <a:lnTo>
                  <a:pt x="1899" y="719"/>
                </a:lnTo>
                <a:lnTo>
                  <a:pt x="1901" y="715"/>
                </a:lnTo>
                <a:lnTo>
                  <a:pt x="1903" y="711"/>
                </a:lnTo>
                <a:lnTo>
                  <a:pt x="1906" y="701"/>
                </a:lnTo>
                <a:lnTo>
                  <a:pt x="1907" y="689"/>
                </a:lnTo>
                <a:lnTo>
                  <a:pt x="1909" y="675"/>
                </a:lnTo>
                <a:lnTo>
                  <a:pt x="1909" y="659"/>
                </a:lnTo>
                <a:lnTo>
                  <a:pt x="1909" y="645"/>
                </a:lnTo>
                <a:lnTo>
                  <a:pt x="1907" y="631"/>
                </a:lnTo>
                <a:lnTo>
                  <a:pt x="1906" y="619"/>
                </a:lnTo>
                <a:lnTo>
                  <a:pt x="1903" y="609"/>
                </a:lnTo>
                <a:lnTo>
                  <a:pt x="1901" y="603"/>
                </a:lnTo>
                <a:lnTo>
                  <a:pt x="1899" y="599"/>
                </a:lnTo>
                <a:lnTo>
                  <a:pt x="1895" y="593"/>
                </a:lnTo>
                <a:lnTo>
                  <a:pt x="1890" y="589"/>
                </a:lnTo>
                <a:lnTo>
                  <a:pt x="1884" y="589"/>
                </a:lnTo>
                <a:lnTo>
                  <a:pt x="1879" y="589"/>
                </a:lnTo>
                <a:lnTo>
                  <a:pt x="1876" y="591"/>
                </a:lnTo>
                <a:lnTo>
                  <a:pt x="1874" y="593"/>
                </a:lnTo>
                <a:lnTo>
                  <a:pt x="1871" y="597"/>
                </a:lnTo>
                <a:lnTo>
                  <a:pt x="1869" y="599"/>
                </a:lnTo>
                <a:lnTo>
                  <a:pt x="1867" y="603"/>
                </a:lnTo>
                <a:lnTo>
                  <a:pt x="1866" y="609"/>
                </a:lnTo>
                <a:lnTo>
                  <a:pt x="1863" y="619"/>
                </a:lnTo>
                <a:lnTo>
                  <a:pt x="1861" y="631"/>
                </a:lnTo>
                <a:lnTo>
                  <a:pt x="1860" y="645"/>
                </a:lnTo>
                <a:lnTo>
                  <a:pt x="1859" y="659"/>
                </a:lnTo>
                <a:lnTo>
                  <a:pt x="1860" y="675"/>
                </a:lnTo>
                <a:lnTo>
                  <a:pt x="1861" y="689"/>
                </a:lnTo>
                <a:lnTo>
                  <a:pt x="1863" y="701"/>
                </a:lnTo>
                <a:lnTo>
                  <a:pt x="1866" y="711"/>
                </a:lnTo>
                <a:lnTo>
                  <a:pt x="1867" y="713"/>
                </a:lnTo>
                <a:lnTo>
                  <a:pt x="1867" y="715"/>
                </a:lnTo>
                <a:lnTo>
                  <a:pt x="1869" y="719"/>
                </a:lnTo>
                <a:lnTo>
                  <a:pt x="1874" y="727"/>
                </a:lnTo>
                <a:lnTo>
                  <a:pt x="1879" y="729"/>
                </a:lnTo>
                <a:lnTo>
                  <a:pt x="1884" y="731"/>
                </a:lnTo>
                <a:close/>
                <a:moveTo>
                  <a:pt x="2025" y="541"/>
                </a:moveTo>
                <a:lnTo>
                  <a:pt x="2025" y="591"/>
                </a:lnTo>
                <a:lnTo>
                  <a:pt x="2002" y="591"/>
                </a:lnTo>
                <a:lnTo>
                  <a:pt x="2002" y="777"/>
                </a:lnTo>
                <a:lnTo>
                  <a:pt x="1969" y="777"/>
                </a:lnTo>
                <a:lnTo>
                  <a:pt x="1969" y="591"/>
                </a:lnTo>
                <a:lnTo>
                  <a:pt x="1953" y="591"/>
                </a:lnTo>
                <a:lnTo>
                  <a:pt x="1953" y="541"/>
                </a:lnTo>
                <a:lnTo>
                  <a:pt x="1969" y="541"/>
                </a:lnTo>
                <a:lnTo>
                  <a:pt x="1969" y="525"/>
                </a:lnTo>
                <a:lnTo>
                  <a:pt x="1970" y="515"/>
                </a:lnTo>
                <a:lnTo>
                  <a:pt x="1970" y="507"/>
                </a:lnTo>
                <a:lnTo>
                  <a:pt x="1972" y="491"/>
                </a:lnTo>
                <a:lnTo>
                  <a:pt x="1974" y="485"/>
                </a:lnTo>
                <a:lnTo>
                  <a:pt x="1976" y="477"/>
                </a:lnTo>
                <a:lnTo>
                  <a:pt x="1978" y="473"/>
                </a:lnTo>
                <a:lnTo>
                  <a:pt x="1980" y="467"/>
                </a:lnTo>
                <a:lnTo>
                  <a:pt x="1986" y="459"/>
                </a:lnTo>
                <a:lnTo>
                  <a:pt x="1988" y="457"/>
                </a:lnTo>
                <a:lnTo>
                  <a:pt x="1989" y="455"/>
                </a:lnTo>
                <a:lnTo>
                  <a:pt x="1993" y="453"/>
                </a:lnTo>
                <a:lnTo>
                  <a:pt x="1996" y="451"/>
                </a:lnTo>
                <a:lnTo>
                  <a:pt x="2000" y="449"/>
                </a:lnTo>
                <a:lnTo>
                  <a:pt x="2004" y="449"/>
                </a:lnTo>
                <a:lnTo>
                  <a:pt x="2008" y="449"/>
                </a:lnTo>
                <a:lnTo>
                  <a:pt x="2015" y="449"/>
                </a:lnTo>
                <a:lnTo>
                  <a:pt x="2022" y="451"/>
                </a:lnTo>
                <a:lnTo>
                  <a:pt x="2031" y="455"/>
                </a:lnTo>
                <a:lnTo>
                  <a:pt x="2025" y="503"/>
                </a:lnTo>
                <a:lnTo>
                  <a:pt x="2021" y="501"/>
                </a:lnTo>
                <a:lnTo>
                  <a:pt x="2015" y="501"/>
                </a:lnTo>
                <a:lnTo>
                  <a:pt x="2011" y="501"/>
                </a:lnTo>
                <a:lnTo>
                  <a:pt x="2009" y="503"/>
                </a:lnTo>
                <a:lnTo>
                  <a:pt x="2006" y="505"/>
                </a:lnTo>
                <a:lnTo>
                  <a:pt x="2005" y="507"/>
                </a:lnTo>
                <a:lnTo>
                  <a:pt x="2004" y="511"/>
                </a:lnTo>
                <a:lnTo>
                  <a:pt x="2003" y="515"/>
                </a:lnTo>
                <a:lnTo>
                  <a:pt x="2002" y="521"/>
                </a:lnTo>
                <a:lnTo>
                  <a:pt x="2002" y="525"/>
                </a:lnTo>
                <a:lnTo>
                  <a:pt x="2002" y="541"/>
                </a:lnTo>
                <a:lnTo>
                  <a:pt x="2025" y="541"/>
                </a:lnTo>
                <a:close/>
                <a:moveTo>
                  <a:pt x="2096" y="777"/>
                </a:moveTo>
                <a:lnTo>
                  <a:pt x="2096" y="463"/>
                </a:lnTo>
                <a:lnTo>
                  <a:pt x="2203" y="463"/>
                </a:lnTo>
                <a:lnTo>
                  <a:pt x="2203" y="517"/>
                </a:lnTo>
                <a:lnTo>
                  <a:pt x="2130" y="517"/>
                </a:lnTo>
                <a:lnTo>
                  <a:pt x="2130" y="593"/>
                </a:lnTo>
                <a:lnTo>
                  <a:pt x="2197" y="593"/>
                </a:lnTo>
                <a:lnTo>
                  <a:pt x="2197" y="647"/>
                </a:lnTo>
                <a:lnTo>
                  <a:pt x="2130" y="647"/>
                </a:lnTo>
                <a:lnTo>
                  <a:pt x="2130" y="723"/>
                </a:lnTo>
                <a:lnTo>
                  <a:pt x="2203" y="723"/>
                </a:lnTo>
                <a:lnTo>
                  <a:pt x="2203" y="777"/>
                </a:lnTo>
                <a:lnTo>
                  <a:pt x="2096" y="777"/>
                </a:lnTo>
                <a:close/>
                <a:moveTo>
                  <a:pt x="2262" y="777"/>
                </a:moveTo>
                <a:lnTo>
                  <a:pt x="2230" y="777"/>
                </a:lnTo>
                <a:lnTo>
                  <a:pt x="2230" y="463"/>
                </a:lnTo>
                <a:lnTo>
                  <a:pt x="2262" y="463"/>
                </a:lnTo>
                <a:lnTo>
                  <a:pt x="2262" y="777"/>
                </a:lnTo>
                <a:close/>
                <a:moveTo>
                  <a:pt x="2343" y="781"/>
                </a:moveTo>
                <a:lnTo>
                  <a:pt x="2334" y="781"/>
                </a:lnTo>
                <a:lnTo>
                  <a:pt x="2330" y="779"/>
                </a:lnTo>
                <a:lnTo>
                  <a:pt x="2326" y="779"/>
                </a:lnTo>
                <a:lnTo>
                  <a:pt x="2319" y="773"/>
                </a:lnTo>
                <a:lnTo>
                  <a:pt x="2312" y="767"/>
                </a:lnTo>
                <a:lnTo>
                  <a:pt x="2305" y="759"/>
                </a:lnTo>
                <a:lnTo>
                  <a:pt x="2300" y="749"/>
                </a:lnTo>
                <a:lnTo>
                  <a:pt x="2295" y="737"/>
                </a:lnTo>
                <a:lnTo>
                  <a:pt x="2291" y="725"/>
                </a:lnTo>
                <a:lnTo>
                  <a:pt x="2288" y="711"/>
                </a:lnTo>
                <a:lnTo>
                  <a:pt x="2286" y="695"/>
                </a:lnTo>
                <a:lnTo>
                  <a:pt x="2285" y="679"/>
                </a:lnTo>
                <a:lnTo>
                  <a:pt x="2284" y="661"/>
                </a:lnTo>
                <a:lnTo>
                  <a:pt x="2285" y="643"/>
                </a:lnTo>
                <a:lnTo>
                  <a:pt x="2286" y="627"/>
                </a:lnTo>
                <a:lnTo>
                  <a:pt x="2287" y="619"/>
                </a:lnTo>
                <a:lnTo>
                  <a:pt x="2288" y="611"/>
                </a:lnTo>
                <a:lnTo>
                  <a:pt x="2291" y="597"/>
                </a:lnTo>
                <a:lnTo>
                  <a:pt x="2295" y="583"/>
                </a:lnTo>
                <a:lnTo>
                  <a:pt x="2300" y="573"/>
                </a:lnTo>
                <a:lnTo>
                  <a:pt x="2305" y="563"/>
                </a:lnTo>
                <a:lnTo>
                  <a:pt x="2311" y="553"/>
                </a:lnTo>
                <a:lnTo>
                  <a:pt x="2315" y="551"/>
                </a:lnTo>
                <a:lnTo>
                  <a:pt x="2318" y="547"/>
                </a:lnTo>
                <a:lnTo>
                  <a:pt x="2325" y="543"/>
                </a:lnTo>
                <a:lnTo>
                  <a:pt x="2333" y="539"/>
                </a:lnTo>
                <a:lnTo>
                  <a:pt x="2342" y="539"/>
                </a:lnTo>
                <a:lnTo>
                  <a:pt x="2349" y="539"/>
                </a:lnTo>
                <a:lnTo>
                  <a:pt x="2356" y="541"/>
                </a:lnTo>
                <a:lnTo>
                  <a:pt x="2363" y="545"/>
                </a:lnTo>
                <a:lnTo>
                  <a:pt x="2370" y="551"/>
                </a:lnTo>
                <a:lnTo>
                  <a:pt x="2376" y="559"/>
                </a:lnTo>
                <a:lnTo>
                  <a:pt x="2381" y="569"/>
                </a:lnTo>
                <a:lnTo>
                  <a:pt x="2386" y="579"/>
                </a:lnTo>
                <a:lnTo>
                  <a:pt x="2390" y="591"/>
                </a:lnTo>
                <a:lnTo>
                  <a:pt x="2393" y="605"/>
                </a:lnTo>
                <a:lnTo>
                  <a:pt x="2394" y="613"/>
                </a:lnTo>
                <a:lnTo>
                  <a:pt x="2395" y="621"/>
                </a:lnTo>
                <a:lnTo>
                  <a:pt x="2397" y="639"/>
                </a:lnTo>
                <a:lnTo>
                  <a:pt x="2397" y="659"/>
                </a:lnTo>
                <a:lnTo>
                  <a:pt x="2397" y="677"/>
                </a:lnTo>
                <a:lnTo>
                  <a:pt x="2317" y="677"/>
                </a:lnTo>
                <a:lnTo>
                  <a:pt x="2317" y="689"/>
                </a:lnTo>
                <a:lnTo>
                  <a:pt x="2319" y="699"/>
                </a:lnTo>
                <a:lnTo>
                  <a:pt x="2320" y="705"/>
                </a:lnTo>
                <a:lnTo>
                  <a:pt x="2321" y="709"/>
                </a:lnTo>
                <a:lnTo>
                  <a:pt x="2324" y="717"/>
                </a:lnTo>
                <a:lnTo>
                  <a:pt x="2326" y="721"/>
                </a:lnTo>
                <a:lnTo>
                  <a:pt x="2328" y="725"/>
                </a:lnTo>
                <a:lnTo>
                  <a:pt x="2332" y="729"/>
                </a:lnTo>
                <a:lnTo>
                  <a:pt x="2335" y="731"/>
                </a:lnTo>
                <a:lnTo>
                  <a:pt x="2338" y="733"/>
                </a:lnTo>
                <a:lnTo>
                  <a:pt x="2343" y="733"/>
                </a:lnTo>
                <a:lnTo>
                  <a:pt x="2351" y="731"/>
                </a:lnTo>
                <a:lnTo>
                  <a:pt x="2354" y="729"/>
                </a:lnTo>
                <a:lnTo>
                  <a:pt x="2358" y="727"/>
                </a:lnTo>
                <a:lnTo>
                  <a:pt x="2360" y="723"/>
                </a:lnTo>
                <a:lnTo>
                  <a:pt x="2363" y="717"/>
                </a:lnTo>
                <a:lnTo>
                  <a:pt x="2365" y="713"/>
                </a:lnTo>
                <a:lnTo>
                  <a:pt x="2366" y="705"/>
                </a:lnTo>
                <a:lnTo>
                  <a:pt x="2396" y="709"/>
                </a:lnTo>
                <a:lnTo>
                  <a:pt x="2395" y="717"/>
                </a:lnTo>
                <a:lnTo>
                  <a:pt x="2394" y="725"/>
                </a:lnTo>
                <a:lnTo>
                  <a:pt x="2392" y="733"/>
                </a:lnTo>
                <a:lnTo>
                  <a:pt x="2390" y="739"/>
                </a:lnTo>
                <a:lnTo>
                  <a:pt x="2385" y="751"/>
                </a:lnTo>
                <a:lnTo>
                  <a:pt x="2382" y="757"/>
                </a:lnTo>
                <a:lnTo>
                  <a:pt x="2379" y="763"/>
                </a:lnTo>
                <a:lnTo>
                  <a:pt x="2375" y="767"/>
                </a:lnTo>
                <a:lnTo>
                  <a:pt x="2371" y="771"/>
                </a:lnTo>
                <a:lnTo>
                  <a:pt x="2367" y="775"/>
                </a:lnTo>
                <a:lnTo>
                  <a:pt x="2363" y="777"/>
                </a:lnTo>
                <a:lnTo>
                  <a:pt x="2358" y="779"/>
                </a:lnTo>
                <a:lnTo>
                  <a:pt x="2353" y="781"/>
                </a:lnTo>
                <a:lnTo>
                  <a:pt x="2348" y="781"/>
                </a:lnTo>
                <a:lnTo>
                  <a:pt x="2343" y="781"/>
                </a:lnTo>
                <a:close/>
                <a:moveTo>
                  <a:pt x="2317" y="635"/>
                </a:moveTo>
                <a:lnTo>
                  <a:pt x="2366" y="635"/>
                </a:lnTo>
                <a:lnTo>
                  <a:pt x="2366" y="625"/>
                </a:lnTo>
                <a:lnTo>
                  <a:pt x="2364" y="617"/>
                </a:lnTo>
                <a:lnTo>
                  <a:pt x="2362" y="609"/>
                </a:lnTo>
                <a:lnTo>
                  <a:pt x="2359" y="601"/>
                </a:lnTo>
                <a:lnTo>
                  <a:pt x="2358" y="597"/>
                </a:lnTo>
                <a:lnTo>
                  <a:pt x="2356" y="595"/>
                </a:lnTo>
                <a:lnTo>
                  <a:pt x="2352" y="591"/>
                </a:lnTo>
                <a:lnTo>
                  <a:pt x="2347" y="589"/>
                </a:lnTo>
                <a:lnTo>
                  <a:pt x="2342" y="587"/>
                </a:lnTo>
                <a:lnTo>
                  <a:pt x="2337" y="589"/>
                </a:lnTo>
                <a:lnTo>
                  <a:pt x="2332" y="591"/>
                </a:lnTo>
                <a:lnTo>
                  <a:pt x="2330" y="593"/>
                </a:lnTo>
                <a:lnTo>
                  <a:pt x="2328" y="595"/>
                </a:lnTo>
                <a:lnTo>
                  <a:pt x="2324" y="601"/>
                </a:lnTo>
                <a:lnTo>
                  <a:pt x="2321" y="609"/>
                </a:lnTo>
                <a:lnTo>
                  <a:pt x="2319" y="617"/>
                </a:lnTo>
                <a:lnTo>
                  <a:pt x="2317" y="625"/>
                </a:lnTo>
                <a:lnTo>
                  <a:pt x="2317" y="635"/>
                </a:lnTo>
                <a:close/>
                <a:moveTo>
                  <a:pt x="2472" y="781"/>
                </a:moveTo>
                <a:lnTo>
                  <a:pt x="2463" y="781"/>
                </a:lnTo>
                <a:lnTo>
                  <a:pt x="2459" y="779"/>
                </a:lnTo>
                <a:lnTo>
                  <a:pt x="2455" y="777"/>
                </a:lnTo>
                <a:lnTo>
                  <a:pt x="2448" y="773"/>
                </a:lnTo>
                <a:lnTo>
                  <a:pt x="2441" y="767"/>
                </a:lnTo>
                <a:lnTo>
                  <a:pt x="2435" y="757"/>
                </a:lnTo>
                <a:lnTo>
                  <a:pt x="2432" y="753"/>
                </a:lnTo>
                <a:lnTo>
                  <a:pt x="2429" y="749"/>
                </a:lnTo>
                <a:lnTo>
                  <a:pt x="2427" y="743"/>
                </a:lnTo>
                <a:lnTo>
                  <a:pt x="2425" y="737"/>
                </a:lnTo>
                <a:lnTo>
                  <a:pt x="2423" y="731"/>
                </a:lnTo>
                <a:lnTo>
                  <a:pt x="2421" y="723"/>
                </a:lnTo>
                <a:lnTo>
                  <a:pt x="2419" y="717"/>
                </a:lnTo>
                <a:lnTo>
                  <a:pt x="2418" y="709"/>
                </a:lnTo>
                <a:lnTo>
                  <a:pt x="2416" y="695"/>
                </a:lnTo>
                <a:lnTo>
                  <a:pt x="2414" y="677"/>
                </a:lnTo>
                <a:lnTo>
                  <a:pt x="2414" y="661"/>
                </a:lnTo>
                <a:lnTo>
                  <a:pt x="2414" y="643"/>
                </a:lnTo>
                <a:lnTo>
                  <a:pt x="2416" y="627"/>
                </a:lnTo>
                <a:lnTo>
                  <a:pt x="2417" y="619"/>
                </a:lnTo>
                <a:lnTo>
                  <a:pt x="2418" y="611"/>
                </a:lnTo>
                <a:lnTo>
                  <a:pt x="2421" y="597"/>
                </a:lnTo>
                <a:lnTo>
                  <a:pt x="2425" y="583"/>
                </a:lnTo>
                <a:lnTo>
                  <a:pt x="2429" y="573"/>
                </a:lnTo>
                <a:lnTo>
                  <a:pt x="2435" y="563"/>
                </a:lnTo>
                <a:lnTo>
                  <a:pt x="2441" y="553"/>
                </a:lnTo>
                <a:lnTo>
                  <a:pt x="2444" y="551"/>
                </a:lnTo>
                <a:lnTo>
                  <a:pt x="2448" y="547"/>
                </a:lnTo>
                <a:lnTo>
                  <a:pt x="2455" y="543"/>
                </a:lnTo>
                <a:lnTo>
                  <a:pt x="2459" y="541"/>
                </a:lnTo>
                <a:lnTo>
                  <a:pt x="2463" y="539"/>
                </a:lnTo>
                <a:lnTo>
                  <a:pt x="2472" y="539"/>
                </a:lnTo>
                <a:lnTo>
                  <a:pt x="2479" y="539"/>
                </a:lnTo>
                <a:lnTo>
                  <a:pt x="2486" y="541"/>
                </a:lnTo>
                <a:lnTo>
                  <a:pt x="2494" y="545"/>
                </a:lnTo>
                <a:lnTo>
                  <a:pt x="2500" y="549"/>
                </a:lnTo>
                <a:lnTo>
                  <a:pt x="2505" y="555"/>
                </a:lnTo>
                <a:lnTo>
                  <a:pt x="2510" y="563"/>
                </a:lnTo>
                <a:lnTo>
                  <a:pt x="2514" y="571"/>
                </a:lnTo>
                <a:lnTo>
                  <a:pt x="2518" y="581"/>
                </a:lnTo>
                <a:lnTo>
                  <a:pt x="2521" y="591"/>
                </a:lnTo>
                <a:lnTo>
                  <a:pt x="2523" y="603"/>
                </a:lnTo>
                <a:lnTo>
                  <a:pt x="2525" y="615"/>
                </a:lnTo>
                <a:lnTo>
                  <a:pt x="2526" y="629"/>
                </a:lnTo>
                <a:lnTo>
                  <a:pt x="2495" y="629"/>
                </a:lnTo>
                <a:lnTo>
                  <a:pt x="2494" y="621"/>
                </a:lnTo>
                <a:lnTo>
                  <a:pt x="2492" y="613"/>
                </a:lnTo>
                <a:lnTo>
                  <a:pt x="2490" y="607"/>
                </a:lnTo>
                <a:lnTo>
                  <a:pt x="2487" y="601"/>
                </a:lnTo>
                <a:lnTo>
                  <a:pt x="2484" y="595"/>
                </a:lnTo>
                <a:lnTo>
                  <a:pt x="2480" y="593"/>
                </a:lnTo>
                <a:lnTo>
                  <a:pt x="2477" y="591"/>
                </a:lnTo>
                <a:lnTo>
                  <a:pt x="2472" y="589"/>
                </a:lnTo>
                <a:lnTo>
                  <a:pt x="2467" y="591"/>
                </a:lnTo>
                <a:lnTo>
                  <a:pt x="2462" y="595"/>
                </a:lnTo>
                <a:lnTo>
                  <a:pt x="2458" y="599"/>
                </a:lnTo>
                <a:lnTo>
                  <a:pt x="2454" y="607"/>
                </a:lnTo>
                <a:lnTo>
                  <a:pt x="2452" y="613"/>
                </a:lnTo>
                <a:lnTo>
                  <a:pt x="2451" y="617"/>
                </a:lnTo>
                <a:lnTo>
                  <a:pt x="2449" y="629"/>
                </a:lnTo>
                <a:lnTo>
                  <a:pt x="2448" y="643"/>
                </a:lnTo>
                <a:lnTo>
                  <a:pt x="2447" y="659"/>
                </a:lnTo>
                <a:lnTo>
                  <a:pt x="2448" y="675"/>
                </a:lnTo>
                <a:lnTo>
                  <a:pt x="2449" y="689"/>
                </a:lnTo>
                <a:lnTo>
                  <a:pt x="2450" y="695"/>
                </a:lnTo>
                <a:lnTo>
                  <a:pt x="2451" y="701"/>
                </a:lnTo>
                <a:lnTo>
                  <a:pt x="2452" y="707"/>
                </a:lnTo>
                <a:lnTo>
                  <a:pt x="2454" y="711"/>
                </a:lnTo>
                <a:lnTo>
                  <a:pt x="2458" y="719"/>
                </a:lnTo>
                <a:lnTo>
                  <a:pt x="2460" y="723"/>
                </a:lnTo>
                <a:lnTo>
                  <a:pt x="2462" y="725"/>
                </a:lnTo>
                <a:lnTo>
                  <a:pt x="2467" y="729"/>
                </a:lnTo>
                <a:lnTo>
                  <a:pt x="2469" y="729"/>
                </a:lnTo>
                <a:lnTo>
                  <a:pt x="2472" y="731"/>
                </a:lnTo>
                <a:lnTo>
                  <a:pt x="2476" y="729"/>
                </a:lnTo>
                <a:lnTo>
                  <a:pt x="2480" y="727"/>
                </a:lnTo>
                <a:lnTo>
                  <a:pt x="2483" y="725"/>
                </a:lnTo>
                <a:lnTo>
                  <a:pt x="2486" y="719"/>
                </a:lnTo>
                <a:lnTo>
                  <a:pt x="2490" y="715"/>
                </a:lnTo>
                <a:lnTo>
                  <a:pt x="2492" y="707"/>
                </a:lnTo>
                <a:lnTo>
                  <a:pt x="2494" y="699"/>
                </a:lnTo>
                <a:lnTo>
                  <a:pt x="2495" y="691"/>
                </a:lnTo>
                <a:lnTo>
                  <a:pt x="2526" y="691"/>
                </a:lnTo>
                <a:lnTo>
                  <a:pt x="2525" y="703"/>
                </a:lnTo>
                <a:lnTo>
                  <a:pt x="2523" y="717"/>
                </a:lnTo>
                <a:lnTo>
                  <a:pt x="2522" y="723"/>
                </a:lnTo>
                <a:lnTo>
                  <a:pt x="2521" y="727"/>
                </a:lnTo>
                <a:lnTo>
                  <a:pt x="2520" y="733"/>
                </a:lnTo>
                <a:lnTo>
                  <a:pt x="2518" y="739"/>
                </a:lnTo>
                <a:lnTo>
                  <a:pt x="2515" y="749"/>
                </a:lnTo>
                <a:lnTo>
                  <a:pt x="2510" y="757"/>
                </a:lnTo>
                <a:lnTo>
                  <a:pt x="2506" y="765"/>
                </a:lnTo>
                <a:lnTo>
                  <a:pt x="2500" y="771"/>
                </a:lnTo>
                <a:lnTo>
                  <a:pt x="2494" y="775"/>
                </a:lnTo>
                <a:lnTo>
                  <a:pt x="2487" y="779"/>
                </a:lnTo>
                <a:lnTo>
                  <a:pt x="2479" y="781"/>
                </a:lnTo>
                <a:lnTo>
                  <a:pt x="2472" y="781"/>
                </a:lnTo>
                <a:close/>
                <a:moveTo>
                  <a:pt x="2609" y="541"/>
                </a:moveTo>
                <a:lnTo>
                  <a:pt x="2609" y="591"/>
                </a:lnTo>
                <a:lnTo>
                  <a:pt x="2587" y="591"/>
                </a:lnTo>
                <a:lnTo>
                  <a:pt x="2587" y="705"/>
                </a:lnTo>
                <a:lnTo>
                  <a:pt x="2587" y="711"/>
                </a:lnTo>
                <a:lnTo>
                  <a:pt x="2588" y="717"/>
                </a:lnTo>
                <a:lnTo>
                  <a:pt x="2589" y="721"/>
                </a:lnTo>
                <a:lnTo>
                  <a:pt x="2590" y="723"/>
                </a:lnTo>
                <a:lnTo>
                  <a:pt x="2592" y="725"/>
                </a:lnTo>
                <a:lnTo>
                  <a:pt x="2594" y="727"/>
                </a:lnTo>
                <a:lnTo>
                  <a:pt x="2596" y="727"/>
                </a:lnTo>
                <a:lnTo>
                  <a:pt x="2598" y="727"/>
                </a:lnTo>
                <a:lnTo>
                  <a:pt x="2603" y="727"/>
                </a:lnTo>
                <a:lnTo>
                  <a:pt x="2606" y="725"/>
                </a:lnTo>
                <a:lnTo>
                  <a:pt x="2611" y="775"/>
                </a:lnTo>
                <a:lnTo>
                  <a:pt x="2604" y="777"/>
                </a:lnTo>
                <a:lnTo>
                  <a:pt x="2600" y="779"/>
                </a:lnTo>
                <a:lnTo>
                  <a:pt x="2594" y="781"/>
                </a:lnTo>
                <a:lnTo>
                  <a:pt x="2589" y="781"/>
                </a:lnTo>
                <a:lnTo>
                  <a:pt x="2585" y="781"/>
                </a:lnTo>
                <a:lnTo>
                  <a:pt x="2578" y="777"/>
                </a:lnTo>
                <a:lnTo>
                  <a:pt x="2571" y="773"/>
                </a:lnTo>
                <a:lnTo>
                  <a:pt x="2568" y="769"/>
                </a:lnTo>
                <a:lnTo>
                  <a:pt x="2565" y="765"/>
                </a:lnTo>
                <a:lnTo>
                  <a:pt x="2560" y="755"/>
                </a:lnTo>
                <a:lnTo>
                  <a:pt x="2559" y="749"/>
                </a:lnTo>
                <a:lnTo>
                  <a:pt x="2557" y="743"/>
                </a:lnTo>
                <a:lnTo>
                  <a:pt x="2556" y="737"/>
                </a:lnTo>
                <a:lnTo>
                  <a:pt x="2555" y="729"/>
                </a:lnTo>
                <a:lnTo>
                  <a:pt x="2555" y="721"/>
                </a:lnTo>
                <a:lnTo>
                  <a:pt x="2554" y="713"/>
                </a:lnTo>
                <a:lnTo>
                  <a:pt x="2554" y="591"/>
                </a:lnTo>
                <a:lnTo>
                  <a:pt x="2538" y="591"/>
                </a:lnTo>
                <a:lnTo>
                  <a:pt x="2538" y="541"/>
                </a:lnTo>
                <a:lnTo>
                  <a:pt x="2554" y="541"/>
                </a:lnTo>
                <a:lnTo>
                  <a:pt x="2554" y="485"/>
                </a:lnTo>
                <a:lnTo>
                  <a:pt x="2587" y="485"/>
                </a:lnTo>
                <a:lnTo>
                  <a:pt x="2587" y="541"/>
                </a:lnTo>
                <a:lnTo>
                  <a:pt x="2609" y="541"/>
                </a:lnTo>
                <a:close/>
                <a:moveTo>
                  <a:pt x="2630" y="777"/>
                </a:moveTo>
                <a:lnTo>
                  <a:pt x="2630" y="541"/>
                </a:lnTo>
                <a:lnTo>
                  <a:pt x="2662" y="541"/>
                </a:lnTo>
                <a:lnTo>
                  <a:pt x="2662" y="583"/>
                </a:lnTo>
                <a:lnTo>
                  <a:pt x="2665" y="573"/>
                </a:lnTo>
                <a:lnTo>
                  <a:pt x="2668" y="563"/>
                </a:lnTo>
                <a:lnTo>
                  <a:pt x="2671" y="555"/>
                </a:lnTo>
                <a:lnTo>
                  <a:pt x="2674" y="549"/>
                </a:lnTo>
                <a:lnTo>
                  <a:pt x="2678" y="545"/>
                </a:lnTo>
                <a:lnTo>
                  <a:pt x="2682" y="541"/>
                </a:lnTo>
                <a:lnTo>
                  <a:pt x="2687" y="539"/>
                </a:lnTo>
                <a:lnTo>
                  <a:pt x="2692" y="539"/>
                </a:lnTo>
                <a:lnTo>
                  <a:pt x="2697" y="539"/>
                </a:lnTo>
                <a:lnTo>
                  <a:pt x="2702" y="541"/>
                </a:lnTo>
                <a:lnTo>
                  <a:pt x="2702" y="599"/>
                </a:lnTo>
                <a:lnTo>
                  <a:pt x="2696" y="595"/>
                </a:lnTo>
                <a:lnTo>
                  <a:pt x="2688" y="595"/>
                </a:lnTo>
                <a:lnTo>
                  <a:pt x="2683" y="595"/>
                </a:lnTo>
                <a:lnTo>
                  <a:pt x="2678" y="599"/>
                </a:lnTo>
                <a:lnTo>
                  <a:pt x="2674" y="603"/>
                </a:lnTo>
                <a:lnTo>
                  <a:pt x="2670" y="609"/>
                </a:lnTo>
                <a:lnTo>
                  <a:pt x="2669" y="613"/>
                </a:lnTo>
                <a:lnTo>
                  <a:pt x="2667" y="615"/>
                </a:lnTo>
                <a:lnTo>
                  <a:pt x="2666" y="619"/>
                </a:lnTo>
                <a:lnTo>
                  <a:pt x="2665" y="625"/>
                </a:lnTo>
                <a:lnTo>
                  <a:pt x="2664" y="633"/>
                </a:lnTo>
                <a:lnTo>
                  <a:pt x="2663" y="643"/>
                </a:lnTo>
                <a:lnTo>
                  <a:pt x="2663" y="777"/>
                </a:lnTo>
                <a:lnTo>
                  <a:pt x="2630" y="777"/>
                </a:lnTo>
                <a:close/>
                <a:moveTo>
                  <a:pt x="2735" y="511"/>
                </a:moveTo>
                <a:lnTo>
                  <a:pt x="2731" y="511"/>
                </a:lnTo>
                <a:lnTo>
                  <a:pt x="2728" y="509"/>
                </a:lnTo>
                <a:lnTo>
                  <a:pt x="2725" y="505"/>
                </a:lnTo>
                <a:lnTo>
                  <a:pt x="2722" y="501"/>
                </a:lnTo>
                <a:lnTo>
                  <a:pt x="2720" y="497"/>
                </a:lnTo>
                <a:lnTo>
                  <a:pt x="2719" y="491"/>
                </a:lnTo>
                <a:lnTo>
                  <a:pt x="2718" y="485"/>
                </a:lnTo>
                <a:lnTo>
                  <a:pt x="2717" y="479"/>
                </a:lnTo>
                <a:lnTo>
                  <a:pt x="2718" y="471"/>
                </a:lnTo>
                <a:lnTo>
                  <a:pt x="2719" y="465"/>
                </a:lnTo>
                <a:lnTo>
                  <a:pt x="2720" y="459"/>
                </a:lnTo>
                <a:lnTo>
                  <a:pt x="2722" y="455"/>
                </a:lnTo>
                <a:lnTo>
                  <a:pt x="2725" y="451"/>
                </a:lnTo>
                <a:lnTo>
                  <a:pt x="2728" y="447"/>
                </a:lnTo>
                <a:lnTo>
                  <a:pt x="2731" y="445"/>
                </a:lnTo>
                <a:lnTo>
                  <a:pt x="2735" y="445"/>
                </a:lnTo>
                <a:lnTo>
                  <a:pt x="2738" y="445"/>
                </a:lnTo>
                <a:lnTo>
                  <a:pt x="2742" y="447"/>
                </a:lnTo>
                <a:lnTo>
                  <a:pt x="2745" y="451"/>
                </a:lnTo>
                <a:lnTo>
                  <a:pt x="2747" y="455"/>
                </a:lnTo>
                <a:lnTo>
                  <a:pt x="2750" y="459"/>
                </a:lnTo>
                <a:lnTo>
                  <a:pt x="2751" y="465"/>
                </a:lnTo>
                <a:lnTo>
                  <a:pt x="2752" y="471"/>
                </a:lnTo>
                <a:lnTo>
                  <a:pt x="2753" y="479"/>
                </a:lnTo>
                <a:lnTo>
                  <a:pt x="2752" y="485"/>
                </a:lnTo>
                <a:lnTo>
                  <a:pt x="2751" y="491"/>
                </a:lnTo>
                <a:lnTo>
                  <a:pt x="2750" y="497"/>
                </a:lnTo>
                <a:lnTo>
                  <a:pt x="2747" y="501"/>
                </a:lnTo>
                <a:lnTo>
                  <a:pt x="2745" y="505"/>
                </a:lnTo>
                <a:lnTo>
                  <a:pt x="2742" y="509"/>
                </a:lnTo>
                <a:lnTo>
                  <a:pt x="2738" y="511"/>
                </a:lnTo>
                <a:lnTo>
                  <a:pt x="2735" y="511"/>
                </a:lnTo>
                <a:close/>
                <a:moveTo>
                  <a:pt x="2718" y="541"/>
                </a:moveTo>
                <a:lnTo>
                  <a:pt x="2751" y="541"/>
                </a:lnTo>
                <a:lnTo>
                  <a:pt x="2751" y="777"/>
                </a:lnTo>
                <a:lnTo>
                  <a:pt x="2718" y="777"/>
                </a:lnTo>
                <a:lnTo>
                  <a:pt x="2718" y="541"/>
                </a:lnTo>
                <a:close/>
                <a:moveTo>
                  <a:pt x="2831" y="781"/>
                </a:moveTo>
                <a:lnTo>
                  <a:pt x="2822" y="781"/>
                </a:lnTo>
                <a:lnTo>
                  <a:pt x="2818" y="779"/>
                </a:lnTo>
                <a:lnTo>
                  <a:pt x="2814" y="777"/>
                </a:lnTo>
                <a:lnTo>
                  <a:pt x="2807" y="773"/>
                </a:lnTo>
                <a:lnTo>
                  <a:pt x="2800" y="767"/>
                </a:lnTo>
                <a:lnTo>
                  <a:pt x="2794" y="757"/>
                </a:lnTo>
                <a:lnTo>
                  <a:pt x="2791" y="753"/>
                </a:lnTo>
                <a:lnTo>
                  <a:pt x="2788" y="749"/>
                </a:lnTo>
                <a:lnTo>
                  <a:pt x="2786" y="743"/>
                </a:lnTo>
                <a:lnTo>
                  <a:pt x="2784" y="737"/>
                </a:lnTo>
                <a:lnTo>
                  <a:pt x="2782" y="731"/>
                </a:lnTo>
                <a:lnTo>
                  <a:pt x="2780" y="723"/>
                </a:lnTo>
                <a:lnTo>
                  <a:pt x="2778" y="717"/>
                </a:lnTo>
                <a:lnTo>
                  <a:pt x="2777" y="709"/>
                </a:lnTo>
                <a:lnTo>
                  <a:pt x="2775" y="695"/>
                </a:lnTo>
                <a:lnTo>
                  <a:pt x="2773" y="677"/>
                </a:lnTo>
                <a:lnTo>
                  <a:pt x="2773" y="661"/>
                </a:lnTo>
                <a:lnTo>
                  <a:pt x="2773" y="643"/>
                </a:lnTo>
                <a:lnTo>
                  <a:pt x="2775" y="627"/>
                </a:lnTo>
                <a:lnTo>
                  <a:pt x="2776" y="619"/>
                </a:lnTo>
                <a:lnTo>
                  <a:pt x="2777" y="611"/>
                </a:lnTo>
                <a:lnTo>
                  <a:pt x="2780" y="597"/>
                </a:lnTo>
                <a:lnTo>
                  <a:pt x="2784" y="583"/>
                </a:lnTo>
                <a:lnTo>
                  <a:pt x="2789" y="573"/>
                </a:lnTo>
                <a:lnTo>
                  <a:pt x="2794" y="563"/>
                </a:lnTo>
                <a:lnTo>
                  <a:pt x="2800" y="553"/>
                </a:lnTo>
                <a:lnTo>
                  <a:pt x="2803" y="551"/>
                </a:lnTo>
                <a:lnTo>
                  <a:pt x="2807" y="547"/>
                </a:lnTo>
                <a:lnTo>
                  <a:pt x="2814" y="543"/>
                </a:lnTo>
                <a:lnTo>
                  <a:pt x="2818" y="541"/>
                </a:lnTo>
                <a:lnTo>
                  <a:pt x="2822" y="539"/>
                </a:lnTo>
                <a:lnTo>
                  <a:pt x="2831" y="539"/>
                </a:lnTo>
                <a:lnTo>
                  <a:pt x="2838" y="539"/>
                </a:lnTo>
                <a:lnTo>
                  <a:pt x="2845" y="541"/>
                </a:lnTo>
                <a:lnTo>
                  <a:pt x="2852" y="545"/>
                </a:lnTo>
                <a:lnTo>
                  <a:pt x="2858" y="549"/>
                </a:lnTo>
                <a:lnTo>
                  <a:pt x="2863" y="555"/>
                </a:lnTo>
                <a:lnTo>
                  <a:pt x="2868" y="563"/>
                </a:lnTo>
                <a:lnTo>
                  <a:pt x="2874" y="571"/>
                </a:lnTo>
                <a:lnTo>
                  <a:pt x="2877" y="581"/>
                </a:lnTo>
                <a:lnTo>
                  <a:pt x="2880" y="591"/>
                </a:lnTo>
                <a:lnTo>
                  <a:pt x="2882" y="603"/>
                </a:lnTo>
                <a:lnTo>
                  <a:pt x="2884" y="615"/>
                </a:lnTo>
                <a:lnTo>
                  <a:pt x="2885" y="629"/>
                </a:lnTo>
                <a:lnTo>
                  <a:pt x="2853" y="629"/>
                </a:lnTo>
                <a:lnTo>
                  <a:pt x="2852" y="621"/>
                </a:lnTo>
                <a:lnTo>
                  <a:pt x="2850" y="613"/>
                </a:lnTo>
                <a:lnTo>
                  <a:pt x="2848" y="607"/>
                </a:lnTo>
                <a:lnTo>
                  <a:pt x="2846" y="601"/>
                </a:lnTo>
                <a:lnTo>
                  <a:pt x="2843" y="595"/>
                </a:lnTo>
                <a:lnTo>
                  <a:pt x="2840" y="593"/>
                </a:lnTo>
                <a:lnTo>
                  <a:pt x="2836" y="591"/>
                </a:lnTo>
                <a:lnTo>
                  <a:pt x="2831" y="589"/>
                </a:lnTo>
                <a:lnTo>
                  <a:pt x="2826" y="591"/>
                </a:lnTo>
                <a:lnTo>
                  <a:pt x="2821" y="595"/>
                </a:lnTo>
                <a:lnTo>
                  <a:pt x="2817" y="599"/>
                </a:lnTo>
                <a:lnTo>
                  <a:pt x="2813" y="607"/>
                </a:lnTo>
                <a:lnTo>
                  <a:pt x="2812" y="613"/>
                </a:lnTo>
                <a:lnTo>
                  <a:pt x="2810" y="617"/>
                </a:lnTo>
                <a:lnTo>
                  <a:pt x="2808" y="629"/>
                </a:lnTo>
                <a:lnTo>
                  <a:pt x="2807" y="643"/>
                </a:lnTo>
                <a:lnTo>
                  <a:pt x="2806" y="659"/>
                </a:lnTo>
                <a:lnTo>
                  <a:pt x="2807" y="675"/>
                </a:lnTo>
                <a:lnTo>
                  <a:pt x="2808" y="689"/>
                </a:lnTo>
                <a:lnTo>
                  <a:pt x="2809" y="695"/>
                </a:lnTo>
                <a:lnTo>
                  <a:pt x="2810" y="701"/>
                </a:lnTo>
                <a:lnTo>
                  <a:pt x="2811" y="707"/>
                </a:lnTo>
                <a:lnTo>
                  <a:pt x="2813" y="711"/>
                </a:lnTo>
                <a:lnTo>
                  <a:pt x="2817" y="719"/>
                </a:lnTo>
                <a:lnTo>
                  <a:pt x="2819" y="723"/>
                </a:lnTo>
                <a:lnTo>
                  <a:pt x="2821" y="725"/>
                </a:lnTo>
                <a:lnTo>
                  <a:pt x="2826" y="729"/>
                </a:lnTo>
                <a:lnTo>
                  <a:pt x="2829" y="729"/>
                </a:lnTo>
                <a:lnTo>
                  <a:pt x="2831" y="731"/>
                </a:lnTo>
                <a:lnTo>
                  <a:pt x="2835" y="729"/>
                </a:lnTo>
                <a:lnTo>
                  <a:pt x="2839" y="727"/>
                </a:lnTo>
                <a:lnTo>
                  <a:pt x="2843" y="725"/>
                </a:lnTo>
                <a:lnTo>
                  <a:pt x="2846" y="719"/>
                </a:lnTo>
                <a:lnTo>
                  <a:pt x="2848" y="715"/>
                </a:lnTo>
                <a:lnTo>
                  <a:pt x="2850" y="707"/>
                </a:lnTo>
                <a:lnTo>
                  <a:pt x="2852" y="699"/>
                </a:lnTo>
                <a:lnTo>
                  <a:pt x="2853" y="691"/>
                </a:lnTo>
                <a:lnTo>
                  <a:pt x="2885" y="691"/>
                </a:lnTo>
                <a:lnTo>
                  <a:pt x="2884" y="703"/>
                </a:lnTo>
                <a:lnTo>
                  <a:pt x="2882" y="717"/>
                </a:lnTo>
                <a:lnTo>
                  <a:pt x="2881" y="723"/>
                </a:lnTo>
                <a:lnTo>
                  <a:pt x="2880" y="727"/>
                </a:lnTo>
                <a:lnTo>
                  <a:pt x="2879" y="733"/>
                </a:lnTo>
                <a:lnTo>
                  <a:pt x="2877" y="739"/>
                </a:lnTo>
                <a:lnTo>
                  <a:pt x="2874" y="749"/>
                </a:lnTo>
                <a:lnTo>
                  <a:pt x="2869" y="757"/>
                </a:lnTo>
                <a:lnTo>
                  <a:pt x="2864" y="765"/>
                </a:lnTo>
                <a:lnTo>
                  <a:pt x="2858" y="771"/>
                </a:lnTo>
                <a:lnTo>
                  <a:pt x="2852" y="775"/>
                </a:lnTo>
                <a:lnTo>
                  <a:pt x="2846" y="779"/>
                </a:lnTo>
                <a:lnTo>
                  <a:pt x="2839" y="781"/>
                </a:lnTo>
                <a:lnTo>
                  <a:pt x="2831" y="781"/>
                </a:lnTo>
                <a:close/>
                <a:moveTo>
                  <a:pt x="2939" y="781"/>
                </a:moveTo>
                <a:lnTo>
                  <a:pt x="2931" y="781"/>
                </a:lnTo>
                <a:lnTo>
                  <a:pt x="2928" y="779"/>
                </a:lnTo>
                <a:lnTo>
                  <a:pt x="2924" y="777"/>
                </a:lnTo>
                <a:lnTo>
                  <a:pt x="2917" y="771"/>
                </a:lnTo>
                <a:lnTo>
                  <a:pt x="2911" y="765"/>
                </a:lnTo>
                <a:lnTo>
                  <a:pt x="2909" y="759"/>
                </a:lnTo>
                <a:lnTo>
                  <a:pt x="2907" y="755"/>
                </a:lnTo>
                <a:lnTo>
                  <a:pt x="2905" y="749"/>
                </a:lnTo>
                <a:lnTo>
                  <a:pt x="2903" y="743"/>
                </a:lnTo>
                <a:lnTo>
                  <a:pt x="2902" y="735"/>
                </a:lnTo>
                <a:lnTo>
                  <a:pt x="2901" y="727"/>
                </a:lnTo>
                <a:lnTo>
                  <a:pt x="2901" y="719"/>
                </a:lnTo>
                <a:lnTo>
                  <a:pt x="2900" y="711"/>
                </a:lnTo>
                <a:lnTo>
                  <a:pt x="2901" y="699"/>
                </a:lnTo>
                <a:lnTo>
                  <a:pt x="2902" y="687"/>
                </a:lnTo>
                <a:lnTo>
                  <a:pt x="2904" y="679"/>
                </a:lnTo>
                <a:lnTo>
                  <a:pt x="2907" y="671"/>
                </a:lnTo>
                <a:lnTo>
                  <a:pt x="2910" y="663"/>
                </a:lnTo>
                <a:lnTo>
                  <a:pt x="2914" y="657"/>
                </a:lnTo>
                <a:lnTo>
                  <a:pt x="2918" y="651"/>
                </a:lnTo>
                <a:lnTo>
                  <a:pt x="2923" y="647"/>
                </a:lnTo>
                <a:lnTo>
                  <a:pt x="2928" y="645"/>
                </a:lnTo>
                <a:lnTo>
                  <a:pt x="2933" y="643"/>
                </a:lnTo>
                <a:lnTo>
                  <a:pt x="2945" y="639"/>
                </a:lnTo>
                <a:lnTo>
                  <a:pt x="2958" y="635"/>
                </a:lnTo>
                <a:lnTo>
                  <a:pt x="2963" y="635"/>
                </a:lnTo>
                <a:lnTo>
                  <a:pt x="2967" y="633"/>
                </a:lnTo>
                <a:lnTo>
                  <a:pt x="2969" y="631"/>
                </a:lnTo>
                <a:lnTo>
                  <a:pt x="2972" y="627"/>
                </a:lnTo>
                <a:lnTo>
                  <a:pt x="2973" y="623"/>
                </a:lnTo>
                <a:lnTo>
                  <a:pt x="2973" y="617"/>
                </a:lnTo>
                <a:lnTo>
                  <a:pt x="2973" y="611"/>
                </a:lnTo>
                <a:lnTo>
                  <a:pt x="2972" y="603"/>
                </a:lnTo>
                <a:lnTo>
                  <a:pt x="2971" y="599"/>
                </a:lnTo>
                <a:lnTo>
                  <a:pt x="2969" y="595"/>
                </a:lnTo>
                <a:lnTo>
                  <a:pt x="2966" y="591"/>
                </a:lnTo>
                <a:lnTo>
                  <a:pt x="2963" y="589"/>
                </a:lnTo>
                <a:lnTo>
                  <a:pt x="2960" y="587"/>
                </a:lnTo>
                <a:lnTo>
                  <a:pt x="2956" y="587"/>
                </a:lnTo>
                <a:lnTo>
                  <a:pt x="2951" y="587"/>
                </a:lnTo>
                <a:lnTo>
                  <a:pt x="2948" y="589"/>
                </a:lnTo>
                <a:lnTo>
                  <a:pt x="2944" y="591"/>
                </a:lnTo>
                <a:lnTo>
                  <a:pt x="2942" y="593"/>
                </a:lnTo>
                <a:lnTo>
                  <a:pt x="2939" y="599"/>
                </a:lnTo>
                <a:lnTo>
                  <a:pt x="2937" y="603"/>
                </a:lnTo>
                <a:lnTo>
                  <a:pt x="2936" y="607"/>
                </a:lnTo>
                <a:lnTo>
                  <a:pt x="2935" y="613"/>
                </a:lnTo>
                <a:lnTo>
                  <a:pt x="2905" y="609"/>
                </a:lnTo>
                <a:lnTo>
                  <a:pt x="2906" y="601"/>
                </a:lnTo>
                <a:lnTo>
                  <a:pt x="2907" y="593"/>
                </a:lnTo>
                <a:lnTo>
                  <a:pt x="2910" y="579"/>
                </a:lnTo>
                <a:lnTo>
                  <a:pt x="2915" y="567"/>
                </a:lnTo>
                <a:lnTo>
                  <a:pt x="2921" y="557"/>
                </a:lnTo>
                <a:lnTo>
                  <a:pt x="2925" y="553"/>
                </a:lnTo>
                <a:lnTo>
                  <a:pt x="2928" y="549"/>
                </a:lnTo>
                <a:lnTo>
                  <a:pt x="2930" y="547"/>
                </a:lnTo>
                <a:lnTo>
                  <a:pt x="2932" y="545"/>
                </a:lnTo>
                <a:lnTo>
                  <a:pt x="2937" y="543"/>
                </a:lnTo>
                <a:lnTo>
                  <a:pt x="2941" y="541"/>
                </a:lnTo>
                <a:lnTo>
                  <a:pt x="2946" y="539"/>
                </a:lnTo>
                <a:lnTo>
                  <a:pt x="2951" y="539"/>
                </a:lnTo>
                <a:lnTo>
                  <a:pt x="2956" y="539"/>
                </a:lnTo>
                <a:lnTo>
                  <a:pt x="2962" y="539"/>
                </a:lnTo>
                <a:lnTo>
                  <a:pt x="2969" y="541"/>
                </a:lnTo>
                <a:lnTo>
                  <a:pt x="2975" y="543"/>
                </a:lnTo>
                <a:lnTo>
                  <a:pt x="2980" y="547"/>
                </a:lnTo>
                <a:lnTo>
                  <a:pt x="2986" y="551"/>
                </a:lnTo>
                <a:lnTo>
                  <a:pt x="2991" y="557"/>
                </a:lnTo>
                <a:lnTo>
                  <a:pt x="2995" y="565"/>
                </a:lnTo>
                <a:lnTo>
                  <a:pt x="2999" y="573"/>
                </a:lnTo>
                <a:lnTo>
                  <a:pt x="3000" y="577"/>
                </a:lnTo>
                <a:lnTo>
                  <a:pt x="3002" y="583"/>
                </a:lnTo>
                <a:lnTo>
                  <a:pt x="3004" y="593"/>
                </a:lnTo>
                <a:lnTo>
                  <a:pt x="3005" y="605"/>
                </a:lnTo>
                <a:lnTo>
                  <a:pt x="3006" y="619"/>
                </a:lnTo>
                <a:lnTo>
                  <a:pt x="3006" y="777"/>
                </a:lnTo>
                <a:lnTo>
                  <a:pt x="2975" y="777"/>
                </a:lnTo>
                <a:lnTo>
                  <a:pt x="2975" y="745"/>
                </a:lnTo>
                <a:lnTo>
                  <a:pt x="2972" y="753"/>
                </a:lnTo>
                <a:lnTo>
                  <a:pt x="2969" y="759"/>
                </a:lnTo>
                <a:lnTo>
                  <a:pt x="2965" y="765"/>
                </a:lnTo>
                <a:lnTo>
                  <a:pt x="2961" y="771"/>
                </a:lnTo>
                <a:lnTo>
                  <a:pt x="2957" y="775"/>
                </a:lnTo>
                <a:lnTo>
                  <a:pt x="2954" y="777"/>
                </a:lnTo>
                <a:lnTo>
                  <a:pt x="2951" y="779"/>
                </a:lnTo>
                <a:lnTo>
                  <a:pt x="2946" y="781"/>
                </a:lnTo>
                <a:lnTo>
                  <a:pt x="2939" y="781"/>
                </a:lnTo>
                <a:close/>
                <a:moveTo>
                  <a:pt x="2949" y="737"/>
                </a:moveTo>
                <a:lnTo>
                  <a:pt x="2954" y="735"/>
                </a:lnTo>
                <a:lnTo>
                  <a:pt x="2959" y="733"/>
                </a:lnTo>
                <a:lnTo>
                  <a:pt x="2963" y="729"/>
                </a:lnTo>
                <a:lnTo>
                  <a:pt x="2966" y="725"/>
                </a:lnTo>
                <a:lnTo>
                  <a:pt x="2970" y="717"/>
                </a:lnTo>
                <a:lnTo>
                  <a:pt x="2972" y="711"/>
                </a:lnTo>
                <a:lnTo>
                  <a:pt x="2973" y="701"/>
                </a:lnTo>
                <a:lnTo>
                  <a:pt x="2973" y="693"/>
                </a:lnTo>
                <a:lnTo>
                  <a:pt x="2973" y="669"/>
                </a:lnTo>
                <a:lnTo>
                  <a:pt x="2971" y="671"/>
                </a:lnTo>
                <a:lnTo>
                  <a:pt x="2967" y="673"/>
                </a:lnTo>
                <a:lnTo>
                  <a:pt x="2959" y="677"/>
                </a:lnTo>
                <a:lnTo>
                  <a:pt x="2951" y="679"/>
                </a:lnTo>
                <a:lnTo>
                  <a:pt x="2943" y="683"/>
                </a:lnTo>
                <a:lnTo>
                  <a:pt x="2940" y="685"/>
                </a:lnTo>
                <a:lnTo>
                  <a:pt x="2937" y="689"/>
                </a:lnTo>
                <a:lnTo>
                  <a:pt x="2936" y="691"/>
                </a:lnTo>
                <a:lnTo>
                  <a:pt x="2935" y="693"/>
                </a:lnTo>
                <a:lnTo>
                  <a:pt x="2933" y="697"/>
                </a:lnTo>
                <a:lnTo>
                  <a:pt x="2932" y="703"/>
                </a:lnTo>
                <a:lnTo>
                  <a:pt x="2932" y="709"/>
                </a:lnTo>
                <a:lnTo>
                  <a:pt x="2932" y="715"/>
                </a:lnTo>
                <a:lnTo>
                  <a:pt x="2933" y="721"/>
                </a:lnTo>
                <a:lnTo>
                  <a:pt x="2934" y="725"/>
                </a:lnTo>
                <a:lnTo>
                  <a:pt x="2936" y="729"/>
                </a:lnTo>
                <a:lnTo>
                  <a:pt x="2939" y="733"/>
                </a:lnTo>
                <a:lnTo>
                  <a:pt x="2942" y="735"/>
                </a:lnTo>
                <a:lnTo>
                  <a:pt x="2945" y="737"/>
                </a:lnTo>
                <a:lnTo>
                  <a:pt x="2949" y="737"/>
                </a:lnTo>
                <a:close/>
                <a:moveTo>
                  <a:pt x="3065" y="777"/>
                </a:moveTo>
                <a:lnTo>
                  <a:pt x="3033" y="777"/>
                </a:lnTo>
                <a:lnTo>
                  <a:pt x="3033" y="463"/>
                </a:lnTo>
                <a:lnTo>
                  <a:pt x="3065" y="463"/>
                </a:lnTo>
                <a:lnTo>
                  <a:pt x="3065" y="777"/>
                </a:lnTo>
                <a:close/>
                <a:moveTo>
                  <a:pt x="1045" y="1234"/>
                </a:moveTo>
                <a:lnTo>
                  <a:pt x="1045" y="921"/>
                </a:lnTo>
                <a:lnTo>
                  <a:pt x="1150" y="921"/>
                </a:lnTo>
                <a:lnTo>
                  <a:pt x="1150" y="977"/>
                </a:lnTo>
                <a:lnTo>
                  <a:pt x="1078" y="977"/>
                </a:lnTo>
                <a:lnTo>
                  <a:pt x="1078" y="1050"/>
                </a:lnTo>
                <a:lnTo>
                  <a:pt x="1145" y="1050"/>
                </a:lnTo>
                <a:lnTo>
                  <a:pt x="1145" y="1106"/>
                </a:lnTo>
                <a:lnTo>
                  <a:pt x="1078" y="1106"/>
                </a:lnTo>
                <a:lnTo>
                  <a:pt x="1078" y="1180"/>
                </a:lnTo>
                <a:lnTo>
                  <a:pt x="1151" y="1180"/>
                </a:lnTo>
                <a:lnTo>
                  <a:pt x="1151" y="1234"/>
                </a:lnTo>
                <a:lnTo>
                  <a:pt x="1045" y="1234"/>
                </a:lnTo>
                <a:close/>
                <a:moveTo>
                  <a:pt x="1210" y="1098"/>
                </a:moveTo>
                <a:lnTo>
                  <a:pt x="1210" y="1234"/>
                </a:lnTo>
                <a:lnTo>
                  <a:pt x="1177" y="1234"/>
                </a:lnTo>
                <a:lnTo>
                  <a:pt x="1177" y="1000"/>
                </a:lnTo>
                <a:lnTo>
                  <a:pt x="1208" y="1000"/>
                </a:lnTo>
                <a:lnTo>
                  <a:pt x="1208" y="1040"/>
                </a:lnTo>
                <a:lnTo>
                  <a:pt x="1211" y="1032"/>
                </a:lnTo>
                <a:lnTo>
                  <a:pt x="1215" y="1022"/>
                </a:lnTo>
                <a:lnTo>
                  <a:pt x="1218" y="1014"/>
                </a:lnTo>
                <a:lnTo>
                  <a:pt x="1223" y="1008"/>
                </a:lnTo>
                <a:lnTo>
                  <a:pt x="1227" y="1004"/>
                </a:lnTo>
                <a:lnTo>
                  <a:pt x="1233" y="1000"/>
                </a:lnTo>
                <a:lnTo>
                  <a:pt x="1239" y="998"/>
                </a:lnTo>
                <a:lnTo>
                  <a:pt x="1245" y="997"/>
                </a:lnTo>
                <a:lnTo>
                  <a:pt x="1254" y="998"/>
                </a:lnTo>
                <a:lnTo>
                  <a:pt x="1258" y="1000"/>
                </a:lnTo>
                <a:lnTo>
                  <a:pt x="1262" y="1002"/>
                </a:lnTo>
                <a:lnTo>
                  <a:pt x="1265" y="1006"/>
                </a:lnTo>
                <a:lnTo>
                  <a:pt x="1268" y="1010"/>
                </a:lnTo>
                <a:lnTo>
                  <a:pt x="1272" y="1014"/>
                </a:lnTo>
                <a:lnTo>
                  <a:pt x="1274" y="1020"/>
                </a:lnTo>
                <a:lnTo>
                  <a:pt x="1277" y="1026"/>
                </a:lnTo>
                <a:lnTo>
                  <a:pt x="1279" y="1032"/>
                </a:lnTo>
                <a:lnTo>
                  <a:pt x="1281" y="1040"/>
                </a:lnTo>
                <a:lnTo>
                  <a:pt x="1283" y="1048"/>
                </a:lnTo>
                <a:lnTo>
                  <a:pt x="1284" y="1056"/>
                </a:lnTo>
                <a:lnTo>
                  <a:pt x="1285" y="1066"/>
                </a:lnTo>
                <a:lnTo>
                  <a:pt x="1285" y="1074"/>
                </a:lnTo>
                <a:lnTo>
                  <a:pt x="1286" y="1084"/>
                </a:lnTo>
                <a:lnTo>
                  <a:pt x="1286" y="1234"/>
                </a:lnTo>
                <a:lnTo>
                  <a:pt x="1253" y="1234"/>
                </a:lnTo>
                <a:lnTo>
                  <a:pt x="1253" y="1096"/>
                </a:lnTo>
                <a:lnTo>
                  <a:pt x="1253" y="1086"/>
                </a:lnTo>
                <a:lnTo>
                  <a:pt x="1252" y="1078"/>
                </a:lnTo>
                <a:lnTo>
                  <a:pt x="1250" y="1070"/>
                </a:lnTo>
                <a:lnTo>
                  <a:pt x="1247" y="1062"/>
                </a:lnTo>
                <a:lnTo>
                  <a:pt x="1244" y="1058"/>
                </a:lnTo>
                <a:lnTo>
                  <a:pt x="1241" y="1054"/>
                </a:lnTo>
                <a:lnTo>
                  <a:pt x="1237" y="1052"/>
                </a:lnTo>
                <a:lnTo>
                  <a:pt x="1232" y="1050"/>
                </a:lnTo>
                <a:lnTo>
                  <a:pt x="1227" y="1052"/>
                </a:lnTo>
                <a:lnTo>
                  <a:pt x="1223" y="1054"/>
                </a:lnTo>
                <a:lnTo>
                  <a:pt x="1219" y="1058"/>
                </a:lnTo>
                <a:lnTo>
                  <a:pt x="1216" y="1064"/>
                </a:lnTo>
                <a:lnTo>
                  <a:pt x="1213" y="1070"/>
                </a:lnTo>
                <a:lnTo>
                  <a:pt x="1211" y="1078"/>
                </a:lnTo>
                <a:lnTo>
                  <a:pt x="1210" y="1088"/>
                </a:lnTo>
                <a:lnTo>
                  <a:pt x="1210" y="1098"/>
                </a:lnTo>
                <a:close/>
                <a:moveTo>
                  <a:pt x="1366" y="1328"/>
                </a:moveTo>
                <a:lnTo>
                  <a:pt x="1355" y="1328"/>
                </a:lnTo>
                <a:lnTo>
                  <a:pt x="1345" y="1324"/>
                </a:lnTo>
                <a:lnTo>
                  <a:pt x="1339" y="1320"/>
                </a:lnTo>
                <a:lnTo>
                  <a:pt x="1335" y="1318"/>
                </a:lnTo>
                <a:lnTo>
                  <a:pt x="1331" y="1314"/>
                </a:lnTo>
                <a:lnTo>
                  <a:pt x="1328" y="1310"/>
                </a:lnTo>
                <a:lnTo>
                  <a:pt x="1324" y="1304"/>
                </a:lnTo>
                <a:lnTo>
                  <a:pt x="1322" y="1300"/>
                </a:lnTo>
                <a:lnTo>
                  <a:pt x="1319" y="1294"/>
                </a:lnTo>
                <a:lnTo>
                  <a:pt x="1317" y="1288"/>
                </a:lnTo>
                <a:lnTo>
                  <a:pt x="1313" y="1276"/>
                </a:lnTo>
                <a:lnTo>
                  <a:pt x="1312" y="1270"/>
                </a:lnTo>
                <a:lnTo>
                  <a:pt x="1311" y="1262"/>
                </a:lnTo>
                <a:lnTo>
                  <a:pt x="1342" y="1254"/>
                </a:lnTo>
                <a:lnTo>
                  <a:pt x="1344" y="1260"/>
                </a:lnTo>
                <a:lnTo>
                  <a:pt x="1345" y="1264"/>
                </a:lnTo>
                <a:lnTo>
                  <a:pt x="1347" y="1270"/>
                </a:lnTo>
                <a:lnTo>
                  <a:pt x="1350" y="1274"/>
                </a:lnTo>
                <a:lnTo>
                  <a:pt x="1353" y="1276"/>
                </a:lnTo>
                <a:lnTo>
                  <a:pt x="1357" y="1280"/>
                </a:lnTo>
                <a:lnTo>
                  <a:pt x="1362" y="1280"/>
                </a:lnTo>
                <a:lnTo>
                  <a:pt x="1367" y="1282"/>
                </a:lnTo>
                <a:lnTo>
                  <a:pt x="1372" y="1280"/>
                </a:lnTo>
                <a:lnTo>
                  <a:pt x="1376" y="1278"/>
                </a:lnTo>
                <a:lnTo>
                  <a:pt x="1381" y="1276"/>
                </a:lnTo>
                <a:lnTo>
                  <a:pt x="1384" y="1270"/>
                </a:lnTo>
                <a:lnTo>
                  <a:pt x="1386" y="1268"/>
                </a:lnTo>
                <a:lnTo>
                  <a:pt x="1387" y="1264"/>
                </a:lnTo>
                <a:lnTo>
                  <a:pt x="1390" y="1258"/>
                </a:lnTo>
                <a:lnTo>
                  <a:pt x="1391" y="1248"/>
                </a:lnTo>
                <a:lnTo>
                  <a:pt x="1391" y="1236"/>
                </a:lnTo>
                <a:lnTo>
                  <a:pt x="1391" y="1194"/>
                </a:lnTo>
                <a:lnTo>
                  <a:pt x="1389" y="1200"/>
                </a:lnTo>
                <a:lnTo>
                  <a:pt x="1386" y="1208"/>
                </a:lnTo>
                <a:lnTo>
                  <a:pt x="1382" y="1214"/>
                </a:lnTo>
                <a:lnTo>
                  <a:pt x="1379" y="1220"/>
                </a:lnTo>
                <a:lnTo>
                  <a:pt x="1374" y="1224"/>
                </a:lnTo>
                <a:lnTo>
                  <a:pt x="1369" y="1228"/>
                </a:lnTo>
                <a:lnTo>
                  <a:pt x="1363" y="1230"/>
                </a:lnTo>
                <a:lnTo>
                  <a:pt x="1356" y="1232"/>
                </a:lnTo>
                <a:lnTo>
                  <a:pt x="1350" y="1230"/>
                </a:lnTo>
                <a:lnTo>
                  <a:pt x="1344" y="1228"/>
                </a:lnTo>
                <a:lnTo>
                  <a:pt x="1337" y="1224"/>
                </a:lnTo>
                <a:lnTo>
                  <a:pt x="1331" y="1220"/>
                </a:lnTo>
                <a:lnTo>
                  <a:pt x="1326" y="1212"/>
                </a:lnTo>
                <a:lnTo>
                  <a:pt x="1321" y="1204"/>
                </a:lnTo>
                <a:lnTo>
                  <a:pt x="1319" y="1198"/>
                </a:lnTo>
                <a:lnTo>
                  <a:pt x="1317" y="1194"/>
                </a:lnTo>
                <a:lnTo>
                  <a:pt x="1314" y="1182"/>
                </a:lnTo>
                <a:lnTo>
                  <a:pt x="1311" y="1168"/>
                </a:lnTo>
                <a:lnTo>
                  <a:pt x="1309" y="1152"/>
                </a:lnTo>
                <a:lnTo>
                  <a:pt x="1308" y="1136"/>
                </a:lnTo>
                <a:lnTo>
                  <a:pt x="1308" y="1116"/>
                </a:lnTo>
                <a:lnTo>
                  <a:pt x="1308" y="1098"/>
                </a:lnTo>
                <a:lnTo>
                  <a:pt x="1309" y="1080"/>
                </a:lnTo>
                <a:lnTo>
                  <a:pt x="1311" y="1064"/>
                </a:lnTo>
                <a:lnTo>
                  <a:pt x="1314" y="1050"/>
                </a:lnTo>
                <a:lnTo>
                  <a:pt x="1318" y="1038"/>
                </a:lnTo>
                <a:lnTo>
                  <a:pt x="1322" y="1026"/>
                </a:lnTo>
                <a:lnTo>
                  <a:pt x="1326" y="1018"/>
                </a:lnTo>
                <a:lnTo>
                  <a:pt x="1329" y="1014"/>
                </a:lnTo>
                <a:lnTo>
                  <a:pt x="1332" y="1010"/>
                </a:lnTo>
                <a:lnTo>
                  <a:pt x="1337" y="1004"/>
                </a:lnTo>
                <a:lnTo>
                  <a:pt x="1344" y="1000"/>
                </a:lnTo>
                <a:lnTo>
                  <a:pt x="1350" y="998"/>
                </a:lnTo>
                <a:lnTo>
                  <a:pt x="1356" y="997"/>
                </a:lnTo>
                <a:lnTo>
                  <a:pt x="1361" y="997"/>
                </a:lnTo>
                <a:lnTo>
                  <a:pt x="1365" y="998"/>
                </a:lnTo>
                <a:lnTo>
                  <a:pt x="1369" y="1000"/>
                </a:lnTo>
                <a:lnTo>
                  <a:pt x="1373" y="1002"/>
                </a:lnTo>
                <a:lnTo>
                  <a:pt x="1376" y="1006"/>
                </a:lnTo>
                <a:lnTo>
                  <a:pt x="1379" y="1010"/>
                </a:lnTo>
                <a:lnTo>
                  <a:pt x="1381" y="1014"/>
                </a:lnTo>
                <a:lnTo>
                  <a:pt x="1384" y="1020"/>
                </a:lnTo>
                <a:lnTo>
                  <a:pt x="1387" y="1030"/>
                </a:lnTo>
                <a:lnTo>
                  <a:pt x="1390" y="1038"/>
                </a:lnTo>
                <a:lnTo>
                  <a:pt x="1391" y="1000"/>
                </a:lnTo>
                <a:lnTo>
                  <a:pt x="1424" y="1000"/>
                </a:lnTo>
                <a:lnTo>
                  <a:pt x="1424" y="1238"/>
                </a:lnTo>
                <a:lnTo>
                  <a:pt x="1423" y="1252"/>
                </a:lnTo>
                <a:lnTo>
                  <a:pt x="1423" y="1258"/>
                </a:lnTo>
                <a:lnTo>
                  <a:pt x="1422" y="1264"/>
                </a:lnTo>
                <a:lnTo>
                  <a:pt x="1419" y="1276"/>
                </a:lnTo>
                <a:lnTo>
                  <a:pt x="1416" y="1288"/>
                </a:lnTo>
                <a:lnTo>
                  <a:pt x="1412" y="1298"/>
                </a:lnTo>
                <a:lnTo>
                  <a:pt x="1407" y="1306"/>
                </a:lnTo>
                <a:lnTo>
                  <a:pt x="1402" y="1312"/>
                </a:lnTo>
                <a:lnTo>
                  <a:pt x="1396" y="1318"/>
                </a:lnTo>
                <a:lnTo>
                  <a:pt x="1389" y="1322"/>
                </a:lnTo>
                <a:lnTo>
                  <a:pt x="1386" y="1324"/>
                </a:lnTo>
                <a:lnTo>
                  <a:pt x="1382" y="1326"/>
                </a:lnTo>
                <a:lnTo>
                  <a:pt x="1374" y="1328"/>
                </a:lnTo>
                <a:lnTo>
                  <a:pt x="1366" y="1328"/>
                </a:lnTo>
                <a:close/>
                <a:moveTo>
                  <a:pt x="1367" y="1182"/>
                </a:moveTo>
                <a:lnTo>
                  <a:pt x="1372" y="1182"/>
                </a:lnTo>
                <a:lnTo>
                  <a:pt x="1375" y="1180"/>
                </a:lnTo>
                <a:lnTo>
                  <a:pt x="1377" y="1178"/>
                </a:lnTo>
                <a:lnTo>
                  <a:pt x="1381" y="1172"/>
                </a:lnTo>
                <a:lnTo>
                  <a:pt x="1383" y="1170"/>
                </a:lnTo>
                <a:lnTo>
                  <a:pt x="1385" y="1164"/>
                </a:lnTo>
                <a:lnTo>
                  <a:pt x="1388" y="1156"/>
                </a:lnTo>
                <a:lnTo>
                  <a:pt x="1390" y="1144"/>
                </a:lnTo>
                <a:lnTo>
                  <a:pt x="1391" y="1132"/>
                </a:lnTo>
                <a:lnTo>
                  <a:pt x="1391" y="1116"/>
                </a:lnTo>
                <a:lnTo>
                  <a:pt x="1391" y="1102"/>
                </a:lnTo>
                <a:lnTo>
                  <a:pt x="1390" y="1088"/>
                </a:lnTo>
                <a:lnTo>
                  <a:pt x="1388" y="1076"/>
                </a:lnTo>
                <a:lnTo>
                  <a:pt x="1385" y="1066"/>
                </a:lnTo>
                <a:lnTo>
                  <a:pt x="1383" y="1062"/>
                </a:lnTo>
                <a:lnTo>
                  <a:pt x="1381" y="1058"/>
                </a:lnTo>
                <a:lnTo>
                  <a:pt x="1379" y="1056"/>
                </a:lnTo>
                <a:lnTo>
                  <a:pt x="1377" y="1052"/>
                </a:lnTo>
                <a:lnTo>
                  <a:pt x="1372" y="1050"/>
                </a:lnTo>
                <a:lnTo>
                  <a:pt x="1370" y="1048"/>
                </a:lnTo>
                <a:lnTo>
                  <a:pt x="1367" y="1048"/>
                </a:lnTo>
                <a:lnTo>
                  <a:pt x="1361" y="1050"/>
                </a:lnTo>
                <a:lnTo>
                  <a:pt x="1356" y="1054"/>
                </a:lnTo>
                <a:lnTo>
                  <a:pt x="1354" y="1056"/>
                </a:lnTo>
                <a:lnTo>
                  <a:pt x="1352" y="1058"/>
                </a:lnTo>
                <a:lnTo>
                  <a:pt x="1350" y="1062"/>
                </a:lnTo>
                <a:lnTo>
                  <a:pt x="1348" y="1068"/>
                </a:lnTo>
                <a:lnTo>
                  <a:pt x="1345" y="1078"/>
                </a:lnTo>
                <a:lnTo>
                  <a:pt x="1343" y="1090"/>
                </a:lnTo>
                <a:lnTo>
                  <a:pt x="1342" y="1102"/>
                </a:lnTo>
                <a:lnTo>
                  <a:pt x="1342" y="1116"/>
                </a:lnTo>
                <a:lnTo>
                  <a:pt x="1342" y="1130"/>
                </a:lnTo>
                <a:lnTo>
                  <a:pt x="1343" y="1144"/>
                </a:lnTo>
                <a:lnTo>
                  <a:pt x="1345" y="1156"/>
                </a:lnTo>
                <a:lnTo>
                  <a:pt x="1348" y="1164"/>
                </a:lnTo>
                <a:lnTo>
                  <a:pt x="1352" y="1172"/>
                </a:lnTo>
                <a:lnTo>
                  <a:pt x="1356" y="1178"/>
                </a:lnTo>
                <a:lnTo>
                  <a:pt x="1361" y="1182"/>
                </a:lnTo>
                <a:lnTo>
                  <a:pt x="1367" y="1182"/>
                </a:lnTo>
                <a:close/>
                <a:moveTo>
                  <a:pt x="1467" y="969"/>
                </a:moveTo>
                <a:lnTo>
                  <a:pt x="1464" y="969"/>
                </a:lnTo>
                <a:lnTo>
                  <a:pt x="1461" y="967"/>
                </a:lnTo>
                <a:lnTo>
                  <a:pt x="1458" y="965"/>
                </a:lnTo>
                <a:lnTo>
                  <a:pt x="1455" y="961"/>
                </a:lnTo>
                <a:lnTo>
                  <a:pt x="1453" y="955"/>
                </a:lnTo>
                <a:lnTo>
                  <a:pt x="1451" y="949"/>
                </a:lnTo>
                <a:lnTo>
                  <a:pt x="1450" y="943"/>
                </a:lnTo>
                <a:lnTo>
                  <a:pt x="1450" y="937"/>
                </a:lnTo>
                <a:lnTo>
                  <a:pt x="1450" y="931"/>
                </a:lnTo>
                <a:lnTo>
                  <a:pt x="1451" y="925"/>
                </a:lnTo>
                <a:lnTo>
                  <a:pt x="1453" y="919"/>
                </a:lnTo>
                <a:lnTo>
                  <a:pt x="1455" y="913"/>
                </a:lnTo>
                <a:lnTo>
                  <a:pt x="1458" y="909"/>
                </a:lnTo>
                <a:lnTo>
                  <a:pt x="1461" y="907"/>
                </a:lnTo>
                <a:lnTo>
                  <a:pt x="1464" y="905"/>
                </a:lnTo>
                <a:lnTo>
                  <a:pt x="1467" y="903"/>
                </a:lnTo>
                <a:lnTo>
                  <a:pt x="1471" y="905"/>
                </a:lnTo>
                <a:lnTo>
                  <a:pt x="1474" y="907"/>
                </a:lnTo>
                <a:lnTo>
                  <a:pt x="1477" y="909"/>
                </a:lnTo>
                <a:lnTo>
                  <a:pt x="1480" y="913"/>
                </a:lnTo>
                <a:lnTo>
                  <a:pt x="1482" y="919"/>
                </a:lnTo>
                <a:lnTo>
                  <a:pt x="1484" y="925"/>
                </a:lnTo>
                <a:lnTo>
                  <a:pt x="1485" y="931"/>
                </a:lnTo>
                <a:lnTo>
                  <a:pt x="1485" y="937"/>
                </a:lnTo>
                <a:lnTo>
                  <a:pt x="1485" y="943"/>
                </a:lnTo>
                <a:lnTo>
                  <a:pt x="1484" y="949"/>
                </a:lnTo>
                <a:lnTo>
                  <a:pt x="1482" y="955"/>
                </a:lnTo>
                <a:lnTo>
                  <a:pt x="1480" y="961"/>
                </a:lnTo>
                <a:lnTo>
                  <a:pt x="1477" y="965"/>
                </a:lnTo>
                <a:lnTo>
                  <a:pt x="1474" y="967"/>
                </a:lnTo>
                <a:lnTo>
                  <a:pt x="1471" y="969"/>
                </a:lnTo>
                <a:lnTo>
                  <a:pt x="1467" y="969"/>
                </a:lnTo>
                <a:close/>
                <a:moveTo>
                  <a:pt x="1451" y="1000"/>
                </a:moveTo>
                <a:lnTo>
                  <a:pt x="1484" y="1000"/>
                </a:lnTo>
                <a:lnTo>
                  <a:pt x="1484" y="1234"/>
                </a:lnTo>
                <a:lnTo>
                  <a:pt x="1451" y="1234"/>
                </a:lnTo>
                <a:lnTo>
                  <a:pt x="1451" y="1000"/>
                </a:lnTo>
                <a:close/>
                <a:moveTo>
                  <a:pt x="1544" y="1098"/>
                </a:moveTo>
                <a:lnTo>
                  <a:pt x="1544" y="1234"/>
                </a:lnTo>
                <a:lnTo>
                  <a:pt x="1511" y="1234"/>
                </a:lnTo>
                <a:lnTo>
                  <a:pt x="1511" y="1000"/>
                </a:lnTo>
                <a:lnTo>
                  <a:pt x="1542" y="1000"/>
                </a:lnTo>
                <a:lnTo>
                  <a:pt x="1542" y="1040"/>
                </a:lnTo>
                <a:lnTo>
                  <a:pt x="1545" y="1032"/>
                </a:lnTo>
                <a:lnTo>
                  <a:pt x="1549" y="1022"/>
                </a:lnTo>
                <a:lnTo>
                  <a:pt x="1553" y="1014"/>
                </a:lnTo>
                <a:lnTo>
                  <a:pt x="1557" y="1008"/>
                </a:lnTo>
                <a:lnTo>
                  <a:pt x="1562" y="1004"/>
                </a:lnTo>
                <a:lnTo>
                  <a:pt x="1567" y="1000"/>
                </a:lnTo>
                <a:lnTo>
                  <a:pt x="1573" y="998"/>
                </a:lnTo>
                <a:lnTo>
                  <a:pt x="1579" y="997"/>
                </a:lnTo>
                <a:lnTo>
                  <a:pt x="1588" y="998"/>
                </a:lnTo>
                <a:lnTo>
                  <a:pt x="1592" y="1000"/>
                </a:lnTo>
                <a:lnTo>
                  <a:pt x="1596" y="1002"/>
                </a:lnTo>
                <a:lnTo>
                  <a:pt x="1599" y="1006"/>
                </a:lnTo>
                <a:lnTo>
                  <a:pt x="1603" y="1010"/>
                </a:lnTo>
                <a:lnTo>
                  <a:pt x="1606" y="1014"/>
                </a:lnTo>
                <a:lnTo>
                  <a:pt x="1609" y="1020"/>
                </a:lnTo>
                <a:lnTo>
                  <a:pt x="1611" y="1026"/>
                </a:lnTo>
                <a:lnTo>
                  <a:pt x="1614" y="1032"/>
                </a:lnTo>
                <a:lnTo>
                  <a:pt x="1616" y="1040"/>
                </a:lnTo>
                <a:lnTo>
                  <a:pt x="1617" y="1048"/>
                </a:lnTo>
                <a:lnTo>
                  <a:pt x="1618" y="1056"/>
                </a:lnTo>
                <a:lnTo>
                  <a:pt x="1619" y="1066"/>
                </a:lnTo>
                <a:lnTo>
                  <a:pt x="1620" y="1074"/>
                </a:lnTo>
                <a:lnTo>
                  <a:pt x="1620" y="1084"/>
                </a:lnTo>
                <a:lnTo>
                  <a:pt x="1620" y="1234"/>
                </a:lnTo>
                <a:lnTo>
                  <a:pt x="1587" y="1234"/>
                </a:lnTo>
                <a:lnTo>
                  <a:pt x="1587" y="1096"/>
                </a:lnTo>
                <a:lnTo>
                  <a:pt x="1587" y="1086"/>
                </a:lnTo>
                <a:lnTo>
                  <a:pt x="1586" y="1078"/>
                </a:lnTo>
                <a:lnTo>
                  <a:pt x="1584" y="1070"/>
                </a:lnTo>
                <a:lnTo>
                  <a:pt x="1582" y="1062"/>
                </a:lnTo>
                <a:lnTo>
                  <a:pt x="1579" y="1058"/>
                </a:lnTo>
                <a:lnTo>
                  <a:pt x="1575" y="1054"/>
                </a:lnTo>
                <a:lnTo>
                  <a:pt x="1571" y="1052"/>
                </a:lnTo>
                <a:lnTo>
                  <a:pt x="1566" y="1050"/>
                </a:lnTo>
                <a:lnTo>
                  <a:pt x="1562" y="1052"/>
                </a:lnTo>
                <a:lnTo>
                  <a:pt x="1557" y="1054"/>
                </a:lnTo>
                <a:lnTo>
                  <a:pt x="1553" y="1058"/>
                </a:lnTo>
                <a:lnTo>
                  <a:pt x="1550" y="1064"/>
                </a:lnTo>
                <a:lnTo>
                  <a:pt x="1547" y="1070"/>
                </a:lnTo>
                <a:lnTo>
                  <a:pt x="1546" y="1078"/>
                </a:lnTo>
                <a:lnTo>
                  <a:pt x="1544" y="1088"/>
                </a:lnTo>
                <a:lnTo>
                  <a:pt x="1544" y="1098"/>
                </a:lnTo>
                <a:close/>
                <a:moveTo>
                  <a:pt x="1700" y="1240"/>
                </a:moveTo>
                <a:lnTo>
                  <a:pt x="1691" y="1238"/>
                </a:lnTo>
                <a:lnTo>
                  <a:pt x="1687" y="1238"/>
                </a:lnTo>
                <a:lnTo>
                  <a:pt x="1683" y="1236"/>
                </a:lnTo>
                <a:lnTo>
                  <a:pt x="1675" y="1232"/>
                </a:lnTo>
                <a:lnTo>
                  <a:pt x="1668" y="1224"/>
                </a:lnTo>
                <a:lnTo>
                  <a:pt x="1662" y="1216"/>
                </a:lnTo>
                <a:lnTo>
                  <a:pt x="1657" y="1206"/>
                </a:lnTo>
                <a:lnTo>
                  <a:pt x="1652" y="1196"/>
                </a:lnTo>
                <a:lnTo>
                  <a:pt x="1648" y="1182"/>
                </a:lnTo>
                <a:lnTo>
                  <a:pt x="1645" y="1168"/>
                </a:lnTo>
                <a:lnTo>
                  <a:pt x="1643" y="1152"/>
                </a:lnTo>
                <a:lnTo>
                  <a:pt x="1642" y="1136"/>
                </a:lnTo>
                <a:lnTo>
                  <a:pt x="1641" y="1118"/>
                </a:lnTo>
                <a:lnTo>
                  <a:pt x="1642" y="1100"/>
                </a:lnTo>
                <a:lnTo>
                  <a:pt x="1643" y="1084"/>
                </a:lnTo>
                <a:lnTo>
                  <a:pt x="1644" y="1076"/>
                </a:lnTo>
                <a:lnTo>
                  <a:pt x="1645" y="1068"/>
                </a:lnTo>
                <a:lnTo>
                  <a:pt x="1648" y="1054"/>
                </a:lnTo>
                <a:lnTo>
                  <a:pt x="1652" y="1042"/>
                </a:lnTo>
                <a:lnTo>
                  <a:pt x="1657" y="1030"/>
                </a:lnTo>
                <a:lnTo>
                  <a:pt x="1662" y="1020"/>
                </a:lnTo>
                <a:lnTo>
                  <a:pt x="1668" y="1012"/>
                </a:lnTo>
                <a:lnTo>
                  <a:pt x="1671" y="1008"/>
                </a:lnTo>
                <a:lnTo>
                  <a:pt x="1675" y="1004"/>
                </a:lnTo>
                <a:lnTo>
                  <a:pt x="1682" y="1000"/>
                </a:lnTo>
                <a:lnTo>
                  <a:pt x="1690" y="998"/>
                </a:lnTo>
                <a:lnTo>
                  <a:pt x="1698" y="997"/>
                </a:lnTo>
                <a:lnTo>
                  <a:pt x="1706" y="998"/>
                </a:lnTo>
                <a:lnTo>
                  <a:pt x="1713" y="1000"/>
                </a:lnTo>
                <a:lnTo>
                  <a:pt x="1720" y="1004"/>
                </a:lnTo>
                <a:lnTo>
                  <a:pt x="1727" y="1010"/>
                </a:lnTo>
                <a:lnTo>
                  <a:pt x="1733" y="1016"/>
                </a:lnTo>
                <a:lnTo>
                  <a:pt x="1739" y="1026"/>
                </a:lnTo>
                <a:lnTo>
                  <a:pt x="1743" y="1036"/>
                </a:lnTo>
                <a:lnTo>
                  <a:pt x="1747" y="1050"/>
                </a:lnTo>
                <a:lnTo>
                  <a:pt x="1751" y="1064"/>
                </a:lnTo>
                <a:lnTo>
                  <a:pt x="1752" y="1072"/>
                </a:lnTo>
                <a:lnTo>
                  <a:pt x="1753" y="1080"/>
                </a:lnTo>
                <a:lnTo>
                  <a:pt x="1754" y="1096"/>
                </a:lnTo>
                <a:lnTo>
                  <a:pt x="1755" y="1116"/>
                </a:lnTo>
                <a:lnTo>
                  <a:pt x="1755" y="1134"/>
                </a:lnTo>
                <a:lnTo>
                  <a:pt x="1673" y="1134"/>
                </a:lnTo>
                <a:lnTo>
                  <a:pt x="1674" y="1146"/>
                </a:lnTo>
                <a:lnTo>
                  <a:pt x="1675" y="1158"/>
                </a:lnTo>
                <a:lnTo>
                  <a:pt x="1676" y="1162"/>
                </a:lnTo>
                <a:lnTo>
                  <a:pt x="1678" y="1168"/>
                </a:lnTo>
                <a:lnTo>
                  <a:pt x="1681" y="1176"/>
                </a:lnTo>
                <a:lnTo>
                  <a:pt x="1683" y="1180"/>
                </a:lnTo>
                <a:lnTo>
                  <a:pt x="1685" y="1182"/>
                </a:lnTo>
                <a:lnTo>
                  <a:pt x="1689" y="1186"/>
                </a:lnTo>
                <a:lnTo>
                  <a:pt x="1692" y="1188"/>
                </a:lnTo>
                <a:lnTo>
                  <a:pt x="1694" y="1190"/>
                </a:lnTo>
                <a:lnTo>
                  <a:pt x="1700" y="1190"/>
                </a:lnTo>
                <a:lnTo>
                  <a:pt x="1708" y="1190"/>
                </a:lnTo>
                <a:lnTo>
                  <a:pt x="1711" y="1186"/>
                </a:lnTo>
                <a:lnTo>
                  <a:pt x="1714" y="1184"/>
                </a:lnTo>
                <a:lnTo>
                  <a:pt x="1717" y="1180"/>
                </a:lnTo>
                <a:lnTo>
                  <a:pt x="1719" y="1176"/>
                </a:lnTo>
                <a:lnTo>
                  <a:pt x="1721" y="1170"/>
                </a:lnTo>
                <a:lnTo>
                  <a:pt x="1724" y="1164"/>
                </a:lnTo>
                <a:lnTo>
                  <a:pt x="1754" y="1168"/>
                </a:lnTo>
                <a:lnTo>
                  <a:pt x="1753" y="1176"/>
                </a:lnTo>
                <a:lnTo>
                  <a:pt x="1752" y="1184"/>
                </a:lnTo>
                <a:lnTo>
                  <a:pt x="1750" y="1190"/>
                </a:lnTo>
                <a:lnTo>
                  <a:pt x="1748" y="1196"/>
                </a:lnTo>
                <a:lnTo>
                  <a:pt x="1743" y="1210"/>
                </a:lnTo>
                <a:lnTo>
                  <a:pt x="1740" y="1214"/>
                </a:lnTo>
                <a:lnTo>
                  <a:pt x="1737" y="1220"/>
                </a:lnTo>
                <a:lnTo>
                  <a:pt x="1733" y="1224"/>
                </a:lnTo>
                <a:lnTo>
                  <a:pt x="1729" y="1228"/>
                </a:lnTo>
                <a:lnTo>
                  <a:pt x="1725" y="1232"/>
                </a:lnTo>
                <a:lnTo>
                  <a:pt x="1720" y="1234"/>
                </a:lnTo>
                <a:lnTo>
                  <a:pt x="1715" y="1236"/>
                </a:lnTo>
                <a:lnTo>
                  <a:pt x="1710" y="1238"/>
                </a:lnTo>
                <a:lnTo>
                  <a:pt x="1705" y="1240"/>
                </a:lnTo>
                <a:lnTo>
                  <a:pt x="1700" y="1240"/>
                </a:lnTo>
                <a:close/>
                <a:moveTo>
                  <a:pt x="1673" y="1094"/>
                </a:moveTo>
                <a:lnTo>
                  <a:pt x="1724" y="1094"/>
                </a:lnTo>
                <a:lnTo>
                  <a:pt x="1724" y="1084"/>
                </a:lnTo>
                <a:lnTo>
                  <a:pt x="1721" y="1074"/>
                </a:lnTo>
                <a:lnTo>
                  <a:pt x="1719" y="1066"/>
                </a:lnTo>
                <a:lnTo>
                  <a:pt x="1716" y="1058"/>
                </a:lnTo>
                <a:lnTo>
                  <a:pt x="1714" y="1056"/>
                </a:lnTo>
                <a:lnTo>
                  <a:pt x="1713" y="1052"/>
                </a:lnTo>
                <a:lnTo>
                  <a:pt x="1709" y="1048"/>
                </a:lnTo>
                <a:lnTo>
                  <a:pt x="1704" y="1046"/>
                </a:lnTo>
                <a:lnTo>
                  <a:pt x="1699" y="1046"/>
                </a:lnTo>
                <a:lnTo>
                  <a:pt x="1694" y="1046"/>
                </a:lnTo>
                <a:lnTo>
                  <a:pt x="1689" y="1048"/>
                </a:lnTo>
                <a:lnTo>
                  <a:pt x="1687" y="1050"/>
                </a:lnTo>
                <a:lnTo>
                  <a:pt x="1685" y="1052"/>
                </a:lnTo>
                <a:lnTo>
                  <a:pt x="1681" y="1060"/>
                </a:lnTo>
                <a:lnTo>
                  <a:pt x="1678" y="1066"/>
                </a:lnTo>
                <a:lnTo>
                  <a:pt x="1676" y="1074"/>
                </a:lnTo>
                <a:lnTo>
                  <a:pt x="1674" y="1084"/>
                </a:lnTo>
                <a:lnTo>
                  <a:pt x="1673" y="1094"/>
                </a:lnTo>
                <a:close/>
                <a:moveTo>
                  <a:pt x="1830" y="1240"/>
                </a:moveTo>
                <a:lnTo>
                  <a:pt x="1821" y="1238"/>
                </a:lnTo>
                <a:lnTo>
                  <a:pt x="1817" y="1238"/>
                </a:lnTo>
                <a:lnTo>
                  <a:pt x="1813" y="1236"/>
                </a:lnTo>
                <a:lnTo>
                  <a:pt x="1806" y="1232"/>
                </a:lnTo>
                <a:lnTo>
                  <a:pt x="1799" y="1224"/>
                </a:lnTo>
                <a:lnTo>
                  <a:pt x="1793" y="1216"/>
                </a:lnTo>
                <a:lnTo>
                  <a:pt x="1787" y="1206"/>
                </a:lnTo>
                <a:lnTo>
                  <a:pt x="1783" y="1196"/>
                </a:lnTo>
                <a:lnTo>
                  <a:pt x="1779" y="1182"/>
                </a:lnTo>
                <a:lnTo>
                  <a:pt x="1776" y="1168"/>
                </a:lnTo>
                <a:lnTo>
                  <a:pt x="1773" y="1152"/>
                </a:lnTo>
                <a:lnTo>
                  <a:pt x="1772" y="1136"/>
                </a:lnTo>
                <a:lnTo>
                  <a:pt x="1772" y="1118"/>
                </a:lnTo>
                <a:lnTo>
                  <a:pt x="1772" y="1100"/>
                </a:lnTo>
                <a:lnTo>
                  <a:pt x="1773" y="1084"/>
                </a:lnTo>
                <a:lnTo>
                  <a:pt x="1774" y="1076"/>
                </a:lnTo>
                <a:lnTo>
                  <a:pt x="1776" y="1068"/>
                </a:lnTo>
                <a:lnTo>
                  <a:pt x="1779" y="1054"/>
                </a:lnTo>
                <a:lnTo>
                  <a:pt x="1783" y="1042"/>
                </a:lnTo>
                <a:lnTo>
                  <a:pt x="1787" y="1030"/>
                </a:lnTo>
                <a:lnTo>
                  <a:pt x="1793" y="1020"/>
                </a:lnTo>
                <a:lnTo>
                  <a:pt x="1799" y="1012"/>
                </a:lnTo>
                <a:lnTo>
                  <a:pt x="1802" y="1008"/>
                </a:lnTo>
                <a:lnTo>
                  <a:pt x="1805" y="1004"/>
                </a:lnTo>
                <a:lnTo>
                  <a:pt x="1813" y="1000"/>
                </a:lnTo>
                <a:lnTo>
                  <a:pt x="1820" y="998"/>
                </a:lnTo>
                <a:lnTo>
                  <a:pt x="1829" y="997"/>
                </a:lnTo>
                <a:lnTo>
                  <a:pt x="1836" y="998"/>
                </a:lnTo>
                <a:lnTo>
                  <a:pt x="1844" y="1000"/>
                </a:lnTo>
                <a:lnTo>
                  <a:pt x="1850" y="1004"/>
                </a:lnTo>
                <a:lnTo>
                  <a:pt x="1857" y="1010"/>
                </a:lnTo>
                <a:lnTo>
                  <a:pt x="1863" y="1016"/>
                </a:lnTo>
                <a:lnTo>
                  <a:pt x="1868" y="1026"/>
                </a:lnTo>
                <a:lnTo>
                  <a:pt x="1873" y="1036"/>
                </a:lnTo>
                <a:lnTo>
                  <a:pt x="1877" y="1050"/>
                </a:lnTo>
                <a:lnTo>
                  <a:pt x="1880" y="1064"/>
                </a:lnTo>
                <a:lnTo>
                  <a:pt x="1881" y="1072"/>
                </a:lnTo>
                <a:lnTo>
                  <a:pt x="1882" y="1080"/>
                </a:lnTo>
                <a:lnTo>
                  <a:pt x="1884" y="1096"/>
                </a:lnTo>
                <a:lnTo>
                  <a:pt x="1884" y="1116"/>
                </a:lnTo>
                <a:lnTo>
                  <a:pt x="1884" y="1134"/>
                </a:lnTo>
                <a:lnTo>
                  <a:pt x="1804" y="1134"/>
                </a:lnTo>
                <a:lnTo>
                  <a:pt x="1804" y="1146"/>
                </a:lnTo>
                <a:lnTo>
                  <a:pt x="1806" y="1158"/>
                </a:lnTo>
                <a:lnTo>
                  <a:pt x="1807" y="1162"/>
                </a:lnTo>
                <a:lnTo>
                  <a:pt x="1808" y="1168"/>
                </a:lnTo>
                <a:lnTo>
                  <a:pt x="1811" y="1176"/>
                </a:lnTo>
                <a:lnTo>
                  <a:pt x="1813" y="1180"/>
                </a:lnTo>
                <a:lnTo>
                  <a:pt x="1815" y="1182"/>
                </a:lnTo>
                <a:lnTo>
                  <a:pt x="1820" y="1186"/>
                </a:lnTo>
                <a:lnTo>
                  <a:pt x="1822" y="1188"/>
                </a:lnTo>
                <a:lnTo>
                  <a:pt x="1825" y="1190"/>
                </a:lnTo>
                <a:lnTo>
                  <a:pt x="1831" y="1190"/>
                </a:lnTo>
                <a:lnTo>
                  <a:pt x="1838" y="1190"/>
                </a:lnTo>
                <a:lnTo>
                  <a:pt x="1842" y="1186"/>
                </a:lnTo>
                <a:lnTo>
                  <a:pt x="1845" y="1184"/>
                </a:lnTo>
                <a:lnTo>
                  <a:pt x="1848" y="1180"/>
                </a:lnTo>
                <a:lnTo>
                  <a:pt x="1850" y="1176"/>
                </a:lnTo>
                <a:lnTo>
                  <a:pt x="1852" y="1170"/>
                </a:lnTo>
                <a:lnTo>
                  <a:pt x="1853" y="1164"/>
                </a:lnTo>
                <a:lnTo>
                  <a:pt x="1884" y="1168"/>
                </a:lnTo>
                <a:lnTo>
                  <a:pt x="1882" y="1176"/>
                </a:lnTo>
                <a:lnTo>
                  <a:pt x="1881" y="1184"/>
                </a:lnTo>
                <a:lnTo>
                  <a:pt x="1879" y="1190"/>
                </a:lnTo>
                <a:lnTo>
                  <a:pt x="1877" y="1196"/>
                </a:lnTo>
                <a:lnTo>
                  <a:pt x="1872" y="1210"/>
                </a:lnTo>
                <a:lnTo>
                  <a:pt x="1869" y="1214"/>
                </a:lnTo>
                <a:lnTo>
                  <a:pt x="1866" y="1220"/>
                </a:lnTo>
                <a:lnTo>
                  <a:pt x="1862" y="1224"/>
                </a:lnTo>
                <a:lnTo>
                  <a:pt x="1859" y="1228"/>
                </a:lnTo>
                <a:lnTo>
                  <a:pt x="1854" y="1232"/>
                </a:lnTo>
                <a:lnTo>
                  <a:pt x="1850" y="1234"/>
                </a:lnTo>
                <a:lnTo>
                  <a:pt x="1845" y="1236"/>
                </a:lnTo>
                <a:lnTo>
                  <a:pt x="1841" y="1238"/>
                </a:lnTo>
                <a:lnTo>
                  <a:pt x="1835" y="1240"/>
                </a:lnTo>
                <a:lnTo>
                  <a:pt x="1830" y="1240"/>
                </a:lnTo>
                <a:close/>
                <a:moveTo>
                  <a:pt x="1804" y="1094"/>
                </a:moveTo>
                <a:lnTo>
                  <a:pt x="1853" y="1094"/>
                </a:lnTo>
                <a:lnTo>
                  <a:pt x="1853" y="1084"/>
                </a:lnTo>
                <a:lnTo>
                  <a:pt x="1852" y="1074"/>
                </a:lnTo>
                <a:lnTo>
                  <a:pt x="1850" y="1066"/>
                </a:lnTo>
                <a:lnTo>
                  <a:pt x="1847" y="1058"/>
                </a:lnTo>
                <a:lnTo>
                  <a:pt x="1845" y="1056"/>
                </a:lnTo>
                <a:lnTo>
                  <a:pt x="1843" y="1052"/>
                </a:lnTo>
                <a:lnTo>
                  <a:pt x="1839" y="1048"/>
                </a:lnTo>
                <a:lnTo>
                  <a:pt x="1834" y="1046"/>
                </a:lnTo>
                <a:lnTo>
                  <a:pt x="1829" y="1046"/>
                </a:lnTo>
                <a:lnTo>
                  <a:pt x="1824" y="1046"/>
                </a:lnTo>
                <a:lnTo>
                  <a:pt x="1819" y="1048"/>
                </a:lnTo>
                <a:lnTo>
                  <a:pt x="1817" y="1050"/>
                </a:lnTo>
                <a:lnTo>
                  <a:pt x="1815" y="1052"/>
                </a:lnTo>
                <a:lnTo>
                  <a:pt x="1812" y="1060"/>
                </a:lnTo>
                <a:lnTo>
                  <a:pt x="1808" y="1066"/>
                </a:lnTo>
                <a:lnTo>
                  <a:pt x="1806" y="1074"/>
                </a:lnTo>
                <a:lnTo>
                  <a:pt x="1805" y="1084"/>
                </a:lnTo>
                <a:lnTo>
                  <a:pt x="1804" y="1094"/>
                </a:lnTo>
                <a:close/>
                <a:moveTo>
                  <a:pt x="1907" y="1234"/>
                </a:moveTo>
                <a:lnTo>
                  <a:pt x="1907" y="1000"/>
                </a:lnTo>
                <a:lnTo>
                  <a:pt x="1939" y="1000"/>
                </a:lnTo>
                <a:lnTo>
                  <a:pt x="1939" y="1040"/>
                </a:lnTo>
                <a:lnTo>
                  <a:pt x="1941" y="1030"/>
                </a:lnTo>
                <a:lnTo>
                  <a:pt x="1944" y="1022"/>
                </a:lnTo>
                <a:lnTo>
                  <a:pt x="1947" y="1014"/>
                </a:lnTo>
                <a:lnTo>
                  <a:pt x="1951" y="1008"/>
                </a:lnTo>
                <a:lnTo>
                  <a:pt x="1954" y="1002"/>
                </a:lnTo>
                <a:lnTo>
                  <a:pt x="1959" y="998"/>
                </a:lnTo>
                <a:lnTo>
                  <a:pt x="1963" y="997"/>
                </a:lnTo>
                <a:lnTo>
                  <a:pt x="1968" y="997"/>
                </a:lnTo>
                <a:lnTo>
                  <a:pt x="1973" y="997"/>
                </a:lnTo>
                <a:lnTo>
                  <a:pt x="1978" y="998"/>
                </a:lnTo>
                <a:lnTo>
                  <a:pt x="1978" y="1056"/>
                </a:lnTo>
                <a:lnTo>
                  <a:pt x="1972" y="1054"/>
                </a:lnTo>
                <a:lnTo>
                  <a:pt x="1965" y="1052"/>
                </a:lnTo>
                <a:lnTo>
                  <a:pt x="1959" y="1054"/>
                </a:lnTo>
                <a:lnTo>
                  <a:pt x="1955" y="1056"/>
                </a:lnTo>
                <a:lnTo>
                  <a:pt x="1950" y="1060"/>
                </a:lnTo>
                <a:lnTo>
                  <a:pt x="1947" y="1066"/>
                </a:lnTo>
                <a:lnTo>
                  <a:pt x="1945" y="1070"/>
                </a:lnTo>
                <a:lnTo>
                  <a:pt x="1944" y="1074"/>
                </a:lnTo>
                <a:lnTo>
                  <a:pt x="1942" y="1078"/>
                </a:lnTo>
                <a:lnTo>
                  <a:pt x="1941" y="1082"/>
                </a:lnTo>
                <a:lnTo>
                  <a:pt x="1940" y="1092"/>
                </a:lnTo>
                <a:lnTo>
                  <a:pt x="1940" y="1102"/>
                </a:lnTo>
                <a:lnTo>
                  <a:pt x="1940" y="1234"/>
                </a:lnTo>
                <a:lnTo>
                  <a:pt x="1907" y="1234"/>
                </a:lnTo>
                <a:close/>
                <a:moveTo>
                  <a:pt x="2011" y="969"/>
                </a:moveTo>
                <a:lnTo>
                  <a:pt x="2008" y="969"/>
                </a:lnTo>
                <a:lnTo>
                  <a:pt x="2005" y="967"/>
                </a:lnTo>
                <a:lnTo>
                  <a:pt x="2002" y="965"/>
                </a:lnTo>
                <a:lnTo>
                  <a:pt x="1999" y="961"/>
                </a:lnTo>
                <a:lnTo>
                  <a:pt x="1997" y="955"/>
                </a:lnTo>
                <a:lnTo>
                  <a:pt x="1995" y="949"/>
                </a:lnTo>
                <a:lnTo>
                  <a:pt x="1994" y="943"/>
                </a:lnTo>
                <a:lnTo>
                  <a:pt x="1994" y="937"/>
                </a:lnTo>
                <a:lnTo>
                  <a:pt x="1994" y="931"/>
                </a:lnTo>
                <a:lnTo>
                  <a:pt x="1995" y="925"/>
                </a:lnTo>
                <a:lnTo>
                  <a:pt x="1997" y="919"/>
                </a:lnTo>
                <a:lnTo>
                  <a:pt x="1999" y="913"/>
                </a:lnTo>
                <a:lnTo>
                  <a:pt x="2002" y="909"/>
                </a:lnTo>
                <a:lnTo>
                  <a:pt x="2005" y="907"/>
                </a:lnTo>
                <a:lnTo>
                  <a:pt x="2008" y="905"/>
                </a:lnTo>
                <a:lnTo>
                  <a:pt x="2011" y="903"/>
                </a:lnTo>
                <a:lnTo>
                  <a:pt x="2015" y="905"/>
                </a:lnTo>
                <a:lnTo>
                  <a:pt x="2018" y="907"/>
                </a:lnTo>
                <a:lnTo>
                  <a:pt x="2021" y="909"/>
                </a:lnTo>
                <a:lnTo>
                  <a:pt x="2024" y="913"/>
                </a:lnTo>
                <a:lnTo>
                  <a:pt x="2026" y="919"/>
                </a:lnTo>
                <a:lnTo>
                  <a:pt x="2028" y="925"/>
                </a:lnTo>
                <a:lnTo>
                  <a:pt x="2029" y="931"/>
                </a:lnTo>
                <a:lnTo>
                  <a:pt x="2029" y="937"/>
                </a:lnTo>
                <a:lnTo>
                  <a:pt x="2029" y="943"/>
                </a:lnTo>
                <a:lnTo>
                  <a:pt x="2028" y="949"/>
                </a:lnTo>
                <a:lnTo>
                  <a:pt x="2026" y="955"/>
                </a:lnTo>
                <a:lnTo>
                  <a:pt x="2024" y="961"/>
                </a:lnTo>
                <a:lnTo>
                  <a:pt x="2021" y="965"/>
                </a:lnTo>
                <a:lnTo>
                  <a:pt x="2018" y="967"/>
                </a:lnTo>
                <a:lnTo>
                  <a:pt x="2015" y="969"/>
                </a:lnTo>
                <a:lnTo>
                  <a:pt x="2011" y="969"/>
                </a:lnTo>
                <a:close/>
                <a:moveTo>
                  <a:pt x="1995" y="1000"/>
                </a:moveTo>
                <a:lnTo>
                  <a:pt x="2028" y="1000"/>
                </a:lnTo>
                <a:lnTo>
                  <a:pt x="2028" y="1234"/>
                </a:lnTo>
                <a:lnTo>
                  <a:pt x="1995" y="1234"/>
                </a:lnTo>
                <a:lnTo>
                  <a:pt x="1995" y="1000"/>
                </a:lnTo>
                <a:close/>
                <a:moveTo>
                  <a:pt x="2088" y="1098"/>
                </a:moveTo>
                <a:lnTo>
                  <a:pt x="2088" y="1234"/>
                </a:lnTo>
                <a:lnTo>
                  <a:pt x="2055" y="1234"/>
                </a:lnTo>
                <a:lnTo>
                  <a:pt x="2055" y="1000"/>
                </a:lnTo>
                <a:lnTo>
                  <a:pt x="2086" y="1000"/>
                </a:lnTo>
                <a:lnTo>
                  <a:pt x="2086" y="1040"/>
                </a:lnTo>
                <a:lnTo>
                  <a:pt x="2089" y="1032"/>
                </a:lnTo>
                <a:lnTo>
                  <a:pt x="2093" y="1022"/>
                </a:lnTo>
                <a:lnTo>
                  <a:pt x="2096" y="1014"/>
                </a:lnTo>
                <a:lnTo>
                  <a:pt x="2101" y="1008"/>
                </a:lnTo>
                <a:lnTo>
                  <a:pt x="2107" y="1004"/>
                </a:lnTo>
                <a:lnTo>
                  <a:pt x="2112" y="1000"/>
                </a:lnTo>
                <a:lnTo>
                  <a:pt x="2118" y="998"/>
                </a:lnTo>
                <a:lnTo>
                  <a:pt x="2124" y="997"/>
                </a:lnTo>
                <a:lnTo>
                  <a:pt x="2133" y="998"/>
                </a:lnTo>
                <a:lnTo>
                  <a:pt x="2137" y="1000"/>
                </a:lnTo>
                <a:lnTo>
                  <a:pt x="2141" y="1002"/>
                </a:lnTo>
                <a:lnTo>
                  <a:pt x="2144" y="1006"/>
                </a:lnTo>
                <a:lnTo>
                  <a:pt x="2147" y="1010"/>
                </a:lnTo>
                <a:lnTo>
                  <a:pt x="2151" y="1014"/>
                </a:lnTo>
                <a:lnTo>
                  <a:pt x="2154" y="1020"/>
                </a:lnTo>
                <a:lnTo>
                  <a:pt x="2156" y="1026"/>
                </a:lnTo>
                <a:lnTo>
                  <a:pt x="2158" y="1032"/>
                </a:lnTo>
                <a:lnTo>
                  <a:pt x="2160" y="1040"/>
                </a:lnTo>
                <a:lnTo>
                  <a:pt x="2162" y="1048"/>
                </a:lnTo>
                <a:lnTo>
                  <a:pt x="2163" y="1056"/>
                </a:lnTo>
                <a:lnTo>
                  <a:pt x="2164" y="1066"/>
                </a:lnTo>
                <a:lnTo>
                  <a:pt x="2164" y="1074"/>
                </a:lnTo>
                <a:lnTo>
                  <a:pt x="2165" y="1084"/>
                </a:lnTo>
                <a:lnTo>
                  <a:pt x="2165" y="1234"/>
                </a:lnTo>
                <a:lnTo>
                  <a:pt x="2132" y="1234"/>
                </a:lnTo>
                <a:lnTo>
                  <a:pt x="2132" y="1096"/>
                </a:lnTo>
                <a:lnTo>
                  <a:pt x="2132" y="1086"/>
                </a:lnTo>
                <a:lnTo>
                  <a:pt x="2131" y="1078"/>
                </a:lnTo>
                <a:lnTo>
                  <a:pt x="2129" y="1070"/>
                </a:lnTo>
                <a:lnTo>
                  <a:pt x="2126" y="1062"/>
                </a:lnTo>
                <a:lnTo>
                  <a:pt x="2123" y="1058"/>
                </a:lnTo>
                <a:lnTo>
                  <a:pt x="2120" y="1054"/>
                </a:lnTo>
                <a:lnTo>
                  <a:pt x="2116" y="1052"/>
                </a:lnTo>
                <a:lnTo>
                  <a:pt x="2111" y="1050"/>
                </a:lnTo>
                <a:lnTo>
                  <a:pt x="2105" y="1052"/>
                </a:lnTo>
                <a:lnTo>
                  <a:pt x="2101" y="1054"/>
                </a:lnTo>
                <a:lnTo>
                  <a:pt x="2097" y="1058"/>
                </a:lnTo>
                <a:lnTo>
                  <a:pt x="2094" y="1064"/>
                </a:lnTo>
                <a:lnTo>
                  <a:pt x="2091" y="1070"/>
                </a:lnTo>
                <a:lnTo>
                  <a:pt x="2089" y="1078"/>
                </a:lnTo>
                <a:lnTo>
                  <a:pt x="2088" y="1088"/>
                </a:lnTo>
                <a:lnTo>
                  <a:pt x="2088" y="109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7671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ontent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7B0D-D759-BE7C-69E9-E5C99AD9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2AD59-DDD9-3867-649E-CC4DA3F6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055D-2E1E-4488-8FDF-736698E268EE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5C51-1C15-2D57-6D47-F4C9D3A4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6A646-EADF-862C-0CF5-D579450F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51617C-A1F8-7D62-64C2-33C28BF06E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688" y="2205039"/>
            <a:ext cx="10080625" cy="3671886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310110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xt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7B0D-D759-BE7C-69E9-E5C99AD9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2AD59-DDD9-3867-649E-CC4DA3F6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0F2842-5D2C-4622-99A2-28ADAE36CD91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5C51-1C15-2D57-6D47-F4C9D3A4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6A646-EADF-862C-0CF5-D579450F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51617C-A1F8-7D62-64C2-33C28BF06E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688" y="2205039"/>
            <a:ext cx="10080625" cy="3671886"/>
          </a:xfrm>
        </p:spPr>
        <p:txBody>
          <a:bodyPr/>
          <a:lstStyle>
            <a:lvl1pPr>
              <a:defRPr sz="28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27660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ext 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7B0D-D759-BE7C-69E9-E5C99AD9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2AD59-DDD9-3867-649E-CC4DA3F6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9EB8F5A-9A4C-4216-AB82-A82AFAABA030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5C51-1C15-2D57-6D47-F4C9D3A4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6A646-EADF-862C-0CF5-D579450F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151617C-A1F8-7D62-64C2-33C28BF06E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688" y="2205039"/>
            <a:ext cx="10080625" cy="3671886"/>
          </a:xfrm>
        </p:spPr>
        <p:txBody>
          <a:bodyPr/>
          <a:lstStyle>
            <a:lvl1pPr>
              <a:defRPr sz="28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800"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1290A9EE-B882-1AC8-FB03-9E891579AE36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00206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 and 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7B0D-D759-BE7C-69E9-E5C99AD9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D14CD-046B-4F4C-C56E-9224E5C28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205037"/>
            <a:ext cx="10080625" cy="3671887"/>
          </a:xfrm>
        </p:spPr>
        <p:txBody>
          <a:bodyPr/>
          <a:lstStyle>
            <a:lvl1pPr marL="269875" indent="-269875">
              <a:buFont typeface="Arial" panose="020B0604020202020204" pitchFamily="34" charset="0"/>
              <a:buChar char="•"/>
              <a:defRPr/>
            </a:lvl1pPr>
            <a:lvl2pPr marL="539750" indent="-266700">
              <a:defRPr/>
            </a:lvl2pPr>
            <a:lvl3pPr marL="808038" indent="-276225">
              <a:defRPr/>
            </a:lvl3pPr>
            <a:lvl4pPr marL="1077913" indent="-266700">
              <a:defRPr/>
            </a:lvl4pPr>
            <a:lvl5pPr marL="1347788" indent="-266700">
              <a:defRPr/>
            </a:lvl5pPr>
            <a:lvl6pPr marL="1617663" indent="-266700">
              <a:defRPr/>
            </a:lvl6pPr>
            <a:lvl7pPr marL="1885950" indent="-276225">
              <a:defRPr/>
            </a:lvl7pPr>
            <a:lvl8pPr marL="2155825" indent="-266700">
              <a:defRPr/>
            </a:lvl8pPr>
            <a:lvl9pPr marL="2425700" indent="-266700"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2AD59-DDD9-3867-649E-CC4DA3F6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D20D60-130C-4D86-8D08-E4102F454F49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5C51-1C15-2D57-6D47-F4C9D3A4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6A646-EADF-862C-0CF5-D579450F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567151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ullets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7B0D-D759-BE7C-69E9-E5C99AD9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D14CD-046B-4F4C-C56E-9224E5C28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205037"/>
            <a:ext cx="10080625" cy="3671887"/>
          </a:xfrm>
        </p:spPr>
        <p:txBody>
          <a:bodyPr/>
          <a:lstStyle>
            <a:lvl1pPr marL="269875" indent="-269875">
              <a:buFont typeface="Arial" panose="020B0604020202020204" pitchFamily="34" charset="0"/>
              <a:buChar char="•"/>
              <a:defRPr/>
            </a:lvl1pPr>
            <a:lvl2pPr marL="539750" indent="-266700">
              <a:defRPr/>
            </a:lvl2pPr>
            <a:lvl3pPr marL="808038" indent="-276225">
              <a:defRPr/>
            </a:lvl3pPr>
            <a:lvl4pPr marL="1077913" indent="-266700">
              <a:defRPr/>
            </a:lvl4pPr>
            <a:lvl5pPr marL="1347788" indent="-266700">
              <a:defRPr/>
            </a:lvl5pPr>
            <a:lvl6pPr marL="1617663" indent="-266700">
              <a:defRPr/>
            </a:lvl6pPr>
            <a:lvl7pPr marL="1885950" indent="-276225">
              <a:defRPr/>
            </a:lvl7pPr>
            <a:lvl8pPr marL="2155825" indent="-266700">
              <a:defRPr/>
            </a:lvl8pPr>
            <a:lvl9pPr marL="2425700" indent="-266700">
              <a:defRPr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2AD59-DDD9-3867-649E-CC4DA3F6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96B7-B6DB-4321-8EB1-E20C6DE02DF5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5C51-1C15-2D57-6D47-F4C9D3A4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6A646-EADF-862C-0CF5-D579450F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606045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ullets and 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157B0D-D759-BE7C-69E9-E5C99AD948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6D14CD-046B-4F4C-C56E-9224E5C284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5688" y="2205037"/>
            <a:ext cx="10080625" cy="3671887"/>
          </a:xfrm>
        </p:spPr>
        <p:txBody>
          <a:bodyPr/>
          <a:lstStyle>
            <a:lvl1pPr marL="269875" indent="-269875">
              <a:buFont typeface="Arial" panose="020B0604020202020204" pitchFamily="34" charset="0"/>
              <a:buChar char="•"/>
              <a:defRPr>
                <a:solidFill>
                  <a:schemeClr val="bg1"/>
                </a:solidFill>
              </a:defRPr>
            </a:lvl1pPr>
            <a:lvl2pPr marL="539750" indent="-266700">
              <a:defRPr>
                <a:solidFill>
                  <a:schemeClr val="bg1"/>
                </a:solidFill>
              </a:defRPr>
            </a:lvl2pPr>
            <a:lvl3pPr marL="808038" indent="-276225">
              <a:defRPr>
                <a:solidFill>
                  <a:schemeClr val="bg1"/>
                </a:solidFill>
              </a:defRPr>
            </a:lvl3pPr>
            <a:lvl4pPr marL="1077913" indent="-266700">
              <a:defRPr>
                <a:solidFill>
                  <a:schemeClr val="bg1"/>
                </a:solidFill>
              </a:defRPr>
            </a:lvl4pPr>
            <a:lvl5pPr marL="1347788" indent="-266700">
              <a:defRPr>
                <a:solidFill>
                  <a:schemeClr val="bg1"/>
                </a:solidFill>
              </a:defRPr>
            </a:lvl5pPr>
            <a:lvl6pPr marL="1617663" indent="-266700">
              <a:defRPr>
                <a:solidFill>
                  <a:schemeClr val="bg1"/>
                </a:solidFill>
              </a:defRPr>
            </a:lvl6pPr>
            <a:lvl7pPr marL="1885950" indent="-276225">
              <a:defRPr>
                <a:solidFill>
                  <a:schemeClr val="bg1"/>
                </a:solidFill>
              </a:defRPr>
            </a:lvl7pPr>
            <a:lvl8pPr marL="2155825" indent="-266700">
              <a:defRPr>
                <a:solidFill>
                  <a:schemeClr val="bg1"/>
                </a:solidFill>
              </a:defRPr>
            </a:lvl8pPr>
            <a:lvl9pPr marL="2425700" indent="-266700"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82AD59-DDD9-3867-649E-CC4DA3F6CA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880B319-239A-4C47-B907-770210605FF2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605C51-1C15-2D57-6D47-F4C9D3A403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A6A646-EADF-862C-0CF5-D579450F4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E925B5BF-537D-28C4-E616-ABEDC53298DE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293214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6FBF-088F-1B9C-4741-7B63EF76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DE99E-677A-4DE5-3484-E9ADD64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1C977F-6B10-4B58-AB44-B502AB97E2DC}" type="datetime1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9C55-0F2E-2EEA-823A-D1C128A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8C97D-1A4E-B0F4-839E-4F69C974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3AF440-5C52-ECEB-B15D-EBBA951D8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2205037"/>
            <a:ext cx="4896296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2689DE4-F150-1AC4-080E-1FC4078AE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2205037"/>
            <a:ext cx="4896296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08665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6FBF-088F-1B9C-4741-7B63EF76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DE99E-677A-4DE5-3484-E9ADD64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56DB3-01F8-4D6C-9B54-9FEE95CA4E02}" type="datetime1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9C55-0F2E-2EEA-823A-D1C128A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8C97D-1A4E-B0F4-839E-4F69C974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3AF440-5C52-ECEB-B15D-EBBA951D8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2205037"/>
            <a:ext cx="4896296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2689DE4-F150-1AC4-080E-1FC4078AE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2205037"/>
            <a:ext cx="4896296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194679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wo 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6FBF-088F-1B9C-4741-7B63EF76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DE99E-677A-4DE5-3484-E9ADD64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68CDC6C-C242-4DF1-8D75-AA47C8835085}" type="datetime1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9C55-0F2E-2EEA-823A-D1C128A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8C97D-1A4E-B0F4-839E-4F69C974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8E3AF440-5C52-ECEB-B15D-EBBA951D8C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2205037"/>
            <a:ext cx="4896296" cy="3671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F2689DE4-F150-1AC4-080E-1FC4078AEB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40016" y="2205037"/>
            <a:ext cx="4896296" cy="3671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3" name="Freeform 5">
            <a:extLst>
              <a:ext uri="{FF2B5EF4-FFF2-40B4-BE49-F238E27FC236}">
                <a16:creationId xmlns:a16="http://schemas.microsoft.com/office/drawing/2014/main" id="{18D0D236-0E9F-85F5-9BC1-6B8DF3DB512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0964261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6FBF-088F-1B9C-4741-7B63EF76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E4CDE-4B4B-6499-1855-DD7A0DEF5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2205037"/>
            <a:ext cx="3168104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0BFA1-AAA3-B436-0EE2-E469AA393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1825" y="2205037"/>
            <a:ext cx="3168352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DE99E-677A-4DE5-3484-E9ADD64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3EAFD1-C64D-41A3-A636-09125936CC85}" type="datetime1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9C55-0F2E-2EEA-823A-D1C128A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8C97D-1A4E-B0F4-839E-4F69C974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2A1A8FC-ED18-02E4-A33A-C74DEBE3A1B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68208" y="2205037"/>
            <a:ext cx="3168105" cy="3671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056337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6FBF-088F-1B9C-4741-7B63EF76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E4CDE-4B4B-6499-1855-DD7A0DEF5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2205037"/>
            <a:ext cx="3168104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0BFA1-AAA3-B436-0EE2-E469AA393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1825" y="2205037"/>
            <a:ext cx="3168352" cy="367188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DE99E-677A-4DE5-3484-E9ADD64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1F13C3-8C3B-44FD-85C2-7600A6509B6A}" type="datetime1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9C55-0F2E-2EEA-823A-D1C128A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8C97D-1A4E-B0F4-839E-4F69C974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2A1A8FC-ED18-02E4-A33A-C74DEBE3A1B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68208" y="2205037"/>
            <a:ext cx="3168105" cy="3671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2887418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ree Content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B56FBF-088F-1B9C-4741-7B63EF764C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fi-FI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FE4CDE-4B4B-6499-1855-DD7A0DEF5AC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688" y="2205037"/>
            <a:ext cx="3168104" cy="3671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0BFA1-AAA3-B436-0EE2-E469AA3932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511825" y="2205037"/>
            <a:ext cx="3168352" cy="3671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6DE99E-677A-4DE5-3484-E9ADD64715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2060D9E8-ECC1-4167-B274-1638CF03BBDE}" type="datetime1">
              <a:rPr lang="fi-FI" smtClean="0"/>
              <a:t>23.9.2026</a:t>
            </a:fld>
            <a:endParaRPr lang="fi-FI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F29C55-0F2E-2EEA-823A-D1C128A53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A8C97D-1A4E-B0F4-839E-4F69C9742E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D2A1A8FC-ED18-02E4-A33A-C74DEBE3A1BD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7968208" y="2205037"/>
            <a:ext cx="3168105" cy="367188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D7912BB5-9834-D960-62E3-9D95A380EB5B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726333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DE05B-FFAF-0858-13F9-0EB7AD35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841AA-0FF7-4726-9532-DAEDBD98D145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D89D3-D829-039B-7727-4ABD59B9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DE2EE-0379-76A8-D3FE-92AD796C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95DFD4-86D0-9FF1-D4D8-602EECF83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647" y="3182779"/>
            <a:ext cx="11371365" cy="492443"/>
          </a:xfrm>
        </p:spPr>
        <p:txBody>
          <a:bodyPr wrap="square" anchor="ctr" anchorCtr="0">
            <a:spAutoFit/>
          </a:bodyPr>
          <a:lstStyle>
            <a:lvl1pPr algn="ctr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7654960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Whit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DE05B-FFAF-0858-13F9-0EB7AD35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31865F-4952-4542-AE50-68EC72F9C8DC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D89D3-D829-039B-7727-4ABD59B9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DE2EE-0379-76A8-D3FE-92AD796C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95DFD4-86D0-9FF1-D4D8-602EECF83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647" y="3182779"/>
            <a:ext cx="11371365" cy="492443"/>
          </a:xfrm>
        </p:spPr>
        <p:txBody>
          <a:bodyPr wrap="square" anchor="ctr" anchorCtr="0">
            <a:spAutoFit/>
          </a:bodyPr>
          <a:lstStyle>
            <a:lvl1pPr algn="ctr">
              <a:lnSpc>
                <a:spcPct val="100000"/>
              </a:lnSpc>
              <a:defRPr sz="3200"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6800860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1DE05B-FFAF-0858-13F9-0EB7AD352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9173C5-6693-4EB0-B74C-605864303FD3}" type="datetime1">
              <a:rPr lang="fi-FI" smtClean="0"/>
              <a:t>23.9.2026</a:t>
            </a:fld>
            <a:endParaRPr lang="fi-FI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FD89D3-D829-039B-7727-4ABD59B9B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0DE2EE-0379-76A8-D3FE-92AD796C4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795DFD4-86D0-9FF1-D4D8-602EECF830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12647" y="3182779"/>
            <a:ext cx="11371365" cy="492443"/>
          </a:xfrm>
        </p:spPr>
        <p:txBody>
          <a:bodyPr wrap="square" anchor="ctr" anchorCtr="0">
            <a:spAutoFit/>
          </a:bodyPr>
          <a:lstStyle>
            <a:lvl1pPr algn="ctr">
              <a:lnSpc>
                <a:spcPct val="100000"/>
              </a:lnSpc>
              <a:defRPr sz="32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2" name="Freeform 5">
            <a:extLst>
              <a:ext uri="{FF2B5EF4-FFF2-40B4-BE49-F238E27FC236}">
                <a16:creationId xmlns:a16="http://schemas.microsoft.com/office/drawing/2014/main" id="{5A269375-E1A8-C31B-7E8E-7F024302667C}"/>
              </a:ext>
            </a:extLst>
          </p:cNvPr>
          <p:cNvSpPr>
            <a:spLocks noChangeAspect="1" noEditPoints="1"/>
          </p:cNvSpPr>
          <p:nvPr userDrawn="1"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678250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74A4D6E-EA47-4FB6-4842-6266F7987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E379A93-4718-A4A6-52FF-0770DDE1F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2805066"/>
            <a:ext cx="4895924" cy="3648121"/>
          </a:xfrm>
          <a:custGeom>
            <a:avLst/>
            <a:gdLst>
              <a:gd name="T0" fmla="*/ 6475 w 6475"/>
              <a:gd name="T1" fmla="*/ 1671 h 4824"/>
              <a:gd name="T2" fmla="*/ 6332 w 6475"/>
              <a:gd name="T3" fmla="*/ 2506 h 4824"/>
              <a:gd name="T4" fmla="*/ 6191 w 6475"/>
              <a:gd name="T5" fmla="*/ 3343 h 4824"/>
              <a:gd name="T6" fmla="*/ 5547 w 6475"/>
              <a:gd name="T7" fmla="*/ 3343 h 4824"/>
              <a:gd name="T8" fmla="*/ 5428 w 6475"/>
              <a:gd name="T9" fmla="*/ 2506 h 4824"/>
              <a:gd name="T10" fmla="*/ 5309 w 6475"/>
              <a:gd name="T11" fmla="*/ 1671 h 4824"/>
              <a:gd name="T12" fmla="*/ 5309 w 6475"/>
              <a:gd name="T13" fmla="*/ 835 h 4824"/>
              <a:gd name="T14" fmla="*/ 5309 w 6475"/>
              <a:gd name="T15" fmla="*/ 0 h 4824"/>
              <a:gd name="T16" fmla="*/ 5892 w 6475"/>
              <a:gd name="T17" fmla="*/ 0 h 4824"/>
              <a:gd name="T18" fmla="*/ 6475 w 6475"/>
              <a:gd name="T19" fmla="*/ 0 h 4824"/>
              <a:gd name="T20" fmla="*/ 6475 w 6475"/>
              <a:gd name="T21" fmla="*/ 835 h 4824"/>
              <a:gd name="T22" fmla="*/ 6475 w 6475"/>
              <a:gd name="T23" fmla="*/ 1671 h 4824"/>
              <a:gd name="T24" fmla="*/ 3041 w 6475"/>
              <a:gd name="T25" fmla="*/ 3007 h 4824"/>
              <a:gd name="T26" fmla="*/ 2742 w 6475"/>
              <a:gd name="T27" fmla="*/ 2147 h 4824"/>
              <a:gd name="T28" fmla="*/ 2444 w 6475"/>
              <a:gd name="T29" fmla="*/ 1289 h 4824"/>
              <a:gd name="T30" fmla="*/ 2145 w 6475"/>
              <a:gd name="T31" fmla="*/ 2147 h 4824"/>
              <a:gd name="T32" fmla="*/ 1847 w 6475"/>
              <a:gd name="T33" fmla="*/ 3007 h 4824"/>
              <a:gd name="T34" fmla="*/ 2444 w 6475"/>
              <a:gd name="T35" fmla="*/ 3007 h 4824"/>
              <a:gd name="T36" fmla="*/ 3041 w 6475"/>
              <a:gd name="T37" fmla="*/ 3007 h 4824"/>
              <a:gd name="T38" fmla="*/ 4887 w 6475"/>
              <a:gd name="T39" fmla="*/ 4824 h 4824"/>
              <a:gd name="T40" fmla="*/ 4278 w 6475"/>
              <a:gd name="T41" fmla="*/ 4824 h 4824"/>
              <a:gd name="T42" fmla="*/ 3671 w 6475"/>
              <a:gd name="T43" fmla="*/ 4824 h 4824"/>
              <a:gd name="T44" fmla="*/ 3375 w 6475"/>
              <a:gd name="T45" fmla="*/ 3971 h 4824"/>
              <a:gd name="T46" fmla="*/ 2444 w 6475"/>
              <a:gd name="T47" fmla="*/ 3971 h 4824"/>
              <a:gd name="T48" fmla="*/ 1513 w 6475"/>
              <a:gd name="T49" fmla="*/ 3971 h 4824"/>
              <a:gd name="T50" fmla="*/ 1216 w 6475"/>
              <a:gd name="T51" fmla="*/ 4824 h 4824"/>
              <a:gd name="T52" fmla="*/ 607 w 6475"/>
              <a:gd name="T53" fmla="*/ 4824 h 4824"/>
              <a:gd name="T54" fmla="*/ 0 w 6475"/>
              <a:gd name="T55" fmla="*/ 4824 h 4824"/>
              <a:gd name="T56" fmla="*/ 214 w 6475"/>
              <a:gd name="T57" fmla="*/ 4221 h 4824"/>
              <a:gd name="T58" fmla="*/ 427 w 6475"/>
              <a:gd name="T59" fmla="*/ 3618 h 4824"/>
              <a:gd name="T60" fmla="*/ 641 w 6475"/>
              <a:gd name="T61" fmla="*/ 3015 h 4824"/>
              <a:gd name="T62" fmla="*/ 856 w 6475"/>
              <a:gd name="T63" fmla="*/ 2412 h 4824"/>
              <a:gd name="T64" fmla="*/ 1070 w 6475"/>
              <a:gd name="T65" fmla="*/ 1809 h 4824"/>
              <a:gd name="T66" fmla="*/ 1285 w 6475"/>
              <a:gd name="T67" fmla="*/ 1206 h 4824"/>
              <a:gd name="T68" fmla="*/ 1499 w 6475"/>
              <a:gd name="T69" fmla="*/ 603 h 4824"/>
              <a:gd name="T70" fmla="*/ 1714 w 6475"/>
              <a:gd name="T71" fmla="*/ 0 h 4824"/>
              <a:gd name="T72" fmla="*/ 2443 w 6475"/>
              <a:gd name="T73" fmla="*/ 0 h 4824"/>
              <a:gd name="T74" fmla="*/ 3173 w 6475"/>
              <a:gd name="T75" fmla="*/ 0 h 4824"/>
              <a:gd name="T76" fmla="*/ 3387 w 6475"/>
              <a:gd name="T77" fmla="*/ 603 h 4824"/>
              <a:gd name="T78" fmla="*/ 3601 w 6475"/>
              <a:gd name="T79" fmla="*/ 1206 h 4824"/>
              <a:gd name="T80" fmla="*/ 3814 w 6475"/>
              <a:gd name="T81" fmla="*/ 1809 h 4824"/>
              <a:gd name="T82" fmla="*/ 4029 w 6475"/>
              <a:gd name="T83" fmla="*/ 2412 h 4824"/>
              <a:gd name="T84" fmla="*/ 4243 w 6475"/>
              <a:gd name="T85" fmla="*/ 3015 h 4824"/>
              <a:gd name="T86" fmla="*/ 4458 w 6475"/>
              <a:gd name="T87" fmla="*/ 3618 h 4824"/>
              <a:gd name="T88" fmla="*/ 4672 w 6475"/>
              <a:gd name="T89" fmla="*/ 4221 h 4824"/>
              <a:gd name="T90" fmla="*/ 4887 w 6475"/>
              <a:gd name="T91" fmla="*/ 4824 h 4824"/>
              <a:gd name="T92" fmla="*/ 5343 w 6475"/>
              <a:gd name="T93" fmla="*/ 4824 h 4824"/>
              <a:gd name="T94" fmla="*/ 5343 w 6475"/>
              <a:gd name="T95" fmla="*/ 4277 h 4824"/>
              <a:gd name="T96" fmla="*/ 5343 w 6475"/>
              <a:gd name="T97" fmla="*/ 3730 h 4824"/>
              <a:gd name="T98" fmla="*/ 5891 w 6475"/>
              <a:gd name="T99" fmla="*/ 3730 h 4824"/>
              <a:gd name="T100" fmla="*/ 6440 w 6475"/>
              <a:gd name="T101" fmla="*/ 3730 h 4824"/>
              <a:gd name="T102" fmla="*/ 6440 w 6475"/>
              <a:gd name="T103" fmla="*/ 4277 h 4824"/>
              <a:gd name="T104" fmla="*/ 6440 w 6475"/>
              <a:gd name="T105" fmla="*/ 4824 h 4824"/>
              <a:gd name="T106" fmla="*/ 5891 w 6475"/>
              <a:gd name="T107" fmla="*/ 4824 h 4824"/>
              <a:gd name="T108" fmla="*/ 5343 w 6475"/>
              <a:gd name="T109" fmla="*/ 4824 h 4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75" h="4824">
                <a:moveTo>
                  <a:pt x="6475" y="1671"/>
                </a:moveTo>
                <a:lnTo>
                  <a:pt x="6332" y="2506"/>
                </a:lnTo>
                <a:lnTo>
                  <a:pt x="6191" y="3343"/>
                </a:lnTo>
                <a:lnTo>
                  <a:pt x="5547" y="3343"/>
                </a:lnTo>
                <a:lnTo>
                  <a:pt x="5428" y="2506"/>
                </a:lnTo>
                <a:lnTo>
                  <a:pt x="5309" y="1671"/>
                </a:lnTo>
                <a:lnTo>
                  <a:pt x="5309" y="835"/>
                </a:lnTo>
                <a:lnTo>
                  <a:pt x="5309" y="0"/>
                </a:lnTo>
                <a:lnTo>
                  <a:pt x="5892" y="0"/>
                </a:lnTo>
                <a:lnTo>
                  <a:pt x="6475" y="0"/>
                </a:lnTo>
                <a:lnTo>
                  <a:pt x="6475" y="835"/>
                </a:lnTo>
                <a:lnTo>
                  <a:pt x="6475" y="1671"/>
                </a:lnTo>
                <a:close/>
                <a:moveTo>
                  <a:pt x="3041" y="3007"/>
                </a:moveTo>
                <a:lnTo>
                  <a:pt x="2742" y="2147"/>
                </a:lnTo>
                <a:lnTo>
                  <a:pt x="2444" y="1289"/>
                </a:lnTo>
                <a:lnTo>
                  <a:pt x="2145" y="2147"/>
                </a:lnTo>
                <a:lnTo>
                  <a:pt x="1847" y="3007"/>
                </a:lnTo>
                <a:lnTo>
                  <a:pt x="2444" y="3007"/>
                </a:lnTo>
                <a:lnTo>
                  <a:pt x="3041" y="3007"/>
                </a:lnTo>
                <a:close/>
                <a:moveTo>
                  <a:pt x="4887" y="4824"/>
                </a:moveTo>
                <a:lnTo>
                  <a:pt x="4278" y="4824"/>
                </a:lnTo>
                <a:lnTo>
                  <a:pt x="3671" y="4824"/>
                </a:lnTo>
                <a:lnTo>
                  <a:pt x="3375" y="3971"/>
                </a:lnTo>
                <a:lnTo>
                  <a:pt x="2444" y="3971"/>
                </a:lnTo>
                <a:lnTo>
                  <a:pt x="1513" y="3971"/>
                </a:lnTo>
                <a:lnTo>
                  <a:pt x="1216" y="4824"/>
                </a:lnTo>
                <a:lnTo>
                  <a:pt x="607" y="4824"/>
                </a:lnTo>
                <a:lnTo>
                  <a:pt x="0" y="4824"/>
                </a:lnTo>
                <a:lnTo>
                  <a:pt x="214" y="4221"/>
                </a:lnTo>
                <a:lnTo>
                  <a:pt x="427" y="3618"/>
                </a:lnTo>
                <a:lnTo>
                  <a:pt x="641" y="3015"/>
                </a:lnTo>
                <a:lnTo>
                  <a:pt x="856" y="2412"/>
                </a:lnTo>
                <a:lnTo>
                  <a:pt x="1070" y="1809"/>
                </a:lnTo>
                <a:lnTo>
                  <a:pt x="1285" y="1206"/>
                </a:lnTo>
                <a:lnTo>
                  <a:pt x="1499" y="603"/>
                </a:lnTo>
                <a:lnTo>
                  <a:pt x="1714" y="0"/>
                </a:lnTo>
                <a:lnTo>
                  <a:pt x="2443" y="0"/>
                </a:lnTo>
                <a:lnTo>
                  <a:pt x="3173" y="0"/>
                </a:lnTo>
                <a:lnTo>
                  <a:pt x="3387" y="603"/>
                </a:lnTo>
                <a:lnTo>
                  <a:pt x="3601" y="1206"/>
                </a:lnTo>
                <a:lnTo>
                  <a:pt x="3814" y="1809"/>
                </a:lnTo>
                <a:lnTo>
                  <a:pt x="4029" y="2412"/>
                </a:lnTo>
                <a:lnTo>
                  <a:pt x="4243" y="3015"/>
                </a:lnTo>
                <a:lnTo>
                  <a:pt x="4458" y="3618"/>
                </a:lnTo>
                <a:lnTo>
                  <a:pt x="4672" y="4221"/>
                </a:lnTo>
                <a:lnTo>
                  <a:pt x="4887" y="4824"/>
                </a:lnTo>
                <a:close/>
                <a:moveTo>
                  <a:pt x="5343" y="4824"/>
                </a:moveTo>
                <a:lnTo>
                  <a:pt x="5343" y="4277"/>
                </a:lnTo>
                <a:lnTo>
                  <a:pt x="5343" y="3730"/>
                </a:lnTo>
                <a:lnTo>
                  <a:pt x="5891" y="3730"/>
                </a:lnTo>
                <a:lnTo>
                  <a:pt x="6440" y="3730"/>
                </a:lnTo>
                <a:lnTo>
                  <a:pt x="6440" y="4277"/>
                </a:lnTo>
                <a:lnTo>
                  <a:pt x="6440" y="4824"/>
                </a:lnTo>
                <a:lnTo>
                  <a:pt x="5891" y="4824"/>
                </a:lnTo>
                <a:lnTo>
                  <a:pt x="5343" y="48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9FAC3-FDFD-0982-174D-64BFD817B0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9417D1D6-D616-4202-AEA2-B454FC3D88D8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BF6814-EA9F-9642-988B-BA0DCA001B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4FCAF-E233-9309-B54B-CAB9B5DA07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FF82F-A665-CA7C-A4D9-281EBE1EA3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56040" y="2249172"/>
            <a:ext cx="4608512" cy="5040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l"/>
            <a:r>
              <a:rPr lang="en-US" sz="3200" dirty="0">
                <a:latin typeface="+mj-lt"/>
              </a:rPr>
              <a:t>Kiitos / Tack / Thank you</a:t>
            </a:r>
          </a:p>
        </p:txBody>
      </p:sp>
      <p:sp>
        <p:nvSpPr>
          <p:cNvPr id="8" name="TextBox 7">
            <a:hlinkClick r:id="rId2"/>
            <a:extLst>
              <a:ext uri="{FF2B5EF4-FFF2-40B4-BE49-F238E27FC236}">
                <a16:creationId xmlns:a16="http://schemas.microsoft.com/office/drawing/2014/main" id="{F9F35130-809C-54C5-7E28-08465B7283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56040" y="2769778"/>
            <a:ext cx="1438214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90000"/>
              </a:lnSpc>
              <a:spcBef>
                <a:spcPts val="800"/>
              </a:spcBef>
              <a:buFontTx/>
              <a:buNone/>
              <a:defRPr sz="3000" b="1" spc="-50" baseline="0">
                <a:latin typeface="+mj-lt"/>
              </a:defRPr>
            </a:lvl1pPr>
            <a:lvl2pPr marL="26670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000"/>
            </a:lvl2pPr>
            <a:lvl3pPr marL="542925" indent="-276225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3pPr>
            <a:lvl4pPr marL="8096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4pPr>
            <a:lvl5pPr marL="10763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5pPr>
            <a:lvl6pPr marL="13430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6pPr>
            <a:lvl7pPr marL="1619250" indent="-276225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7pPr>
            <a:lvl8pPr marL="188595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8pPr>
            <a:lvl9pPr marL="215265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GB" sz="3200" dirty="0"/>
              <a:t>aalto.fi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F4389D5A-AB42-9199-44CF-9CEEAE5334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48576" y="2004866"/>
            <a:ext cx="396000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34320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hank you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974A4D6E-EA47-4FB6-4842-6266F7987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 err="1">
              <a:solidFill>
                <a:schemeClr val="tx1"/>
              </a:solidFill>
              <a:latin typeface="+mj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4E379A93-4718-A4A6-52FF-0770DDE1FB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2805066"/>
            <a:ext cx="4895924" cy="3648121"/>
          </a:xfrm>
          <a:custGeom>
            <a:avLst/>
            <a:gdLst>
              <a:gd name="T0" fmla="*/ 6475 w 6475"/>
              <a:gd name="T1" fmla="*/ 1671 h 4824"/>
              <a:gd name="T2" fmla="*/ 6332 w 6475"/>
              <a:gd name="T3" fmla="*/ 2506 h 4824"/>
              <a:gd name="T4" fmla="*/ 6191 w 6475"/>
              <a:gd name="T5" fmla="*/ 3343 h 4824"/>
              <a:gd name="T6" fmla="*/ 5547 w 6475"/>
              <a:gd name="T7" fmla="*/ 3343 h 4824"/>
              <a:gd name="T8" fmla="*/ 5428 w 6475"/>
              <a:gd name="T9" fmla="*/ 2506 h 4824"/>
              <a:gd name="T10" fmla="*/ 5309 w 6475"/>
              <a:gd name="T11" fmla="*/ 1671 h 4824"/>
              <a:gd name="T12" fmla="*/ 5309 w 6475"/>
              <a:gd name="T13" fmla="*/ 835 h 4824"/>
              <a:gd name="T14" fmla="*/ 5309 w 6475"/>
              <a:gd name="T15" fmla="*/ 0 h 4824"/>
              <a:gd name="T16" fmla="*/ 5892 w 6475"/>
              <a:gd name="T17" fmla="*/ 0 h 4824"/>
              <a:gd name="T18" fmla="*/ 6475 w 6475"/>
              <a:gd name="T19" fmla="*/ 0 h 4824"/>
              <a:gd name="T20" fmla="*/ 6475 w 6475"/>
              <a:gd name="T21" fmla="*/ 835 h 4824"/>
              <a:gd name="T22" fmla="*/ 6475 w 6475"/>
              <a:gd name="T23" fmla="*/ 1671 h 4824"/>
              <a:gd name="T24" fmla="*/ 3041 w 6475"/>
              <a:gd name="T25" fmla="*/ 3007 h 4824"/>
              <a:gd name="T26" fmla="*/ 2742 w 6475"/>
              <a:gd name="T27" fmla="*/ 2147 h 4824"/>
              <a:gd name="T28" fmla="*/ 2444 w 6475"/>
              <a:gd name="T29" fmla="*/ 1289 h 4824"/>
              <a:gd name="T30" fmla="*/ 2145 w 6475"/>
              <a:gd name="T31" fmla="*/ 2147 h 4824"/>
              <a:gd name="T32" fmla="*/ 1847 w 6475"/>
              <a:gd name="T33" fmla="*/ 3007 h 4824"/>
              <a:gd name="T34" fmla="*/ 2444 w 6475"/>
              <a:gd name="T35" fmla="*/ 3007 h 4824"/>
              <a:gd name="T36" fmla="*/ 3041 w 6475"/>
              <a:gd name="T37" fmla="*/ 3007 h 4824"/>
              <a:gd name="T38" fmla="*/ 4887 w 6475"/>
              <a:gd name="T39" fmla="*/ 4824 h 4824"/>
              <a:gd name="T40" fmla="*/ 4278 w 6475"/>
              <a:gd name="T41" fmla="*/ 4824 h 4824"/>
              <a:gd name="T42" fmla="*/ 3671 w 6475"/>
              <a:gd name="T43" fmla="*/ 4824 h 4824"/>
              <a:gd name="T44" fmla="*/ 3375 w 6475"/>
              <a:gd name="T45" fmla="*/ 3971 h 4824"/>
              <a:gd name="T46" fmla="*/ 2444 w 6475"/>
              <a:gd name="T47" fmla="*/ 3971 h 4824"/>
              <a:gd name="T48" fmla="*/ 1513 w 6475"/>
              <a:gd name="T49" fmla="*/ 3971 h 4824"/>
              <a:gd name="T50" fmla="*/ 1216 w 6475"/>
              <a:gd name="T51" fmla="*/ 4824 h 4824"/>
              <a:gd name="T52" fmla="*/ 607 w 6475"/>
              <a:gd name="T53" fmla="*/ 4824 h 4824"/>
              <a:gd name="T54" fmla="*/ 0 w 6475"/>
              <a:gd name="T55" fmla="*/ 4824 h 4824"/>
              <a:gd name="T56" fmla="*/ 214 w 6475"/>
              <a:gd name="T57" fmla="*/ 4221 h 4824"/>
              <a:gd name="T58" fmla="*/ 427 w 6475"/>
              <a:gd name="T59" fmla="*/ 3618 h 4824"/>
              <a:gd name="T60" fmla="*/ 641 w 6475"/>
              <a:gd name="T61" fmla="*/ 3015 h 4824"/>
              <a:gd name="T62" fmla="*/ 856 w 6475"/>
              <a:gd name="T63" fmla="*/ 2412 h 4824"/>
              <a:gd name="T64" fmla="*/ 1070 w 6475"/>
              <a:gd name="T65" fmla="*/ 1809 h 4824"/>
              <a:gd name="T66" fmla="*/ 1285 w 6475"/>
              <a:gd name="T67" fmla="*/ 1206 h 4824"/>
              <a:gd name="T68" fmla="*/ 1499 w 6475"/>
              <a:gd name="T69" fmla="*/ 603 h 4824"/>
              <a:gd name="T70" fmla="*/ 1714 w 6475"/>
              <a:gd name="T71" fmla="*/ 0 h 4824"/>
              <a:gd name="T72" fmla="*/ 2443 w 6475"/>
              <a:gd name="T73" fmla="*/ 0 h 4824"/>
              <a:gd name="T74" fmla="*/ 3173 w 6475"/>
              <a:gd name="T75" fmla="*/ 0 h 4824"/>
              <a:gd name="T76" fmla="*/ 3387 w 6475"/>
              <a:gd name="T77" fmla="*/ 603 h 4824"/>
              <a:gd name="T78" fmla="*/ 3601 w 6475"/>
              <a:gd name="T79" fmla="*/ 1206 h 4824"/>
              <a:gd name="T80" fmla="*/ 3814 w 6475"/>
              <a:gd name="T81" fmla="*/ 1809 h 4824"/>
              <a:gd name="T82" fmla="*/ 4029 w 6475"/>
              <a:gd name="T83" fmla="*/ 2412 h 4824"/>
              <a:gd name="T84" fmla="*/ 4243 w 6475"/>
              <a:gd name="T85" fmla="*/ 3015 h 4824"/>
              <a:gd name="T86" fmla="*/ 4458 w 6475"/>
              <a:gd name="T87" fmla="*/ 3618 h 4824"/>
              <a:gd name="T88" fmla="*/ 4672 w 6475"/>
              <a:gd name="T89" fmla="*/ 4221 h 4824"/>
              <a:gd name="T90" fmla="*/ 4887 w 6475"/>
              <a:gd name="T91" fmla="*/ 4824 h 4824"/>
              <a:gd name="T92" fmla="*/ 5343 w 6475"/>
              <a:gd name="T93" fmla="*/ 4824 h 4824"/>
              <a:gd name="T94" fmla="*/ 5343 w 6475"/>
              <a:gd name="T95" fmla="*/ 4277 h 4824"/>
              <a:gd name="T96" fmla="*/ 5343 w 6475"/>
              <a:gd name="T97" fmla="*/ 3730 h 4824"/>
              <a:gd name="T98" fmla="*/ 5891 w 6475"/>
              <a:gd name="T99" fmla="*/ 3730 h 4824"/>
              <a:gd name="T100" fmla="*/ 6440 w 6475"/>
              <a:gd name="T101" fmla="*/ 3730 h 4824"/>
              <a:gd name="T102" fmla="*/ 6440 w 6475"/>
              <a:gd name="T103" fmla="*/ 4277 h 4824"/>
              <a:gd name="T104" fmla="*/ 6440 w 6475"/>
              <a:gd name="T105" fmla="*/ 4824 h 4824"/>
              <a:gd name="T106" fmla="*/ 5891 w 6475"/>
              <a:gd name="T107" fmla="*/ 4824 h 4824"/>
              <a:gd name="T108" fmla="*/ 5343 w 6475"/>
              <a:gd name="T109" fmla="*/ 4824 h 48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</a:cxnLst>
            <a:rect l="0" t="0" r="r" b="b"/>
            <a:pathLst>
              <a:path w="6475" h="4824">
                <a:moveTo>
                  <a:pt x="6475" y="1671"/>
                </a:moveTo>
                <a:lnTo>
                  <a:pt x="6332" y="2506"/>
                </a:lnTo>
                <a:lnTo>
                  <a:pt x="6191" y="3343"/>
                </a:lnTo>
                <a:lnTo>
                  <a:pt x="5547" y="3343"/>
                </a:lnTo>
                <a:lnTo>
                  <a:pt x="5428" y="2506"/>
                </a:lnTo>
                <a:lnTo>
                  <a:pt x="5309" y="1671"/>
                </a:lnTo>
                <a:lnTo>
                  <a:pt x="5309" y="835"/>
                </a:lnTo>
                <a:lnTo>
                  <a:pt x="5309" y="0"/>
                </a:lnTo>
                <a:lnTo>
                  <a:pt x="5892" y="0"/>
                </a:lnTo>
                <a:lnTo>
                  <a:pt x="6475" y="0"/>
                </a:lnTo>
                <a:lnTo>
                  <a:pt x="6475" y="835"/>
                </a:lnTo>
                <a:lnTo>
                  <a:pt x="6475" y="1671"/>
                </a:lnTo>
                <a:close/>
                <a:moveTo>
                  <a:pt x="3041" y="3007"/>
                </a:moveTo>
                <a:lnTo>
                  <a:pt x="2742" y="2147"/>
                </a:lnTo>
                <a:lnTo>
                  <a:pt x="2444" y="1289"/>
                </a:lnTo>
                <a:lnTo>
                  <a:pt x="2145" y="2147"/>
                </a:lnTo>
                <a:lnTo>
                  <a:pt x="1847" y="3007"/>
                </a:lnTo>
                <a:lnTo>
                  <a:pt x="2444" y="3007"/>
                </a:lnTo>
                <a:lnTo>
                  <a:pt x="3041" y="3007"/>
                </a:lnTo>
                <a:close/>
                <a:moveTo>
                  <a:pt x="4887" y="4824"/>
                </a:moveTo>
                <a:lnTo>
                  <a:pt x="4278" y="4824"/>
                </a:lnTo>
                <a:lnTo>
                  <a:pt x="3671" y="4824"/>
                </a:lnTo>
                <a:lnTo>
                  <a:pt x="3375" y="3971"/>
                </a:lnTo>
                <a:lnTo>
                  <a:pt x="2444" y="3971"/>
                </a:lnTo>
                <a:lnTo>
                  <a:pt x="1513" y="3971"/>
                </a:lnTo>
                <a:lnTo>
                  <a:pt x="1216" y="4824"/>
                </a:lnTo>
                <a:lnTo>
                  <a:pt x="607" y="4824"/>
                </a:lnTo>
                <a:lnTo>
                  <a:pt x="0" y="4824"/>
                </a:lnTo>
                <a:lnTo>
                  <a:pt x="214" y="4221"/>
                </a:lnTo>
                <a:lnTo>
                  <a:pt x="427" y="3618"/>
                </a:lnTo>
                <a:lnTo>
                  <a:pt x="641" y="3015"/>
                </a:lnTo>
                <a:lnTo>
                  <a:pt x="856" y="2412"/>
                </a:lnTo>
                <a:lnTo>
                  <a:pt x="1070" y="1809"/>
                </a:lnTo>
                <a:lnTo>
                  <a:pt x="1285" y="1206"/>
                </a:lnTo>
                <a:lnTo>
                  <a:pt x="1499" y="603"/>
                </a:lnTo>
                <a:lnTo>
                  <a:pt x="1714" y="0"/>
                </a:lnTo>
                <a:lnTo>
                  <a:pt x="2443" y="0"/>
                </a:lnTo>
                <a:lnTo>
                  <a:pt x="3173" y="0"/>
                </a:lnTo>
                <a:lnTo>
                  <a:pt x="3387" y="603"/>
                </a:lnTo>
                <a:lnTo>
                  <a:pt x="3601" y="1206"/>
                </a:lnTo>
                <a:lnTo>
                  <a:pt x="3814" y="1809"/>
                </a:lnTo>
                <a:lnTo>
                  <a:pt x="4029" y="2412"/>
                </a:lnTo>
                <a:lnTo>
                  <a:pt x="4243" y="3015"/>
                </a:lnTo>
                <a:lnTo>
                  <a:pt x="4458" y="3618"/>
                </a:lnTo>
                <a:lnTo>
                  <a:pt x="4672" y="4221"/>
                </a:lnTo>
                <a:lnTo>
                  <a:pt x="4887" y="4824"/>
                </a:lnTo>
                <a:close/>
                <a:moveTo>
                  <a:pt x="5343" y="4824"/>
                </a:moveTo>
                <a:lnTo>
                  <a:pt x="5343" y="4277"/>
                </a:lnTo>
                <a:lnTo>
                  <a:pt x="5343" y="3730"/>
                </a:lnTo>
                <a:lnTo>
                  <a:pt x="5891" y="3730"/>
                </a:lnTo>
                <a:lnTo>
                  <a:pt x="6440" y="3730"/>
                </a:lnTo>
                <a:lnTo>
                  <a:pt x="6440" y="4277"/>
                </a:lnTo>
                <a:lnTo>
                  <a:pt x="6440" y="4824"/>
                </a:lnTo>
                <a:lnTo>
                  <a:pt x="5891" y="4824"/>
                </a:lnTo>
                <a:lnTo>
                  <a:pt x="5343" y="4824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7C8E3E2-A6A7-5047-7F76-5A852C28CC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56040" y="2249172"/>
            <a:ext cx="1512168" cy="504000"/>
          </a:xfrm>
          <a:prstGeom prst="rect">
            <a:avLst/>
          </a:prstGeom>
          <a:noFill/>
        </p:spPr>
        <p:txBody>
          <a:bodyPr wrap="none" lIns="0" tIns="0" rIns="0" bIns="0" rtlCol="0" anchor="b" anchorCtr="0">
            <a:noAutofit/>
          </a:bodyPr>
          <a:lstStyle/>
          <a:p>
            <a:pPr algn="l"/>
            <a:r>
              <a:rPr lang="en-US" sz="3200" dirty="0">
                <a:solidFill>
                  <a:schemeClr val="bg1"/>
                </a:solidFill>
                <a:latin typeface="+mj-lt"/>
              </a:rPr>
              <a:t>Kiitos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9FAC3-FDFD-0982-174D-64BFD817B086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3E6E2BE-C532-4DC9-A98B-4C63E5BD2F4A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BF6814-EA9F-9642-988B-BA0DCA001BE0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94FCAF-E233-9309-B54B-CAB9B5DA075B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5" name="TextBox 4">
            <a:hlinkClick r:id="rId2"/>
            <a:extLst>
              <a:ext uri="{FF2B5EF4-FFF2-40B4-BE49-F238E27FC236}">
                <a16:creationId xmlns:a16="http://schemas.microsoft.com/office/drawing/2014/main" id="{165C98D3-985C-5D09-0F62-234BE3AB58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456040" y="2769778"/>
            <a:ext cx="1438214" cy="443198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lvl="0" indent="0">
              <a:lnSpc>
                <a:spcPct val="90000"/>
              </a:lnSpc>
              <a:spcBef>
                <a:spcPts val="800"/>
              </a:spcBef>
              <a:buFontTx/>
              <a:buNone/>
              <a:defRPr sz="3000" b="1" spc="-50" baseline="0">
                <a:latin typeface="+mj-lt"/>
              </a:defRPr>
            </a:lvl1pPr>
            <a:lvl2pPr marL="26670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  <a:defRPr sz="2000"/>
            </a:lvl2pPr>
            <a:lvl3pPr marL="542925" indent="-276225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3pPr>
            <a:lvl4pPr marL="8096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4pPr>
            <a:lvl5pPr marL="10763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5pPr>
            <a:lvl6pPr marL="1343025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6pPr>
            <a:lvl7pPr marL="1619250" indent="-276225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7pPr>
            <a:lvl8pPr marL="188595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8pPr>
            <a:lvl9pPr marL="2152650" indent="-266700">
              <a:lnSpc>
                <a:spcPct val="100000"/>
              </a:lnSpc>
              <a:spcBef>
                <a:spcPts val="800"/>
              </a:spcBef>
              <a:buFont typeface="Arial" panose="020B0604020202020204" pitchFamily="34" charset="0"/>
              <a:buChar char="•"/>
            </a:lvl9pPr>
          </a:lstStyle>
          <a:p>
            <a:pPr lvl="0"/>
            <a:r>
              <a:rPr lang="en-GB" sz="3200" dirty="0">
                <a:solidFill>
                  <a:schemeClr val="bg1"/>
                </a:solidFill>
              </a:rPr>
              <a:t>aalto.fi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CE981A1-63EF-5A62-16BF-911E556C4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/>
        </p:nvCxnSpPr>
        <p:spPr>
          <a:xfrm>
            <a:off x="6448576" y="2004866"/>
            <a:ext cx="396000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8966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6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5" Type="http://schemas.openxmlformats.org/officeDocument/2006/relationships/image" Target="../media/image1.pn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65E8D-F825-584D-D6FB-F8C43CA5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10799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11FC7-EFA2-69A1-189F-7A86286A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844675"/>
            <a:ext cx="11376025" cy="40322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F7BF6-AD90-C909-77AF-27B553EAE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00456" y="6309320"/>
            <a:ext cx="1152128" cy="14386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fld id="{A57C43E9-EED5-4445-8A60-DEA8AD536FF5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740A-22EB-F160-0AF7-8861ADCEA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464" y="6309320"/>
            <a:ext cx="8928992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010D8-B221-F972-68C1-3E01629A8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584" y="6309320"/>
            <a:ext cx="431428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C5E2C33-AA03-78AB-8665-63E23F2C35E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4" name="(c)" hidden="1">
            <a:extLst>
              <a:ext uri="{FF2B5EF4-FFF2-40B4-BE49-F238E27FC236}">
                <a16:creationId xmlns:a16="http://schemas.microsoft.com/office/drawing/2014/main" id="{8C5E7599-C4F7-9F42-0FC3-001CFA949B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92930" y="6891795"/>
            <a:ext cx="19236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noProof="1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noProof="1">
                <a:solidFill>
                  <a:schemeClr val="bg1"/>
                </a:solidFill>
                <a:latin typeface="+mn-lt"/>
              </a:rPr>
              <a:t> aalto</a:t>
            </a:r>
            <a:endParaRPr lang="fi-FI" sz="200" noProof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(logo)" descr="Z:\GRW (grow)\logot\copyright_grow.png" hidden="1">
            <a:extLst>
              <a:ext uri="{FF2B5EF4-FFF2-40B4-BE49-F238E27FC236}">
                <a16:creationId xmlns:a16="http://schemas.microsoft.com/office/drawing/2014/main" id="{2253F43D-7AF1-7EB4-2D74-17D11A66FF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129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4071" r:id="rId2"/>
    <p:sldLayoutId id="2147483893" r:id="rId3"/>
    <p:sldLayoutId id="2147483897" r:id="rId4"/>
    <p:sldLayoutId id="2147484068" r:id="rId5"/>
    <p:sldLayoutId id="2147484069" r:id="rId6"/>
    <p:sldLayoutId id="2147483898" r:id="rId7"/>
    <p:sldLayoutId id="2147483901" r:id="rId8"/>
    <p:sldLayoutId id="2147483902" r:id="rId9"/>
    <p:sldLayoutId id="2147483903" r:id="rId10"/>
    <p:sldLayoutId id="2147484083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30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9250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3702">
          <p15:clr>
            <a:srgbClr val="F26B43"/>
          </p15:clr>
        </p15:guide>
        <p15:guide id="6" orient="horz" pos="255">
          <p15:clr>
            <a:srgbClr val="F26B43"/>
          </p15:clr>
        </p15:guide>
        <p15:guide id="7" orient="horz" pos="1389">
          <p15:clr>
            <a:srgbClr val="F26B43"/>
          </p15:clr>
        </p15:guide>
        <p15:guide id="9" orient="horz" pos="1162">
          <p15:clr>
            <a:srgbClr val="F26B43"/>
          </p15:clr>
        </p15:guide>
        <p15:guide id="10" pos="665">
          <p15:clr>
            <a:srgbClr val="F26B43"/>
          </p15:clr>
        </p15:guide>
        <p15:guide id="11" pos="7015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65E8D-F825-584D-D6FB-F8C43CA5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10799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11FC7-EFA2-69A1-189F-7A86286A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844675"/>
            <a:ext cx="11376025" cy="40322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F7BF6-AD90-C909-77AF-27B553EAE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00456" y="6309320"/>
            <a:ext cx="1152128" cy="14386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fld id="{5BBF4C1F-3B57-49C5-A163-66FAB67810CB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740A-22EB-F160-0AF7-8861ADCEA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464" y="6309320"/>
            <a:ext cx="8928992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010D8-B221-F972-68C1-3E01629A8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584" y="6309320"/>
            <a:ext cx="431428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C5E2C33-AA03-78AB-8665-63E23F2C35E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4" name="(c)" hidden="1">
            <a:extLst>
              <a:ext uri="{FF2B5EF4-FFF2-40B4-BE49-F238E27FC236}">
                <a16:creationId xmlns:a16="http://schemas.microsoft.com/office/drawing/2014/main" id="{8C5E7599-C4F7-9F42-0FC3-001CFA949B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92930" y="6891795"/>
            <a:ext cx="19236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noProof="1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noProof="1">
                <a:solidFill>
                  <a:schemeClr val="bg1"/>
                </a:solidFill>
                <a:latin typeface="+mn-lt"/>
              </a:rPr>
              <a:t> aalto</a:t>
            </a:r>
            <a:endParaRPr lang="fi-FI" sz="200" noProof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(logo)" descr="Z:\GRW (grow)\logot\copyright_grow.png" hidden="1">
            <a:extLst>
              <a:ext uri="{FF2B5EF4-FFF2-40B4-BE49-F238E27FC236}">
                <a16:creationId xmlns:a16="http://schemas.microsoft.com/office/drawing/2014/main" id="{2253F43D-7AF1-7EB4-2D74-17D11A66FF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134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5" r:id="rId1"/>
    <p:sldLayoutId id="2147483770" r:id="rId2"/>
    <p:sldLayoutId id="2147483771" r:id="rId3"/>
    <p:sldLayoutId id="2147483775" r:id="rId4"/>
    <p:sldLayoutId id="2147484076" r:id="rId5"/>
    <p:sldLayoutId id="2147483776" r:id="rId6"/>
    <p:sldLayoutId id="2147483785" r:id="rId7"/>
    <p:sldLayoutId id="2147484077" r:id="rId8"/>
    <p:sldLayoutId id="2147483786" r:id="rId9"/>
    <p:sldLayoutId id="2147483790" r:id="rId10"/>
    <p:sldLayoutId id="2147484078" r:id="rId11"/>
    <p:sldLayoutId id="2147483791" r:id="rId1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30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9250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3702">
          <p15:clr>
            <a:srgbClr val="F26B43"/>
          </p15:clr>
        </p15:guide>
        <p15:guide id="6" orient="horz" pos="255">
          <p15:clr>
            <a:srgbClr val="F26B43"/>
          </p15:clr>
        </p15:guide>
        <p15:guide id="7" orient="horz" pos="1389">
          <p15:clr>
            <a:srgbClr val="F26B43"/>
          </p15:clr>
        </p15:guide>
        <p15:guide id="9" orient="horz" pos="1162">
          <p15:clr>
            <a:srgbClr val="F26B43"/>
          </p15:clr>
        </p15:guide>
        <p15:guide id="10" pos="665">
          <p15:clr>
            <a:srgbClr val="F26B43"/>
          </p15:clr>
        </p15:guide>
        <p15:guide id="11" pos="7015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65E8D-F825-584D-D6FB-F8C43CA5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10799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11FC7-EFA2-69A1-189F-7A86286A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844675"/>
            <a:ext cx="11376025" cy="40322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F7BF6-AD90-C909-77AF-27B553EAE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00456" y="6309320"/>
            <a:ext cx="1152128" cy="14386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fld id="{F2FA7DCE-35D9-46E6-B6D2-27A9B9B219F8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740A-22EB-F160-0AF7-8861ADCEA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464" y="6309320"/>
            <a:ext cx="8928992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010D8-B221-F972-68C1-3E01629A8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584" y="6309320"/>
            <a:ext cx="431428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C5E2C33-AA03-78AB-8665-63E23F2C35E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4" name="(c)" hidden="1">
            <a:extLst>
              <a:ext uri="{FF2B5EF4-FFF2-40B4-BE49-F238E27FC236}">
                <a16:creationId xmlns:a16="http://schemas.microsoft.com/office/drawing/2014/main" id="{8C5E7599-C4F7-9F42-0FC3-001CFA949B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92930" y="6891795"/>
            <a:ext cx="19236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noProof="1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noProof="1">
                <a:solidFill>
                  <a:schemeClr val="bg1"/>
                </a:solidFill>
                <a:latin typeface="+mn-lt"/>
              </a:rPr>
              <a:t> aalto</a:t>
            </a:r>
            <a:endParaRPr lang="fi-FI" sz="200" noProof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(logo)" descr="Z:\GRW (grow)\logot\copyright_grow.png" hidden="1">
            <a:extLst>
              <a:ext uri="{FF2B5EF4-FFF2-40B4-BE49-F238E27FC236}">
                <a16:creationId xmlns:a16="http://schemas.microsoft.com/office/drawing/2014/main" id="{2253F43D-7AF1-7EB4-2D74-17D11A66FF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7098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2" r:id="rId1"/>
    <p:sldLayoutId id="2147483935" r:id="rId2"/>
    <p:sldLayoutId id="2147483936" r:id="rId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30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9250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3702">
          <p15:clr>
            <a:srgbClr val="F26B43"/>
          </p15:clr>
        </p15:guide>
        <p15:guide id="6" orient="horz" pos="255">
          <p15:clr>
            <a:srgbClr val="F26B43"/>
          </p15:clr>
        </p15:guide>
        <p15:guide id="7" orient="horz" pos="1389">
          <p15:clr>
            <a:srgbClr val="F26B43"/>
          </p15:clr>
        </p15:guide>
        <p15:guide id="9" orient="horz" pos="1162">
          <p15:clr>
            <a:srgbClr val="F26B43"/>
          </p15:clr>
        </p15:guide>
        <p15:guide id="10" pos="665">
          <p15:clr>
            <a:srgbClr val="F26B43"/>
          </p15:clr>
        </p15:guide>
        <p15:guide id="11" pos="7015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1C65E8D-F825-584D-D6FB-F8C43CA529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404813"/>
            <a:ext cx="11376026" cy="1079971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dirty="0"/>
              <a:t>Click to edit Master title style</a:t>
            </a:r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D11FC7-EFA2-69A1-189F-7A86286A46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8" y="1844675"/>
            <a:ext cx="11376025" cy="403225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  <a:endParaRPr lang="fi-FI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3F7BF6-AD90-C909-77AF-27B553EAE6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200456" y="6309320"/>
            <a:ext cx="1152128" cy="143868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fld id="{60949B90-55F0-452C-B8CE-A8F6686CDFD2}" type="datetime1">
              <a:rPr lang="fi-FI" smtClean="0"/>
              <a:t>23.9.2026</a:t>
            </a:fld>
            <a:endParaRPr lang="fi-FI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C740A-22EB-F160-0AF7-8861ADCEA48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271464" y="6309320"/>
            <a:ext cx="8928992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fi-FI"/>
              <a:t>Your Name</a:t>
            </a:r>
            <a:endParaRPr lang="fi-FI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E010D8-B221-F972-68C1-3E01629A8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584" y="6309320"/>
            <a:ext cx="431428" cy="143869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r">
              <a:defRPr sz="800" b="1">
                <a:solidFill>
                  <a:schemeClr val="tx1"/>
                </a:solidFill>
                <a:latin typeface="+mj-lt"/>
              </a:defRPr>
            </a:lvl1pPr>
          </a:lstStyle>
          <a:p>
            <a:fld id="{D701140D-C14F-41CA-99FC-0EF83E8DA40A}" type="slidenum">
              <a:rPr lang="fi-FI" smtClean="0"/>
              <a:pPr/>
              <a:t>‹#›</a:t>
            </a:fld>
            <a:endParaRPr lang="fi-FI" dirty="0"/>
          </a:p>
        </p:txBody>
      </p:sp>
      <p:sp>
        <p:nvSpPr>
          <p:cNvPr id="13" name="Freeform 5">
            <a:extLst>
              <a:ext uri="{FF2B5EF4-FFF2-40B4-BE49-F238E27FC236}">
                <a16:creationId xmlns:a16="http://schemas.microsoft.com/office/drawing/2014/main" id="{5C5E2C33-AA03-78AB-8665-63E23F2C35E4}"/>
              </a:ext>
            </a:extLst>
          </p:cNvPr>
          <p:cNvSpPr>
            <a:spLocks noChangeAspect="1" noEditPoints="1"/>
          </p:cNvSpPr>
          <p:nvPr/>
        </p:nvSpPr>
        <p:spPr bwMode="auto">
          <a:xfrm>
            <a:off x="407988" y="6165304"/>
            <a:ext cx="385958" cy="288000"/>
          </a:xfrm>
          <a:custGeom>
            <a:avLst/>
            <a:gdLst>
              <a:gd name="T0" fmla="*/ 1576 w 1576"/>
              <a:gd name="T1" fmla="*/ 408 h 1176"/>
              <a:gd name="T2" fmla="*/ 1507 w 1576"/>
              <a:gd name="T3" fmla="*/ 815 h 1176"/>
              <a:gd name="T4" fmla="*/ 1350 w 1576"/>
              <a:gd name="T5" fmla="*/ 815 h 1176"/>
              <a:gd name="T6" fmla="*/ 1293 w 1576"/>
              <a:gd name="T7" fmla="*/ 408 h 1176"/>
              <a:gd name="T8" fmla="*/ 1293 w 1576"/>
              <a:gd name="T9" fmla="*/ 0 h 1176"/>
              <a:gd name="T10" fmla="*/ 1576 w 1576"/>
              <a:gd name="T11" fmla="*/ 0 h 1176"/>
              <a:gd name="T12" fmla="*/ 1576 w 1576"/>
              <a:gd name="T13" fmla="*/ 408 h 1176"/>
              <a:gd name="T14" fmla="*/ 740 w 1576"/>
              <a:gd name="T15" fmla="*/ 733 h 1176"/>
              <a:gd name="T16" fmla="*/ 595 w 1576"/>
              <a:gd name="T17" fmla="*/ 315 h 1176"/>
              <a:gd name="T18" fmla="*/ 450 w 1576"/>
              <a:gd name="T19" fmla="*/ 733 h 1176"/>
              <a:gd name="T20" fmla="*/ 740 w 1576"/>
              <a:gd name="T21" fmla="*/ 733 h 1176"/>
              <a:gd name="T22" fmla="*/ 1190 w 1576"/>
              <a:gd name="T23" fmla="*/ 1176 h 1176"/>
              <a:gd name="T24" fmla="*/ 893 w 1576"/>
              <a:gd name="T25" fmla="*/ 1176 h 1176"/>
              <a:gd name="T26" fmla="*/ 822 w 1576"/>
              <a:gd name="T27" fmla="*/ 968 h 1176"/>
              <a:gd name="T28" fmla="*/ 368 w 1576"/>
              <a:gd name="T29" fmla="*/ 968 h 1176"/>
              <a:gd name="T30" fmla="*/ 296 w 1576"/>
              <a:gd name="T31" fmla="*/ 1176 h 1176"/>
              <a:gd name="T32" fmla="*/ 0 w 1576"/>
              <a:gd name="T33" fmla="*/ 1176 h 1176"/>
              <a:gd name="T34" fmla="*/ 209 w 1576"/>
              <a:gd name="T35" fmla="*/ 588 h 1176"/>
              <a:gd name="T36" fmla="*/ 418 w 1576"/>
              <a:gd name="T37" fmla="*/ 0 h 1176"/>
              <a:gd name="T38" fmla="*/ 773 w 1576"/>
              <a:gd name="T39" fmla="*/ 0 h 1176"/>
              <a:gd name="T40" fmla="*/ 981 w 1576"/>
              <a:gd name="T41" fmla="*/ 588 h 1176"/>
              <a:gd name="T42" fmla="*/ 1190 w 1576"/>
              <a:gd name="T43" fmla="*/ 1176 h 1176"/>
              <a:gd name="T44" fmla="*/ 1301 w 1576"/>
              <a:gd name="T45" fmla="*/ 1176 h 1176"/>
              <a:gd name="T46" fmla="*/ 1301 w 1576"/>
              <a:gd name="T47" fmla="*/ 910 h 1176"/>
              <a:gd name="T48" fmla="*/ 1568 w 1576"/>
              <a:gd name="T49" fmla="*/ 910 h 1176"/>
              <a:gd name="T50" fmla="*/ 1568 w 1576"/>
              <a:gd name="T51" fmla="*/ 1176 h 1176"/>
              <a:gd name="T52" fmla="*/ 1301 w 1576"/>
              <a:gd name="T53" fmla="*/ 1176 h 1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76" h="1176">
                <a:moveTo>
                  <a:pt x="1576" y="408"/>
                </a:moveTo>
                <a:lnTo>
                  <a:pt x="1507" y="815"/>
                </a:lnTo>
                <a:lnTo>
                  <a:pt x="1350" y="815"/>
                </a:lnTo>
                <a:lnTo>
                  <a:pt x="1293" y="408"/>
                </a:lnTo>
                <a:lnTo>
                  <a:pt x="1293" y="0"/>
                </a:lnTo>
                <a:lnTo>
                  <a:pt x="1576" y="0"/>
                </a:lnTo>
                <a:lnTo>
                  <a:pt x="1576" y="408"/>
                </a:lnTo>
                <a:close/>
                <a:moveTo>
                  <a:pt x="740" y="733"/>
                </a:moveTo>
                <a:lnTo>
                  <a:pt x="595" y="315"/>
                </a:lnTo>
                <a:lnTo>
                  <a:pt x="450" y="733"/>
                </a:lnTo>
                <a:lnTo>
                  <a:pt x="740" y="733"/>
                </a:lnTo>
                <a:close/>
                <a:moveTo>
                  <a:pt x="1190" y="1176"/>
                </a:moveTo>
                <a:lnTo>
                  <a:pt x="893" y="1176"/>
                </a:lnTo>
                <a:lnTo>
                  <a:pt x="822" y="968"/>
                </a:lnTo>
                <a:lnTo>
                  <a:pt x="368" y="968"/>
                </a:lnTo>
                <a:lnTo>
                  <a:pt x="296" y="1176"/>
                </a:lnTo>
                <a:lnTo>
                  <a:pt x="0" y="1176"/>
                </a:lnTo>
                <a:lnTo>
                  <a:pt x="209" y="588"/>
                </a:lnTo>
                <a:lnTo>
                  <a:pt x="418" y="0"/>
                </a:lnTo>
                <a:lnTo>
                  <a:pt x="773" y="0"/>
                </a:lnTo>
                <a:lnTo>
                  <a:pt x="981" y="588"/>
                </a:lnTo>
                <a:lnTo>
                  <a:pt x="1190" y="1176"/>
                </a:lnTo>
                <a:close/>
                <a:moveTo>
                  <a:pt x="1301" y="1176"/>
                </a:moveTo>
                <a:lnTo>
                  <a:pt x="1301" y="910"/>
                </a:lnTo>
                <a:lnTo>
                  <a:pt x="1568" y="910"/>
                </a:lnTo>
                <a:lnTo>
                  <a:pt x="1568" y="1176"/>
                </a:lnTo>
                <a:lnTo>
                  <a:pt x="1301" y="117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i-FI"/>
          </a:p>
        </p:txBody>
      </p:sp>
      <p:sp>
        <p:nvSpPr>
          <p:cNvPr id="14" name="(c)" hidden="1">
            <a:extLst>
              <a:ext uri="{FF2B5EF4-FFF2-40B4-BE49-F238E27FC236}">
                <a16:creationId xmlns:a16="http://schemas.microsoft.com/office/drawing/2014/main" id="{8C5E7599-C4F7-9F42-0FC3-001CFA949BE0}"/>
              </a:ext>
            </a:extLst>
          </p:cNvPr>
          <p:cNvSpPr txBox="1">
            <a:spLocks noGrp="1" noRot="1" noMove="1" noResize="1" noEditPoints="1" noAdjustHandles="1" noChangeArrowheads="1" noChangeShapeType="1"/>
          </p:cNvSpPr>
          <p:nvPr/>
        </p:nvSpPr>
        <p:spPr>
          <a:xfrm>
            <a:off x="11992930" y="6891795"/>
            <a:ext cx="192360" cy="3077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fi-FI" sz="200" noProof="1">
                <a:solidFill>
                  <a:schemeClr val="bg1"/>
                </a:solidFill>
                <a:latin typeface="+mn-lt"/>
              </a:rPr>
              <a:t>©grow. for</a:t>
            </a:r>
            <a:r>
              <a:rPr lang="fi-FI" sz="200" baseline="0" noProof="1">
                <a:solidFill>
                  <a:schemeClr val="bg1"/>
                </a:solidFill>
                <a:latin typeface="+mn-lt"/>
              </a:rPr>
              <a:t> aalto</a:t>
            </a:r>
            <a:endParaRPr lang="fi-FI" sz="200" noProof="1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5" name="(logo)" descr="Z:\GRW (grow)\logot\copyright_grow.png" hidden="1">
            <a:extLst>
              <a:ext uri="{FF2B5EF4-FFF2-40B4-BE49-F238E27FC236}">
                <a16:creationId xmlns:a16="http://schemas.microsoft.com/office/drawing/2014/main" id="{2253F43D-7AF1-7EB4-2D74-17D11A66FF4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6000"/>
            <a:ext cx="60261" cy="1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01301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8" r:id="rId1"/>
    <p:sldLayoutId id="2147484070" r:id="rId2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buFontTx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26670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542925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096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0763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343025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619250" indent="-276225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18859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152650" indent="-266700" algn="l" defTabSz="914400" rtl="0" eaLnBrk="1" latinLnBrk="0" hangingPunct="1">
        <a:lnSpc>
          <a:spcPct val="100000"/>
        </a:lnSpc>
        <a:spcBef>
          <a:spcPts val="8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" pos="3840">
          <p15:clr>
            <a:srgbClr val="F26B43"/>
          </p15:clr>
        </p15:guide>
        <p15:guide id="3" pos="257">
          <p15:clr>
            <a:srgbClr val="F26B43"/>
          </p15:clr>
        </p15:guide>
        <p15:guide id="4" pos="7423">
          <p15:clr>
            <a:srgbClr val="F26B43"/>
          </p15:clr>
        </p15:guide>
        <p15:guide id="5" orient="horz" pos="3702">
          <p15:clr>
            <a:srgbClr val="F26B43"/>
          </p15:clr>
        </p15:guide>
        <p15:guide id="6" orient="horz" pos="255">
          <p15:clr>
            <a:srgbClr val="F26B43"/>
          </p15:clr>
        </p15:guide>
        <p15:guide id="7" orient="horz" pos="1389">
          <p15:clr>
            <a:srgbClr val="F26B43"/>
          </p15:clr>
        </p15:guide>
        <p15:guide id="9" orient="horz" pos="1162">
          <p15:clr>
            <a:srgbClr val="F26B43"/>
          </p15:clr>
        </p15:guide>
        <p15:guide id="10" pos="665">
          <p15:clr>
            <a:srgbClr val="F26B43"/>
          </p15:clr>
        </p15:guide>
        <p15:guide id="11" pos="7015">
          <p15:clr>
            <a:srgbClr val="F26B43"/>
          </p15:clr>
        </p15:guide>
        <p15:guide id="13" orient="horz" pos="216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picture containing light, building, outdoor&#10;&#10;Description automatically generated">
            <a:extLst>
              <a:ext uri="{FF2B5EF4-FFF2-40B4-BE49-F238E27FC236}">
                <a16:creationId xmlns:a16="http://schemas.microsoft.com/office/drawing/2014/main" id="{5CEB859C-2253-2D6D-052B-252F748DB62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4738" r="23626"/>
          <a:stretch/>
        </p:blipFill>
        <p:spPr>
          <a:xfrm>
            <a:off x="6911518" y="0"/>
            <a:ext cx="5305162" cy="6858000"/>
          </a:xfrm>
          <a:prstGeom prst="rect">
            <a:avLst/>
          </a:prstGeom>
          <a:noFill/>
        </p:spPr>
      </p:pic>
      <p:sp>
        <p:nvSpPr>
          <p:cNvPr id="16" name="Title 4">
            <a:extLst>
              <a:ext uri="{FF2B5EF4-FFF2-40B4-BE49-F238E27FC236}">
                <a16:creationId xmlns:a16="http://schemas.microsoft.com/office/drawing/2014/main" id="{C1860E16-B698-85A3-FD50-414E802F07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7988" y="1595349"/>
            <a:ext cx="5183956" cy="1329595"/>
          </a:xfrm>
        </p:spPr>
        <p:txBody>
          <a:bodyPr/>
          <a:lstStyle/>
          <a:p>
            <a:pPr lvl="0" defTabSz="685726">
              <a:lnSpc>
                <a:spcPct val="90000"/>
              </a:lnSpc>
              <a:spcBef>
                <a:spcPts val="750"/>
              </a:spcBef>
              <a:defRPr/>
            </a:pPr>
            <a:r>
              <a:rPr lang="en-US" spc="0" dirty="0">
                <a:latin typeface="arial" charset="0"/>
              </a:rPr>
              <a:t>ELEC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rial" charset="0"/>
                <a:ea typeface="+mn-ea"/>
                <a:cs typeface="+mn-cs"/>
              </a:rPr>
              <a:t>Midterm Review for Doctoral Researcher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</a:rPr>
            </a:br>
            <a:endParaRPr lang="en-US" dirty="0"/>
          </a:p>
        </p:txBody>
      </p:sp>
      <p:sp>
        <p:nvSpPr>
          <p:cNvPr id="18" name="Subtitle 5">
            <a:extLst>
              <a:ext uri="{FF2B5EF4-FFF2-40B4-BE49-F238E27FC236}">
                <a16:creationId xmlns:a16="http://schemas.microsoft.com/office/drawing/2014/main" id="{46300C76-A639-9A54-9B60-E783108E4C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7988" y="2924944"/>
            <a:ext cx="5976044" cy="2769989"/>
          </a:xfrm>
        </p:spPr>
        <p:txBody>
          <a:bodyPr/>
          <a:lstStyle/>
          <a:p>
            <a:r>
              <a:rPr lang="en-US" sz="2000" b="1" dirty="0"/>
              <a:t>&lt;Thesis Title&gt;</a:t>
            </a:r>
          </a:p>
          <a:p>
            <a:r>
              <a:rPr lang="en-US" sz="2000" b="1" dirty="0"/>
              <a:t>&lt;Your Name&gt;</a:t>
            </a:r>
          </a:p>
          <a:p>
            <a:endParaRPr lang="en-US" sz="2000" b="1" dirty="0"/>
          </a:p>
          <a:p>
            <a:r>
              <a:rPr lang="en-US" sz="2000" b="1" dirty="0"/>
              <a:t>Supervisor: Prof. XXX YYYYY</a:t>
            </a:r>
          </a:p>
          <a:p>
            <a:r>
              <a:rPr lang="en-US" sz="2000" b="1" dirty="0"/>
              <a:t>Advisor(s): Dr. ZZZ AAAA</a:t>
            </a:r>
          </a:p>
          <a:p>
            <a:r>
              <a:rPr lang="en-US" sz="2000" b="1" dirty="0"/>
              <a:t>Examiner: Prof. SSSS DDDDD</a:t>
            </a:r>
          </a:p>
          <a:p>
            <a:r>
              <a:rPr lang="en-US" sz="2000" b="1" dirty="0"/>
              <a:t>Department of &lt;DEPT&gt;</a:t>
            </a:r>
          </a:p>
          <a:p>
            <a:endParaRPr lang="en-US" sz="2000" b="1" dirty="0"/>
          </a:p>
          <a:p>
            <a:endParaRPr lang="en-US" sz="2000" b="1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AA680A86-7BBA-6328-18EF-DA79B5732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7989" y="5285135"/>
            <a:ext cx="5183955" cy="307777"/>
          </a:xfrm>
        </p:spPr>
        <p:txBody>
          <a:bodyPr/>
          <a:lstStyle/>
          <a:p>
            <a:r>
              <a:rPr lang="en-US" sz="2000" b="1" dirty="0"/>
              <a:t>&lt;Date here&gt;</a:t>
            </a:r>
          </a:p>
        </p:txBody>
      </p:sp>
    </p:spTree>
    <p:extLst>
      <p:ext uri="{BB962C8B-B14F-4D97-AF65-F5344CB8AC3E}">
        <p14:creationId xmlns:p14="http://schemas.microsoft.com/office/powerpoint/2010/main" val="38508361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6F6B3E-7469-1E6B-21A4-78C7E6A79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Outline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99268DF-2DB0-3F60-06FA-F558BBB74F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2E7E66-2536-403D-A88A-2964C90E7BDF}" type="datetime1">
              <a:rPr lang="fi-FI" smtClean="0"/>
              <a:t>23.9.2026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C15F9C4-E27E-35F0-FE6D-F6249049B9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2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AD5E3A4-9BC0-6CD6-A208-84A9198149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marR="0" lvl="0" indent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▶ My Research</a:t>
            </a:r>
          </a:p>
          <a:p>
            <a:pPr marL="0" marR="0" lvl="0" indent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▶ Study Credits</a:t>
            </a:r>
          </a:p>
          <a:p>
            <a:pPr marL="0" marR="0" lvl="0" indent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▶ Teaching Experience</a:t>
            </a:r>
          </a:p>
          <a:p>
            <a:pPr marL="0" marR="0" lvl="0" indent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▶ Publications</a:t>
            </a:r>
          </a:p>
          <a:p>
            <a:pPr marL="0" marR="0" lvl="0" indent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▶ Planned Graduation</a:t>
            </a:r>
          </a:p>
          <a:p>
            <a:pPr marL="0" marR="0" lvl="0" indent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2100" b="1" dirty="0">
              <a:solidFill>
                <a:prstClr val="black"/>
              </a:solidFill>
              <a:latin typeface="Arial" panose="020B0604020202020204"/>
            </a:endParaRPr>
          </a:p>
          <a:p>
            <a:pPr defTabSz="685726">
              <a:spcBef>
                <a:spcPts val="750"/>
              </a:spcBef>
              <a:defRPr/>
            </a:pPr>
            <a:r>
              <a:rPr lang="en-US" sz="2100" b="1" dirty="0">
                <a:solidFill>
                  <a:srgbClr val="FF0000"/>
                </a:solidFill>
              </a:rPr>
              <a:t>About 10-20 slides should be enough for your midterm review presentation</a:t>
            </a:r>
          </a:p>
          <a:p>
            <a:pPr marL="0" marR="0" lvl="0" indent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260CBF-8F7D-D186-06AF-E4B1DE44C2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</p:spTree>
    <p:extLst>
      <p:ext uri="{BB962C8B-B14F-4D97-AF65-F5344CB8AC3E}">
        <p14:creationId xmlns:p14="http://schemas.microsoft.com/office/powerpoint/2010/main" val="4217143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D7207-47FF-68D4-D683-7570AF3FD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483147-8585-74CD-1CD2-967E8844E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My Research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F3BCFE-7CA0-DD90-B894-5DC188539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C5113-7F61-4F88-9EA6-6DD82929B3AE}" type="datetime1">
              <a:rPr lang="fi-FI" smtClean="0"/>
              <a:t>23.9.2026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E46784-514D-8683-D789-5A164F336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3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32E81F-0BEB-47F9-7111-2BBB83901D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Working title of my doctoral thesis: </a:t>
            </a:r>
            <a:b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</a:b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“&lt;Brief But Sufficiently </a:t>
            </a: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Accurate </a:t>
            </a: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Title&gt;”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My research focuses on &lt;plain English explanation of what it is that you do&gt;</a:t>
            </a:r>
            <a:endParaRPr kumimoji="0" lang="en-US" sz="21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Start date of my study right and working contract: &lt;if applicable&gt;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&lt;Describe your doctoral research so that also others may understand it&gt;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&lt;When you will go into technical details, be sure to define all terms and acronyms. The external expert may not know the same terms as you.&gt;</a:t>
            </a:r>
          </a:p>
          <a:p>
            <a:pPr marL="342900" indent="-342900" defTabSz="685726"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en-US" sz="2100" b="1" dirty="0">
                <a:solidFill>
                  <a:prstClr val="black"/>
                </a:solidFill>
              </a:rPr>
              <a:t>&lt;Expected results: Ongoing and future research can be briefly described&gt;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10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268924-387C-1ED0-717A-173E082574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 dirty="0" err="1"/>
              <a:t>Your</a:t>
            </a:r>
            <a:r>
              <a:rPr lang="fi-FI" dirty="0"/>
              <a:t> </a:t>
            </a:r>
            <a:r>
              <a:rPr lang="fi-FI" dirty="0" err="1"/>
              <a:t>Name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5582936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7DD4A1-3CE4-5B48-6EDD-AB0238C7F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107BF-D982-4EFB-FF87-696E13EEC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Stud</a:t>
            </a:r>
            <a:r>
              <a:rPr lang="en-US" sz="4000" spc="0" dirty="0">
                <a:solidFill>
                  <a:prstClr val="black"/>
                </a:solidFill>
                <a:latin typeface="Arial" panose="020B0604020202020204"/>
                <a:ea typeface="+mn-ea"/>
                <a:cs typeface="+mn-cs"/>
              </a:rPr>
              <a:t>y Credits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8877A56-AB2C-0C99-9FF1-DF265CFEB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8B3057-29E3-4B0C-99FB-0FDAAF8D5C0A}" type="datetime1">
              <a:rPr lang="fi-FI" smtClean="0"/>
              <a:t>23.9.2026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FC18DE-ECB0-AC50-A830-1B848F809F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4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8603F5-F1C5-9CEF-CBAD-1D3F41E845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I have completed XX/30 credits &lt;</a:t>
            </a:r>
            <a:r>
              <a:rPr lang="en-US" sz="2100" b="1" dirty="0">
                <a:solidFill>
                  <a:srgbClr val="FF0000"/>
                </a:solidFill>
                <a:latin typeface="Arial" panose="020B0604020202020204"/>
              </a:rPr>
              <a:t>Please remember that you need to have completed 10 credits by the time of your midterm review&gt;</a:t>
            </a: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 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&lt;You may also copy here a screenshot of your study plan and indicate which courses you have completed&gt;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After the Midterm Review, I will have completed YY/30 credits.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I am still missing ZZ credits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List of planned studies to collect 30 credits: &lt;Which courses or other teaching activities will give the remaining credits and when&gt;</a:t>
            </a:r>
            <a:endParaRPr lang="en-US" sz="130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830D66E-A66E-6096-7707-196B785BD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</p:spTree>
    <p:extLst>
      <p:ext uri="{BB962C8B-B14F-4D97-AF65-F5344CB8AC3E}">
        <p14:creationId xmlns:p14="http://schemas.microsoft.com/office/powerpoint/2010/main" val="3287642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F75CA8-473E-CE39-4EDD-C4BC2DB30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3087D-BF1E-E49C-402B-0844392F4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0" dirty="0">
                <a:solidFill>
                  <a:prstClr val="black"/>
                </a:solidFill>
              </a:rPr>
              <a:t>Teaching Experience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3B5032E-A1DD-F0E0-2666-F9E33E2D39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011795-7FFA-41EF-92CE-FAEB176EB8E2}" type="datetime1">
              <a:rPr lang="fi-FI" smtClean="0"/>
              <a:t>23.9.2026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F3718C-3D2A-BDCC-7563-ACE066F953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5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9C66A68-2EC6-1892-D9DA-66A0DCAA06C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&lt;You need to have </a:t>
            </a:r>
            <a:r>
              <a:rPr lang="en-US" sz="2100" b="1" dirty="0">
                <a:solidFill>
                  <a:srgbClr val="FF0000"/>
                </a:solidFill>
                <a:latin typeface="Arial" panose="020B0604020202020204"/>
              </a:rPr>
              <a:t>at least one experience of university teaching </a:t>
            </a: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in interaction with BSc and/or MSc students, e.g., thesis advising. This only applies to those who have a working contract at Aalto University&gt;</a:t>
            </a:r>
            <a:endParaRPr lang="en-US" sz="1300" b="1" dirty="0">
              <a:solidFill>
                <a:prstClr val="black"/>
              </a:solidFill>
              <a:latin typeface="Arial" panose="020B0604020202020204"/>
            </a:endParaRP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&lt;If you have been a teaching assistant or given lectures, please mention the course(s) here&gt;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0CD3BB-7EE7-B31B-5D21-0968F42FFB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</p:spTree>
    <p:extLst>
      <p:ext uri="{BB962C8B-B14F-4D97-AF65-F5344CB8AC3E}">
        <p14:creationId xmlns:p14="http://schemas.microsoft.com/office/powerpoint/2010/main" val="1979177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F35B76-DFA8-64E1-7732-C9E63AE57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F7139-4A77-BAA0-F763-EAEE0AD43D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0" dirty="0">
                <a:solidFill>
                  <a:prstClr val="black"/>
                </a:solidFill>
              </a:rPr>
              <a:t>Publications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B4BEE6-A514-B103-6D87-714137677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C37C1-BDC9-44DC-A0EC-ED59D6F2F054}" type="datetime1">
              <a:rPr lang="fi-FI" smtClean="0"/>
              <a:t>23.9.2026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099057-B3FF-102A-E829-CE295D76D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6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EBEFD9-4847-2459-88DE-2B2BEBB9A21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055688" y="2205038"/>
            <a:ext cx="10080625" cy="3960265"/>
          </a:xfrm>
        </p:spPr>
        <p:txBody>
          <a:bodyPr/>
          <a:lstStyle/>
          <a:p>
            <a:pPr marL="342900" indent="-342900" defTabSz="685726">
              <a:spcBef>
                <a:spcPts val="750"/>
              </a:spcBef>
              <a:buFont typeface="Arial" panose="020B0604020202020204" pitchFamily="34" charset="0"/>
              <a:buChar char="•"/>
              <a:defRPr/>
            </a:pPr>
            <a:r>
              <a:rPr lang="en-US" sz="2100" b="1" dirty="0">
                <a:solidFill>
                  <a:srgbClr val="FF0000"/>
                </a:solidFill>
              </a:rPr>
              <a:t>&lt;Remember that at least 1 published, submitted, or accepted paper is a requirement at midterm review&gt;</a:t>
            </a:r>
            <a:endParaRPr lang="en-US" sz="2100" b="1" dirty="0">
              <a:solidFill>
                <a:prstClr val="black"/>
              </a:solidFill>
              <a:latin typeface="Arial" panose="020B0604020202020204"/>
            </a:endParaRP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Published and accepted papers &lt;Give standard bibliographical info: all author names in the correct order, paper title, publication forum, pages, month and year or publishing&gt;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Submitted papers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Planned papers &lt;Will you be the 1</a:t>
            </a:r>
            <a:r>
              <a:rPr lang="en-US" sz="2100" b="1" baseline="30000" dirty="0">
                <a:solidFill>
                  <a:prstClr val="black"/>
                </a:solidFill>
                <a:latin typeface="Arial" panose="020B0604020202020204"/>
              </a:rPr>
              <a:t>st</a:t>
            </a: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 author?&gt;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List of planned publications for the doctoral thesis</a:t>
            </a:r>
          </a:p>
          <a:p>
            <a:pPr marR="0" lvl="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tabLst/>
              <a:defRPr/>
            </a:pPr>
            <a:endParaRPr lang="en-US" sz="2100" b="1" dirty="0">
              <a:solidFill>
                <a:prstClr val="black"/>
              </a:solidFill>
              <a:latin typeface="Arial" panose="020B0604020202020204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05CE5F-D422-EDDC-2F84-EDD5214FC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</p:spTree>
    <p:extLst>
      <p:ext uri="{BB962C8B-B14F-4D97-AF65-F5344CB8AC3E}">
        <p14:creationId xmlns:p14="http://schemas.microsoft.com/office/powerpoint/2010/main" val="1965958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D890A-EF22-0FDF-F213-963BD33098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09078E-27B1-94D5-D606-C4095D72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pc="0" dirty="0">
                <a:solidFill>
                  <a:prstClr val="black"/>
                </a:solidFill>
              </a:rPr>
              <a:t>Planned Graduation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EBABD6-B285-B827-8C3C-A9C3F39B38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9C37C1-BDC9-44DC-A0EC-ED59D6F2F054}" type="datetime1">
              <a:rPr lang="fi-FI" smtClean="0"/>
              <a:t>23.9.2026</a:t>
            </a:fld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3A8652-7B14-C24B-2C9A-3B62F777A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t>7</a:t>
            </a:fld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DBF9BA-7AB9-9C1A-5214-28E245106F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Planned date of submitting the thesis manuscript for pre-examination, e.g. Q1/2029 </a:t>
            </a:r>
            <a:r>
              <a:rPr lang="en-US" sz="2100" b="1" dirty="0">
                <a:solidFill>
                  <a:srgbClr val="FF0000"/>
                </a:solidFill>
                <a:latin typeface="Arial" panose="020B0604020202020204"/>
              </a:rPr>
              <a:t>&lt;Please try to plan that you will graduate in the 4</a:t>
            </a:r>
            <a:r>
              <a:rPr lang="en-US" sz="2100" b="1" baseline="30000" dirty="0">
                <a:solidFill>
                  <a:srgbClr val="FF0000"/>
                </a:solidFill>
                <a:latin typeface="Arial" panose="020B0604020202020204"/>
              </a:rPr>
              <a:t>th</a:t>
            </a:r>
            <a:r>
              <a:rPr lang="en-US" sz="2100" b="1" dirty="0">
                <a:solidFill>
                  <a:srgbClr val="FF0000"/>
                </a:solidFill>
                <a:latin typeface="Arial" panose="020B0604020202020204"/>
              </a:rPr>
              <a:t> year of study&gt;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Planned approximate date of doctoral defense, e.g. Q3/2029 &lt;Typically 4-6 months later than the start of the pre-examination&gt;</a:t>
            </a:r>
          </a:p>
          <a:p>
            <a:pPr marL="342900" marR="0" lvl="0" indent="-342900" algn="l" defTabSz="685726" rtl="0" eaLnBrk="1" fontAlgn="auto" latinLnBrk="0" hangingPunct="1">
              <a:lnSpc>
                <a:spcPct val="10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100" b="1" dirty="0">
                <a:solidFill>
                  <a:prstClr val="black"/>
                </a:solidFill>
                <a:latin typeface="Arial" panose="020B0604020202020204"/>
              </a:rPr>
              <a:t>Planned graduation date &lt;Which DPC meeting? For example, Sep. 2029&gt;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A92243-42C7-2B1D-FD33-20A3B82D6A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i-FI"/>
              <a:t>Your Name</a:t>
            </a:r>
          </a:p>
        </p:txBody>
      </p:sp>
    </p:spTree>
    <p:extLst>
      <p:ext uri="{BB962C8B-B14F-4D97-AF65-F5344CB8AC3E}">
        <p14:creationId xmlns:p14="http://schemas.microsoft.com/office/powerpoint/2010/main" val="2980538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AF5E66-CF8D-1472-6D18-8EDEB18217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01140D-C14F-41CA-99FC-0EF83E8DA40A}" type="slidenum">
              <a:rPr lang="fi-FI" smtClean="0"/>
              <a:pPr/>
              <a:t>8</a:t>
            </a:fld>
            <a:endParaRPr lang="fi-FI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193F56-E84B-2E3B-495D-62A5B3F8CD4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fi-FI" dirty="0" err="1"/>
              <a:t>Your</a:t>
            </a:r>
            <a:r>
              <a:rPr lang="fi-FI" dirty="0"/>
              <a:t> </a:t>
            </a:r>
            <a:r>
              <a:rPr lang="fi-FI" dirty="0" err="1"/>
              <a:t>Name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24657635"/>
      </p:ext>
    </p:extLst>
  </p:cSld>
  <p:clrMapOvr>
    <a:masterClrMapping/>
  </p:clrMapOvr>
</p:sld>
</file>

<file path=ppt/theme/theme1.xml><?xml version="1.0" encoding="utf-8"?>
<a:theme xmlns:a="http://schemas.openxmlformats.org/drawingml/2006/main" name="Aalto - Title Slides">
  <a:themeElements>
    <a:clrScheme name="Aalto ELEC">
      <a:dk1>
        <a:sysClr val="windowText" lastClr="000000"/>
      </a:dk1>
      <a:lt1>
        <a:sysClr val="window" lastClr="FFFFFF"/>
      </a:lt1>
      <a:dk2>
        <a:srgbClr val="B4B4B4"/>
      </a:dk2>
      <a:lt2>
        <a:srgbClr val="E8E8E8"/>
      </a:lt2>
      <a:accent1>
        <a:srgbClr val="A987FF"/>
      </a:accent1>
      <a:accent2>
        <a:srgbClr val="BA9FFF"/>
      </a:accent2>
      <a:accent3>
        <a:srgbClr val="CBB7FF"/>
      </a:accent3>
      <a:accent4>
        <a:srgbClr val="DDCFFF"/>
      </a:accent4>
      <a:accent5>
        <a:srgbClr val="EEE7FF"/>
      </a:accent5>
      <a:accent6>
        <a:srgbClr val="DCDCD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alto_elec_169_en.potx" id="{800ABE42-6AC2-402A-A69F-BCA9DAEE8105}" vid="{7DE784C3-EE0E-48C7-B4E7-22C45593DC57}"/>
    </a:ext>
  </a:extLst>
</a:theme>
</file>

<file path=ppt/theme/theme2.xml><?xml version="1.0" encoding="utf-8"?>
<a:theme xmlns:a="http://schemas.openxmlformats.org/drawingml/2006/main" name="Aalto - Content Slides">
  <a:themeElements>
    <a:clrScheme name="Aalto ELEC">
      <a:dk1>
        <a:sysClr val="windowText" lastClr="000000"/>
      </a:dk1>
      <a:lt1>
        <a:sysClr val="window" lastClr="FFFFFF"/>
      </a:lt1>
      <a:dk2>
        <a:srgbClr val="B4B4B4"/>
      </a:dk2>
      <a:lt2>
        <a:srgbClr val="E8E8E8"/>
      </a:lt2>
      <a:accent1>
        <a:srgbClr val="A987FF"/>
      </a:accent1>
      <a:accent2>
        <a:srgbClr val="BA9FFF"/>
      </a:accent2>
      <a:accent3>
        <a:srgbClr val="CBB7FF"/>
      </a:accent3>
      <a:accent4>
        <a:srgbClr val="DDCFFF"/>
      </a:accent4>
      <a:accent5>
        <a:srgbClr val="EEE7FF"/>
      </a:accent5>
      <a:accent6>
        <a:srgbClr val="DCDCD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alto_elec_169_en.potx" id="{800ABE42-6AC2-402A-A69F-BCA9DAEE8105}" vid="{7BC468A7-29AA-41B0-AB3B-88E77821955D}"/>
    </a:ext>
  </a:extLst>
</a:theme>
</file>

<file path=ppt/theme/theme3.xml><?xml version="1.0" encoding="utf-8"?>
<a:theme xmlns:a="http://schemas.openxmlformats.org/drawingml/2006/main" name="Aalto - Divider Slides">
  <a:themeElements>
    <a:clrScheme name="Aalto ELEC">
      <a:dk1>
        <a:sysClr val="windowText" lastClr="000000"/>
      </a:dk1>
      <a:lt1>
        <a:sysClr val="window" lastClr="FFFFFF"/>
      </a:lt1>
      <a:dk2>
        <a:srgbClr val="B4B4B4"/>
      </a:dk2>
      <a:lt2>
        <a:srgbClr val="E8E8E8"/>
      </a:lt2>
      <a:accent1>
        <a:srgbClr val="A987FF"/>
      </a:accent1>
      <a:accent2>
        <a:srgbClr val="BA9FFF"/>
      </a:accent2>
      <a:accent3>
        <a:srgbClr val="CBB7FF"/>
      </a:accent3>
      <a:accent4>
        <a:srgbClr val="DDCFFF"/>
      </a:accent4>
      <a:accent5>
        <a:srgbClr val="EEE7FF"/>
      </a:accent5>
      <a:accent6>
        <a:srgbClr val="DCDCD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alto_elec_169_en.potx" id="{800ABE42-6AC2-402A-A69F-BCA9DAEE8105}" vid="{7D0B2E60-3D19-445F-A6A6-76AC06E4DBC0}"/>
    </a:ext>
  </a:extLst>
</a:theme>
</file>

<file path=ppt/theme/theme4.xml><?xml version="1.0" encoding="utf-8"?>
<a:theme xmlns:a="http://schemas.openxmlformats.org/drawingml/2006/main" name="Aalto - Kiitos Slides">
  <a:themeElements>
    <a:clrScheme name="Aalto ELEC">
      <a:dk1>
        <a:sysClr val="windowText" lastClr="000000"/>
      </a:dk1>
      <a:lt1>
        <a:sysClr val="window" lastClr="FFFFFF"/>
      </a:lt1>
      <a:dk2>
        <a:srgbClr val="B4B4B4"/>
      </a:dk2>
      <a:lt2>
        <a:srgbClr val="E8E8E8"/>
      </a:lt2>
      <a:accent1>
        <a:srgbClr val="A987FF"/>
      </a:accent1>
      <a:accent2>
        <a:srgbClr val="BA9FFF"/>
      </a:accent2>
      <a:accent3>
        <a:srgbClr val="CBB7FF"/>
      </a:accent3>
      <a:accent4>
        <a:srgbClr val="DDCFFF"/>
      </a:accent4>
      <a:accent5>
        <a:srgbClr val="EEE7FF"/>
      </a:accent5>
      <a:accent6>
        <a:srgbClr val="DCDCD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 sz="1600" dirty="0" err="1">
            <a:solidFill>
              <a:schemeClr val="tx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tx2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sz="1600" dirty="0" err="1" smtClean="0">
            <a:latin typeface="+mj-lt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aalto_elec_169_en.potx" id="{800ABE42-6AC2-402A-A69F-BCA9DAEE8105}" vid="{BF24BEC3-1FD5-4B52-A255-1D60897E29C8}"/>
    </a:ext>
  </a:extLst>
</a:theme>
</file>

<file path=ppt/theme/theme5.xml><?xml version="1.0" encoding="utf-8"?>
<a:theme xmlns:a="http://schemas.openxmlformats.org/drawingml/2006/main" name="Office Theme">
  <a:themeElements>
    <a:clrScheme name="AALTO university">
      <a:dk1>
        <a:sysClr val="windowText" lastClr="000000"/>
      </a:dk1>
      <a:lt1>
        <a:sysClr val="window" lastClr="FFFFFF"/>
      </a:lt1>
      <a:dk2>
        <a:srgbClr val="B4B4B4"/>
      </a:dk2>
      <a:lt2>
        <a:srgbClr val="E8E8E8"/>
      </a:lt2>
      <a:accent1>
        <a:srgbClr val="F7E159"/>
      </a:accent1>
      <a:accent2>
        <a:srgbClr val="FD6360"/>
      </a:accent2>
      <a:accent3>
        <a:srgbClr val="46A5FF"/>
      </a:accent3>
      <a:accent4>
        <a:srgbClr val="5A5A5A"/>
      </a:accent4>
      <a:accent5>
        <a:srgbClr val="A0A0A0"/>
      </a:accent5>
      <a:accent6>
        <a:srgbClr val="DCDCD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Office Theme">
  <a:themeElements>
    <a:clrScheme name="AALTO university">
      <a:dk1>
        <a:sysClr val="windowText" lastClr="000000"/>
      </a:dk1>
      <a:lt1>
        <a:sysClr val="window" lastClr="FFFFFF"/>
      </a:lt1>
      <a:dk2>
        <a:srgbClr val="B4B4B4"/>
      </a:dk2>
      <a:lt2>
        <a:srgbClr val="E8E8E8"/>
      </a:lt2>
      <a:accent1>
        <a:srgbClr val="F7E159"/>
      </a:accent1>
      <a:accent2>
        <a:srgbClr val="FD6360"/>
      </a:accent2>
      <a:accent3>
        <a:srgbClr val="46A5FF"/>
      </a:accent3>
      <a:accent4>
        <a:srgbClr val="5A5A5A"/>
      </a:accent4>
      <a:accent5>
        <a:srgbClr val="A0A0A0"/>
      </a:accent5>
      <a:accent6>
        <a:srgbClr val="DCDCDC"/>
      </a:accent6>
      <a:hlink>
        <a:srgbClr val="000000"/>
      </a:hlink>
      <a:folHlink>
        <a:srgbClr val="0000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7D8067A49724945B01A3FCDF2E7485D" ma:contentTypeVersion="4" ma:contentTypeDescription="Create a new document." ma:contentTypeScope="" ma:versionID="d8cbf66e851f692858053630a4fd929b">
  <xsd:schema xmlns:xsd="http://www.w3.org/2001/XMLSchema" xmlns:xs="http://www.w3.org/2001/XMLSchema" xmlns:p="http://schemas.microsoft.com/office/2006/metadata/properties" xmlns:ns2="1f75d104-e856-40ea-a1e1-b25d46133343" targetNamespace="http://schemas.microsoft.com/office/2006/metadata/properties" ma:root="true" ma:fieldsID="91c2c2fa05b3920c0388e21b562e0193" ns2:_="">
    <xsd:import namespace="1f75d104-e856-40ea-a1e1-b25d4613334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75d104-e856-40ea-a1e1-b25d4613334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21E33B-951A-4C88-9684-C84CA0325891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E52CDE9-8506-49E8-8E67-06974B68ECD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235C6BD-32F4-41E6-A89E-70FBFA8BCA3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f75d104-e856-40ea-a1e1-b25d4613334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aalto_elec_en</Template>
  <TotalTime>473</TotalTime>
  <Words>528</Words>
  <Application>Microsoft Office PowerPoint</Application>
  <PresentationFormat>Widescreen</PresentationFormat>
  <Paragraphs>65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Arial</vt:lpstr>
      <vt:lpstr>Arial</vt:lpstr>
      <vt:lpstr>Aalto - Title Slides</vt:lpstr>
      <vt:lpstr>Aalto - Content Slides</vt:lpstr>
      <vt:lpstr>Aalto - Divider Slides</vt:lpstr>
      <vt:lpstr>Aalto - Kiitos Slides</vt:lpstr>
      <vt:lpstr>ELEC Midterm Review for Doctoral Researcher </vt:lpstr>
      <vt:lpstr>Outline</vt:lpstr>
      <vt:lpstr>My Research</vt:lpstr>
      <vt:lpstr>Study Credits</vt:lpstr>
      <vt:lpstr>Teaching Experience</vt:lpstr>
      <vt:lpstr>Publications</vt:lpstr>
      <vt:lpstr>Planned Graduation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Välimäki Vesa</dc:creator>
  <cp:lastModifiedBy>Holmlund Emma</cp:lastModifiedBy>
  <cp:revision>12</cp:revision>
  <dcterms:created xsi:type="dcterms:W3CDTF">2025-09-26T09:29:08Z</dcterms:created>
  <dcterms:modified xsi:type="dcterms:W3CDTF">2026-09-23T11:51:28Z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0x01010077D8067A49724945B01A3FCDF2E7485D</vt:lpwstr>
  </property>
</Properties>
</file>