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4"/>
    <p:sldMasterId id="2147483753" r:id="rId5"/>
    <p:sldMasterId id="2147483908" r:id="rId6"/>
    <p:sldMasterId id="2147483940" r:id="rId7"/>
    <p:sldMasterId id="2147484088" r:id="rId8"/>
    <p:sldMasterId id="2147483822" r:id="rId9"/>
  </p:sldMasterIdLst>
  <p:notesMasterIdLst>
    <p:notesMasterId r:id="rId22"/>
  </p:notesMasterIdLst>
  <p:handoutMasterIdLst>
    <p:handoutMasterId r:id="rId23"/>
  </p:handoutMasterIdLst>
  <p:sldIdLst>
    <p:sldId id="340" r:id="rId10"/>
    <p:sldId id="334" r:id="rId11"/>
    <p:sldId id="335" r:id="rId12"/>
    <p:sldId id="368" r:id="rId13"/>
    <p:sldId id="377" r:id="rId14"/>
    <p:sldId id="369" r:id="rId15"/>
    <p:sldId id="378" r:id="rId16"/>
    <p:sldId id="372" r:id="rId17"/>
    <p:sldId id="375" r:id="rId18"/>
    <p:sldId id="371" r:id="rId19"/>
    <p:sldId id="366" r:id="rId20"/>
    <p:sldId id="362"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21"/>
    <a:srgbClr val="F2F0EF"/>
    <a:srgbClr val="012169"/>
    <a:srgbClr val="0050BB"/>
    <a:srgbClr val="183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6C500-1460-974C-A81E-FE76DB9A28D4}" v="1" dt="2026-03-19T08:28:41.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6677"/>
    <p:restoredTop sz="94658"/>
  </p:normalViewPr>
  <p:slideViewPr>
    <p:cSldViewPr snapToGrid="0">
      <p:cViewPr varScale="1">
        <p:scale>
          <a:sx n="124" d="100"/>
          <a:sy n="124" d="100"/>
        </p:scale>
        <p:origin x="47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oir Marianne" userId="b1bccced-9ffb-4c0a-ad95-214663bc3e16" providerId="ADAL" clId="{8B6FD005-AC2B-5DC5-87BC-ED8275680A5A}"/>
    <pc:docChg chg="undo custSel modSld modMainMaster">
      <pc:chgData name="Lenoir Marianne" userId="b1bccced-9ffb-4c0a-ad95-214663bc3e16" providerId="ADAL" clId="{8B6FD005-AC2B-5DC5-87BC-ED8275680A5A}" dt="2026-03-19T08:31:23.801" v="10" actId="6264"/>
      <pc:docMkLst>
        <pc:docMk/>
      </pc:docMkLst>
      <pc:sldChg chg="addSp delSp modSp mod chgLayout">
        <pc:chgData name="Lenoir Marianne" userId="b1bccced-9ffb-4c0a-ad95-214663bc3e16" providerId="ADAL" clId="{8B6FD005-AC2B-5DC5-87BC-ED8275680A5A}" dt="2026-03-19T08:31:23.801" v="10" actId="6264"/>
        <pc:sldMkLst>
          <pc:docMk/>
          <pc:sldMk cId="3222719702" sldId="371"/>
        </pc:sldMkLst>
        <pc:spChg chg="add mod ord">
          <ac:chgData name="Lenoir Marianne" userId="b1bccced-9ffb-4c0a-ad95-214663bc3e16" providerId="ADAL" clId="{8B6FD005-AC2B-5DC5-87BC-ED8275680A5A}" dt="2026-03-19T08:31:23.801" v="10" actId="6264"/>
          <ac:spMkLst>
            <pc:docMk/>
            <pc:sldMk cId="3222719702" sldId="371"/>
            <ac:spMk id="2" creationId="{5096AE6F-5AC5-3C15-69E2-A7824C394289}"/>
          </ac:spMkLst>
        </pc:spChg>
        <pc:spChg chg="add mod ord">
          <ac:chgData name="Lenoir Marianne" userId="b1bccced-9ffb-4c0a-ad95-214663bc3e16" providerId="ADAL" clId="{8B6FD005-AC2B-5DC5-87BC-ED8275680A5A}" dt="2026-03-19T08:31:23.801" v="10" actId="6264"/>
          <ac:spMkLst>
            <pc:docMk/>
            <pc:sldMk cId="3222719702" sldId="371"/>
            <ac:spMk id="3" creationId="{70001C1F-6BF9-BE7D-6079-19F7112AF61F}"/>
          </ac:spMkLst>
        </pc:spChg>
        <pc:spChg chg="add mod ord">
          <ac:chgData name="Lenoir Marianne" userId="b1bccced-9ffb-4c0a-ad95-214663bc3e16" providerId="ADAL" clId="{8B6FD005-AC2B-5DC5-87BC-ED8275680A5A}" dt="2026-03-19T08:31:23.801" v="10" actId="6264"/>
          <ac:spMkLst>
            <pc:docMk/>
            <pc:sldMk cId="3222719702" sldId="371"/>
            <ac:spMk id="4" creationId="{0002B017-7E60-5927-C45A-ACAF9CD59BFB}"/>
          </ac:spMkLst>
        </pc:spChg>
        <pc:spChg chg="del">
          <ac:chgData name="Lenoir Marianne" userId="b1bccced-9ffb-4c0a-ad95-214663bc3e16" providerId="ADAL" clId="{8B6FD005-AC2B-5DC5-87BC-ED8275680A5A}" dt="2026-03-19T08:31:23.801" v="10" actId="6264"/>
          <ac:spMkLst>
            <pc:docMk/>
            <pc:sldMk cId="3222719702" sldId="371"/>
            <ac:spMk id="10" creationId="{513ED723-733B-F94C-D88D-043D9DF45981}"/>
          </ac:spMkLst>
        </pc:spChg>
        <pc:spChg chg="del">
          <ac:chgData name="Lenoir Marianne" userId="b1bccced-9ffb-4c0a-ad95-214663bc3e16" providerId="ADAL" clId="{8B6FD005-AC2B-5DC5-87BC-ED8275680A5A}" dt="2026-03-19T08:31:23.801" v="10" actId="6264"/>
          <ac:spMkLst>
            <pc:docMk/>
            <pc:sldMk cId="3222719702" sldId="371"/>
            <ac:spMk id="11" creationId="{DA4A6A7C-795C-1F20-3E6C-80CF6D02B82C}"/>
          </ac:spMkLst>
        </pc:spChg>
        <pc:spChg chg="del">
          <ac:chgData name="Lenoir Marianne" userId="b1bccced-9ffb-4c0a-ad95-214663bc3e16" providerId="ADAL" clId="{8B6FD005-AC2B-5DC5-87BC-ED8275680A5A}" dt="2026-03-19T08:31:23.801" v="10" actId="6264"/>
          <ac:spMkLst>
            <pc:docMk/>
            <pc:sldMk cId="3222719702" sldId="371"/>
            <ac:spMk id="12" creationId="{AD22C737-2EF5-7972-11E6-09771946BC60}"/>
          </ac:spMkLst>
        </pc:spChg>
      </pc:sldChg>
      <pc:sldMasterChg chg="delSp mod modSldLayout">
        <pc:chgData name="Lenoir Marianne" userId="b1bccced-9ffb-4c0a-ad95-214663bc3e16" providerId="ADAL" clId="{8B6FD005-AC2B-5DC5-87BC-ED8275680A5A}" dt="2026-03-19T08:28:49.011" v="8" actId="478"/>
        <pc:sldMasterMkLst>
          <pc:docMk/>
          <pc:sldMasterMk cId="4080130185" sldId="2147483822"/>
        </pc:sldMasterMkLst>
        <pc:picChg chg="del">
          <ac:chgData name="Lenoir Marianne" userId="b1bccced-9ffb-4c0a-ad95-214663bc3e16" providerId="ADAL" clId="{8B6FD005-AC2B-5DC5-87BC-ED8275680A5A}" dt="2026-03-19T08:28:49.011" v="8" actId="478"/>
          <ac:picMkLst>
            <pc:docMk/>
            <pc:sldMasterMk cId="4080130185" sldId="2147483822"/>
            <ac:picMk id="7" creationId="{E471F6DC-2F8E-3737-9943-BC55B1201D31}"/>
          </ac:picMkLst>
        </pc:picChg>
        <pc:sldLayoutChg chg="addSp delSp modSp mod">
          <pc:chgData name="Lenoir Marianne" userId="b1bccced-9ffb-4c0a-ad95-214663bc3e16" providerId="ADAL" clId="{8B6FD005-AC2B-5DC5-87BC-ED8275680A5A}" dt="2026-03-19T08:28:41.154" v="5"/>
          <pc:sldLayoutMkLst>
            <pc:docMk/>
            <pc:sldMasterMk cId="4080130185" sldId="2147483822"/>
            <pc:sldLayoutMk cId="3368851767" sldId="2147483890"/>
          </pc:sldLayoutMkLst>
          <pc:spChg chg="add del">
            <ac:chgData name="Lenoir Marianne" userId="b1bccced-9ffb-4c0a-ad95-214663bc3e16" providerId="ADAL" clId="{8B6FD005-AC2B-5DC5-87BC-ED8275680A5A}" dt="2026-03-19T08:28:16.033" v="2" actId="22"/>
            <ac:spMkLst>
              <pc:docMk/>
              <pc:sldMasterMk cId="4080130185" sldId="2147483822"/>
              <pc:sldLayoutMk cId="3368851767" sldId="2147483890"/>
              <ac:spMk id="3" creationId="{66254744-7552-B63E-C79B-77C29984E4A8}"/>
            </ac:spMkLst>
          </pc:spChg>
          <pc:picChg chg="add mod">
            <ac:chgData name="Lenoir Marianne" userId="b1bccced-9ffb-4c0a-ad95-214663bc3e16" providerId="ADAL" clId="{8B6FD005-AC2B-5DC5-87BC-ED8275680A5A}" dt="2026-03-19T08:28:41.154" v="5"/>
            <ac:picMkLst>
              <pc:docMk/>
              <pc:sldMasterMk cId="4080130185" sldId="2147483822"/>
              <pc:sldLayoutMk cId="3368851767" sldId="2147483890"/>
              <ac:picMk id="4" creationId="{D9C2816E-08A2-7946-B186-32EA175171E0}"/>
            </ac:picMkLst>
          </pc:picChg>
          <pc:picChg chg="add del">
            <ac:chgData name="Lenoir Marianne" userId="b1bccced-9ffb-4c0a-ad95-214663bc3e16" providerId="ADAL" clId="{8B6FD005-AC2B-5DC5-87BC-ED8275680A5A}" dt="2026-03-19T08:28:40.384" v="4" actId="478"/>
            <ac:picMkLst>
              <pc:docMk/>
              <pc:sldMasterMk cId="4080130185" sldId="2147483822"/>
              <pc:sldLayoutMk cId="3368851767" sldId="2147483890"/>
              <ac:picMk id="10" creationId="{D37FCFF8-F0DD-D234-C124-8E0BCBF0702E}"/>
            </ac:picMkLst>
          </pc:picChg>
        </pc:sldLayoutChg>
      </pc:sldMasterChg>
      <pc:sldMasterChg chg="delSp mod modSldLayout">
        <pc:chgData name="Lenoir Marianne" userId="b1bccced-9ffb-4c0a-ad95-214663bc3e16" providerId="ADAL" clId="{8B6FD005-AC2B-5DC5-87BC-ED8275680A5A}" dt="2026-03-19T08:28:50.582" v="9" actId="478"/>
        <pc:sldMasterMkLst>
          <pc:docMk/>
          <pc:sldMasterMk cId="4206120136" sldId="2147484088"/>
        </pc:sldMasterMkLst>
        <pc:picChg chg="del">
          <ac:chgData name="Lenoir Marianne" userId="b1bccced-9ffb-4c0a-ad95-214663bc3e16" providerId="ADAL" clId="{8B6FD005-AC2B-5DC5-87BC-ED8275680A5A}" dt="2026-03-19T08:28:50.582" v="9" actId="478"/>
          <ac:picMkLst>
            <pc:docMk/>
            <pc:sldMasterMk cId="4206120136" sldId="2147484088"/>
            <ac:picMk id="9" creationId="{375AAF91-05DC-0007-A464-42D5359B8038}"/>
          </ac:picMkLst>
        </pc:picChg>
        <pc:sldLayoutChg chg="delSp mod">
          <pc:chgData name="Lenoir Marianne" userId="b1bccced-9ffb-4c0a-ad95-214663bc3e16" providerId="ADAL" clId="{8B6FD005-AC2B-5DC5-87BC-ED8275680A5A}" dt="2026-03-19T08:28:47.684" v="7" actId="478"/>
          <pc:sldLayoutMkLst>
            <pc:docMk/>
            <pc:sldMasterMk cId="4206120136" sldId="2147484088"/>
            <pc:sldLayoutMk cId="2782902824" sldId="2147484089"/>
          </pc:sldLayoutMkLst>
          <pc:picChg chg="del">
            <ac:chgData name="Lenoir Marianne" userId="b1bccced-9ffb-4c0a-ad95-214663bc3e16" providerId="ADAL" clId="{8B6FD005-AC2B-5DC5-87BC-ED8275680A5A}" dt="2026-03-19T08:28:47.684" v="7" actId="478"/>
            <ac:picMkLst>
              <pc:docMk/>
              <pc:sldMasterMk cId="4206120136" sldId="2147484088"/>
              <pc:sldLayoutMk cId="2782902824" sldId="2147484089"/>
              <ac:picMk id="6" creationId="{4CB7379A-F003-3845-1695-56E3EFC3460F}"/>
            </ac:picMkLst>
          </pc:picChg>
        </pc:sldLayoutChg>
        <pc:sldLayoutChg chg="delSp mod">
          <pc:chgData name="Lenoir Marianne" userId="b1bccced-9ffb-4c0a-ad95-214663bc3e16" providerId="ADAL" clId="{8B6FD005-AC2B-5DC5-87BC-ED8275680A5A}" dt="2026-03-19T08:28:45.760" v="6" actId="478"/>
          <pc:sldLayoutMkLst>
            <pc:docMk/>
            <pc:sldMasterMk cId="4206120136" sldId="2147484088"/>
            <pc:sldLayoutMk cId="1458925745" sldId="2147484090"/>
          </pc:sldLayoutMkLst>
          <pc:picChg chg="del">
            <ac:chgData name="Lenoir Marianne" userId="b1bccced-9ffb-4c0a-ad95-214663bc3e16" providerId="ADAL" clId="{8B6FD005-AC2B-5DC5-87BC-ED8275680A5A}" dt="2026-03-19T08:28:45.760" v="6" actId="478"/>
            <ac:picMkLst>
              <pc:docMk/>
              <pc:sldMasterMk cId="4206120136" sldId="2147484088"/>
              <pc:sldLayoutMk cId="1458925745" sldId="2147484090"/>
              <ac:picMk id="6" creationId="{A4FA3776-79DD-0C59-45F4-7F0670517983}"/>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4B5677-6D61-9DDB-18C5-EBCAA2820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800"/>
          </a:p>
        </p:txBody>
      </p:sp>
      <p:sp>
        <p:nvSpPr>
          <p:cNvPr id="3" name="Date Placeholder 2">
            <a:extLst>
              <a:ext uri="{FF2B5EF4-FFF2-40B4-BE49-F238E27FC236}">
                <a16:creationId xmlns:a16="http://schemas.microsoft.com/office/drawing/2014/main" id="{B35BCFF4-2878-1D71-6624-7763B7DE1D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0F51D7-3634-45F6-A9CF-2D63CD0A5EAF}" type="datetimeFigureOut">
              <a:rPr lang="en-GB" sz="800" smtClean="0"/>
              <a:t>19/03/2026</a:t>
            </a:fld>
            <a:endParaRPr lang="en-GB" sz="800"/>
          </a:p>
        </p:txBody>
      </p:sp>
      <p:sp>
        <p:nvSpPr>
          <p:cNvPr id="4" name="Footer Placeholder 3">
            <a:extLst>
              <a:ext uri="{FF2B5EF4-FFF2-40B4-BE49-F238E27FC236}">
                <a16:creationId xmlns:a16="http://schemas.microsoft.com/office/drawing/2014/main" id="{02AD6701-6398-3522-3C53-55DC5E66D2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a:extLst>
              <a:ext uri="{FF2B5EF4-FFF2-40B4-BE49-F238E27FC236}">
                <a16:creationId xmlns:a16="http://schemas.microsoft.com/office/drawing/2014/main" id="{4F80A865-D61F-8A30-C2FD-FF2303FBAF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72C6DF-08BF-4B87-8BCC-4ED8CC3899B8}" type="slidenum">
              <a:rPr lang="en-GB" sz="800" smtClean="0"/>
              <a:t>‹#›</a:t>
            </a:fld>
            <a:endParaRPr lang="en-GB" sz="800"/>
          </a:p>
        </p:txBody>
      </p:sp>
    </p:spTree>
    <p:extLst>
      <p:ext uri="{BB962C8B-B14F-4D97-AF65-F5344CB8AC3E}">
        <p14:creationId xmlns:p14="http://schemas.microsoft.com/office/powerpoint/2010/main" val="33721268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64A5F74A-CD8A-4953-B106-B5BDE091D867}" type="datetimeFigureOut">
              <a:rPr lang="fi-FI" smtClean="0"/>
              <a:pPr/>
              <a:t>19.3.2026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CB868C32-EF99-4F91-9ACD-FA27EAEF0DAD}" type="slidenum">
              <a:rPr lang="fi-FI" smtClean="0"/>
              <a:pPr/>
              <a:t>‹#›</a:t>
            </a:fld>
            <a:endParaRPr lang="fi-FI"/>
          </a:p>
        </p:txBody>
      </p:sp>
    </p:spTree>
    <p:extLst>
      <p:ext uri="{BB962C8B-B14F-4D97-AF65-F5344CB8AC3E}">
        <p14:creationId xmlns:p14="http://schemas.microsoft.com/office/powerpoint/2010/main" val="90744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terialbank.aalto.fi/l/w2wWj_hmTJG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1">
                <a:latin typeface="Arial" panose="020B0604020202020204" pitchFamily="34" charset="0"/>
                <a:cs typeface="Arial" panose="020B0604020202020204" pitchFamily="34" charset="0"/>
              </a:rPr>
              <a:t>Good to remember</a:t>
            </a:r>
          </a:p>
          <a:p>
            <a:r>
              <a:rPr lang="en-GB" sz="3200">
                <a:solidFill>
                  <a:srgbClr val="000000"/>
                </a:solidFill>
                <a:effectLst/>
                <a:latin typeface="Arial" panose="020B0604020202020204" pitchFamily="34" charset="0"/>
                <a:ea typeface="Times New Roman" panose="02020603050405020304" pitchFamily="18" charset="0"/>
              </a:rPr>
              <a:t>Don’t paste text direct from other documents onto the PowerPoint template, as this will render incorrect formatting. Before pasting any text onto this template, use for example Notepad for removing the source text formatting.</a:t>
            </a:r>
            <a:endParaRPr lang="fi-FI" noProof="1">
              <a:latin typeface="Arial" panose="020B0604020202020204" pitchFamily="34" charset="0"/>
              <a:cs typeface="Arial" panose="020B0604020202020204" pitchFamily="34" charset="0"/>
            </a:endParaRPr>
          </a:p>
          <a:p>
            <a:endParaRPr lang="fi-FI" noProof="1">
              <a:latin typeface="Arial" panose="020B0604020202020204" pitchFamily="34" charset="0"/>
              <a:cs typeface="Arial" panose="020B0604020202020204" pitchFamily="34" charset="0"/>
            </a:endParaRPr>
          </a:p>
          <a:p>
            <a:pPr algn="l"/>
            <a:r>
              <a:rPr lang="en-GB" b="1" i="0">
                <a:solidFill>
                  <a:srgbClr val="202124"/>
                </a:solidFill>
                <a:effectLst/>
                <a:latin typeface="Google Sans"/>
              </a:rPr>
              <a:t>To configure the display language:</a:t>
            </a:r>
            <a:endParaRPr lang="en-GB" b="0" i="0">
              <a:solidFill>
                <a:srgbClr val="202124"/>
              </a:solidFill>
              <a:effectLst/>
              <a:latin typeface="Google Sans"/>
            </a:endParaRPr>
          </a:p>
          <a:p>
            <a:pPr algn="l">
              <a:buFont typeface="+mj-lt"/>
              <a:buAutoNum type="arabicPeriod"/>
            </a:pPr>
            <a:r>
              <a:rPr lang="en-GB" b="0" i="0">
                <a:solidFill>
                  <a:srgbClr val="202124"/>
                </a:solidFill>
                <a:effectLst/>
                <a:latin typeface="Google Sans"/>
              </a:rPr>
              <a:t> Within any Office application, select File &gt; Options &gt; Language.</a:t>
            </a:r>
          </a:p>
          <a:p>
            <a:pPr algn="l">
              <a:buFont typeface="+mj-lt"/>
              <a:buAutoNum type="arabicPeriod"/>
            </a:pPr>
            <a:r>
              <a:rPr lang="en-GB" b="0" i="0">
                <a:solidFill>
                  <a:srgbClr val="202124"/>
                </a:solidFill>
                <a:effectLst/>
                <a:latin typeface="Google Sans"/>
              </a:rPr>
              <a:t> Under Office display Language, make sure the display language you want Office to use is listed.</a:t>
            </a:r>
          </a:p>
          <a:p>
            <a:pPr algn="l">
              <a:buFont typeface="+mj-lt"/>
              <a:buAutoNum type="arabicPeriod"/>
            </a:pPr>
            <a:r>
              <a:rPr lang="en-GB" b="0" i="0">
                <a:solidFill>
                  <a:srgbClr val="202124"/>
                </a:solidFill>
                <a:effectLst/>
                <a:latin typeface="Google Sans"/>
              </a:rPr>
              <a:t> Select the language you want, and then select Set as Preferred.</a:t>
            </a:r>
          </a:p>
          <a:p>
            <a:endParaRPr lang="fi-FI" noProof="1">
              <a:latin typeface="Arial" panose="020B0604020202020204" pitchFamily="34" charset="0"/>
              <a:cs typeface="Arial" panose="020B0604020202020204" pitchFamily="34" charset="0"/>
            </a:endParaRPr>
          </a:p>
          <a:p>
            <a:r>
              <a:rPr lang="fi-FI" b="1" noProof="1">
                <a:latin typeface="Arial" panose="020B0604020202020204" pitchFamily="34" charset="0"/>
                <a:cs typeface="Arial" panose="020B0604020202020204" pitchFamily="34" charset="0"/>
              </a:rPr>
              <a:t>How to insert header &amp; footer</a:t>
            </a:r>
          </a:p>
          <a:p>
            <a:pPr marL="0" indent="0">
              <a:buNone/>
            </a:pPr>
            <a:r>
              <a:rPr lang="fi-FI" noProof="1">
                <a:latin typeface="Arial" panose="020B0604020202020204" pitchFamily="34" charset="0"/>
                <a:cs typeface="Arial" panose="020B0604020202020204" pitchFamily="34" charset="0"/>
              </a:rPr>
              <a:t>1. Choose </a:t>
            </a:r>
            <a:r>
              <a:rPr lang="fi-FI" i="1" noProof="1">
                <a:latin typeface="Arial" panose="020B0604020202020204" pitchFamily="34" charset="0"/>
                <a:cs typeface="Arial" panose="020B0604020202020204" pitchFamily="34" charset="0"/>
              </a:rPr>
              <a:t>"Insert / Header &amp; Footer" </a:t>
            </a:r>
            <a:r>
              <a:rPr lang="fi-FI" noProof="1">
                <a:latin typeface="Arial" panose="020B0604020202020204" pitchFamily="34" charset="0"/>
                <a:cs typeface="Arial" panose="020B0604020202020204" pitchFamily="34" charset="0"/>
              </a:rPr>
              <a:t>to change footer text. </a:t>
            </a:r>
          </a:p>
          <a:p>
            <a:pPr marL="0" indent="0">
              <a:buNone/>
            </a:pPr>
            <a:r>
              <a:rPr lang="fi-FI" noProof="1">
                <a:latin typeface="Arial" panose="020B0604020202020204" pitchFamily="34" charset="0"/>
                <a:cs typeface="Arial" panose="020B0604020202020204" pitchFamily="34" charset="0"/>
              </a:rPr>
              <a:t>2. In the panel you can change the footer, page number and date options.</a:t>
            </a:r>
          </a:p>
          <a:p>
            <a:pPr marL="0" indent="0">
              <a:buNone/>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How to add images</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noProof="1">
                <a:solidFill>
                  <a:srgbClr val="000000"/>
                </a:solidFill>
                <a:effectLst/>
                <a:latin typeface="Arial" panose="020B0604020202020204" pitchFamily="34" charset="0"/>
                <a:ea typeface="Times New Roman" panose="02020603050405020304" pitchFamily="18" charset="0"/>
              </a:rPr>
              <a:t>Click icon to add image. Or, you can choose one related to your content from a selection of photos available in Material Bank.</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3200" noProof="1">
              <a:solidFill>
                <a:srgbClr val="000000"/>
              </a:solidFill>
              <a:effectLst/>
              <a:latin typeface="Calibri" panose="020F0502020204030204" pitchFamily="34" charset="0"/>
              <a:ea typeface="Calibri" panose="020F0502020204030204" pitchFamily="34" charset="0"/>
            </a:endParaRPr>
          </a:p>
          <a:p>
            <a:pPr marL="0" indent="0">
              <a:buNone/>
            </a:pPr>
            <a:endParaRPr lang="fi-FI" noProof="1">
              <a:latin typeface="Arial" panose="020B0604020202020204" pitchFamily="34" charset="0"/>
              <a:cs typeface="Arial" panose="020B0604020202020204" pitchFamily="34" charset="0"/>
            </a:endParaRPr>
          </a:p>
          <a:p>
            <a:pPr marL="0" indent="0">
              <a:buNone/>
            </a:pPr>
            <a:r>
              <a:rPr lang="fi-FI" noProof="1">
                <a:latin typeface="Arial" panose="020B0604020202020204" pitchFamily="34" charset="0"/>
                <a:cs typeface="Arial" panose="020B0604020202020204" pitchFamily="34" charset="0"/>
              </a:rPr>
              <a:t>***</a:t>
            </a:r>
          </a:p>
          <a:p>
            <a:pPr marL="457200" indent="-457200">
              <a:buAutoNum type="arabicPeriod"/>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Hyvä muistaa</a:t>
            </a:r>
          </a:p>
          <a:p>
            <a:pPr marL="0" indent="0">
              <a:buNone/>
            </a:pPr>
            <a:r>
              <a:rPr lang="fi-FI" b="0" noProof="1">
                <a:latin typeface="Arial" panose="020B0604020202020204" pitchFamily="34" charset="0"/>
                <a:cs typeface="Arial" panose="020B0604020202020204" pitchFamily="34" charset="0"/>
              </a:rPr>
              <a:t>Älä kopioi tekstiä suoraan muista sovelluksista tai dokumenteista,</a:t>
            </a:r>
            <a:r>
              <a:rPr lang="fi-FI" b="0" baseline="0" noProof="1">
                <a:latin typeface="Arial" panose="020B0604020202020204" pitchFamily="34" charset="0"/>
                <a:cs typeface="Arial" panose="020B0604020202020204" pitchFamily="34" charset="0"/>
              </a:rPr>
              <a:t> etteivät pohjan valmiit muotoiluasetukset muuttuisi</a:t>
            </a:r>
            <a:r>
              <a:rPr lang="fi-FI" b="0" noProof="1">
                <a:latin typeface="Arial" panose="020B0604020202020204" pitchFamily="34" charset="0"/>
                <a:cs typeface="Arial" panose="020B0604020202020204" pitchFamily="34" charset="0"/>
              </a:rPr>
              <a:t>. Käytä esimerkiksi Notepadia poistaaksesi</a:t>
            </a:r>
            <a:r>
              <a:rPr lang="fi-FI" b="0" baseline="0" noProof="1">
                <a:latin typeface="Arial" panose="020B0604020202020204" pitchFamily="34" charset="0"/>
                <a:cs typeface="Arial" panose="020B0604020202020204" pitchFamily="34" charset="0"/>
              </a:rPr>
              <a:t> tekstistä valmiit muotoiluasetukset.</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Näyttökielen määrittäminen:</a:t>
            </a:r>
          </a:p>
          <a:p>
            <a:pPr marL="228600" indent="-228600">
              <a:buAutoNum type="arabicPeriod"/>
            </a:pPr>
            <a:r>
              <a:rPr lang="fi-FI" b="0" baseline="0" noProof="1">
                <a:latin typeface="Arial" panose="020B0604020202020204" pitchFamily="34" charset="0"/>
                <a:cs typeface="Arial" panose="020B0604020202020204" pitchFamily="34" charset="0"/>
              </a:rPr>
              <a:t>Valitse missä tahansa Office-sovelluksessa Tiedosto &gt; Asetukset &gt; Kieli.</a:t>
            </a:r>
          </a:p>
          <a:p>
            <a:pPr marL="228600" indent="-228600">
              <a:buAutoNum type="arabicPeriod"/>
            </a:pPr>
            <a:r>
              <a:rPr lang="fi-FI" b="0" baseline="0" noProof="1">
                <a:latin typeface="Arial" panose="020B0604020202020204" pitchFamily="34" charset="0"/>
                <a:cs typeface="Arial" panose="020B0604020202020204" pitchFamily="34" charset="0"/>
              </a:rPr>
              <a:t>Varmista Office-näytön kieli -kohdassa, että näyttökieli, jota haluat Officen käyttävän, on lueteltu.</a:t>
            </a:r>
          </a:p>
          <a:p>
            <a:pPr marL="228600" indent="-228600">
              <a:buAutoNum type="arabicPeriod"/>
            </a:pPr>
            <a:r>
              <a:rPr lang="fi-FI" b="0" baseline="0" noProof="1">
                <a:latin typeface="Arial" panose="020B0604020202020204" pitchFamily="34" charset="0"/>
                <a:cs typeface="Arial" panose="020B0604020202020204" pitchFamily="34" charset="0"/>
              </a:rPr>
              <a:t>Valitse haluamasi kieli ja valitse sitten Aseta ensisijaiseksi.</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Näin lisäät ylä- tai alatunnisteet</a:t>
            </a:r>
          </a:p>
          <a:p>
            <a:pPr marL="0" indent="0">
              <a:buFont typeface="+mj-lt"/>
              <a:buNone/>
            </a:pPr>
            <a:r>
              <a:rPr lang="fi-FI" b="0" baseline="0" noProof="1">
                <a:latin typeface="Arial" panose="020B0604020202020204" pitchFamily="34" charset="0"/>
                <a:cs typeface="Arial" panose="020B0604020202020204" pitchFamily="34" charset="0"/>
              </a:rPr>
              <a:t>1. Valitse </a:t>
            </a:r>
            <a:r>
              <a:rPr lang="fi-FI" b="0" i="1" baseline="0" noProof="1">
                <a:latin typeface="Arial" panose="020B0604020202020204" pitchFamily="34" charset="0"/>
                <a:cs typeface="Arial" panose="020B0604020202020204" pitchFamily="34" charset="0"/>
              </a:rPr>
              <a:t>“Lisää / Ylä- ja alatunniste”</a:t>
            </a:r>
          </a:p>
          <a:p>
            <a:pPr marL="0" indent="0">
              <a:buFont typeface="+mj-lt"/>
              <a:buNone/>
            </a:pPr>
            <a:r>
              <a:rPr lang="fi-FI" b="0" baseline="0" noProof="1">
                <a:latin typeface="Arial" panose="020B0604020202020204" pitchFamily="34" charset="0"/>
                <a:cs typeface="Arial" panose="020B0604020202020204" pitchFamily="34" charset="0"/>
              </a:rPr>
              <a:t>2. Valintaikkunassa voit muuttaa ylä- ja alatunnisteiden, sivunumeroinnin ja päivämäärän asetuksia.</a:t>
            </a:r>
            <a:endParaRPr lang="fi-FI" b="0" noProof="1">
              <a:latin typeface="Arial" panose="020B0604020202020204" pitchFamily="34" charset="0"/>
              <a:cs typeface="Arial" panose="020B0604020202020204" pitchFamily="34" charset="0"/>
            </a:endParaRPr>
          </a:p>
          <a:p>
            <a:pPr marL="0" indent="0">
              <a:buNone/>
            </a:pPr>
            <a:endParaRPr lang="fi-FI" b="1"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Uuden sivun luominen</a:t>
            </a:r>
          </a:p>
          <a:p>
            <a:pPr marL="0" indent="0">
              <a:buNone/>
            </a:pPr>
            <a:r>
              <a:rPr lang="fi-FI" noProof="1"/>
              <a:t>Valitse valikosta ”</a:t>
            </a:r>
            <a:r>
              <a:rPr lang="fi-FI" i="1" noProof="1"/>
              <a:t>Aloitus / Uusi dia” </a:t>
            </a:r>
            <a:r>
              <a:rPr lang="fi-FI" noProof="1"/>
              <a:t>jolloin saat näkyviin listan valmiiksi määritellyistä mallipohjista.</a:t>
            </a:r>
          </a:p>
          <a:p>
            <a:pPr marL="0" indent="0">
              <a:buNone/>
            </a:pPr>
            <a:r>
              <a:rPr lang="fi-FI" noProof="1"/>
              <a:t>Voit myös muuttaa olemassa olevan sivun ilmettä valikosta ”</a:t>
            </a:r>
            <a:r>
              <a:rPr lang="fi-FI" i="1" noProof="1"/>
              <a:t>Aloitus / Asettelu”</a:t>
            </a:r>
            <a:r>
              <a:rPr lang="fi-FI" noProof="1"/>
              <a:t>, jolloin saat näkyviin listan mallipohjan sivuista. </a:t>
            </a:r>
          </a:p>
          <a:p>
            <a:pPr marL="0" indent="0">
              <a:buNone/>
            </a:pPr>
            <a:endParaRPr lang="fi-FI" b="0" noProof="1"/>
          </a:p>
          <a:p>
            <a:pPr marL="0" indent="0">
              <a:buNone/>
            </a:pPr>
            <a:r>
              <a:rPr lang="fi-FI" b="1" noProof="1"/>
              <a:t>Kuvien lisääminen</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3200" noProof="1">
                <a:solidFill>
                  <a:srgbClr val="000000"/>
                </a:solidFill>
                <a:effectLst/>
                <a:latin typeface="Arial" panose="020B0604020202020204" pitchFamily="34" charset="0"/>
                <a:ea typeface="Times New Roman" panose="02020603050405020304" pitchFamily="18" charset="0"/>
              </a:rPr>
              <a:t>Lisää kuva klikkaamalla ikonia. Vaihtoehtoisesti voit valita aiheeseen sopivan kuvan Materiaalipankissa olevista ehdotuksista.</a:t>
            </a:r>
            <a:endParaRPr lang="fi-FI" sz="3200" noProof="1">
              <a:solidFill>
                <a:srgbClr val="000000"/>
              </a:solidFill>
              <a:effectLst/>
              <a:latin typeface="Calibri" panose="020F050202020403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i-FI" sz="12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1200" noProof="1">
              <a:solidFill>
                <a:srgbClr val="000000"/>
              </a:solidFill>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F764A3F-1CB2-4AFC-BC27-EF2EF4A91705}" type="slidenum">
              <a:rPr lang="fi-FI" smtClean="0"/>
              <a:pPr/>
              <a:t>2</a:t>
            </a:fld>
            <a:endParaRPr lang="fi-FI"/>
          </a:p>
        </p:txBody>
      </p:sp>
    </p:spTree>
    <p:extLst>
      <p:ext uri="{BB962C8B-B14F-4D97-AF65-F5344CB8AC3E}">
        <p14:creationId xmlns:p14="http://schemas.microsoft.com/office/powerpoint/2010/main" val="335331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764A3F-1CB2-4AFC-BC27-EF2EF4A91705}" type="slidenum">
              <a:rPr lang="fi-FI" smtClean="0"/>
              <a:pPr/>
              <a:t>3</a:t>
            </a:fld>
            <a:endParaRPr lang="fi-FI"/>
          </a:p>
        </p:txBody>
      </p:sp>
    </p:spTree>
    <p:extLst>
      <p:ext uri="{BB962C8B-B14F-4D97-AF65-F5344CB8AC3E}">
        <p14:creationId xmlns:p14="http://schemas.microsoft.com/office/powerpoint/2010/main" val="1132912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www.aalto.fi/" TargetMode="External"/><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soli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75C4-164C-69B1-48F1-6ABBCFDD4649}"/>
              </a:ext>
            </a:extLst>
          </p:cNvPr>
          <p:cNvSpPr>
            <a:spLocks noGrp="1"/>
          </p:cNvSpPr>
          <p:nvPr>
            <p:ph type="ctrTitle"/>
          </p:nvPr>
        </p:nvSpPr>
        <p:spPr>
          <a:xfrm>
            <a:off x="407988" y="2936557"/>
            <a:ext cx="9792468" cy="492443"/>
          </a:xfrm>
        </p:spPr>
        <p:txBody>
          <a:bodyPr anchor="b" anchorCtr="0">
            <a:spAutoFit/>
          </a:bodyPr>
          <a:lstStyle>
            <a:lvl1pPr algn="l">
              <a:lnSpc>
                <a:spcPct val="100000"/>
              </a:lnSpc>
              <a:defRPr sz="3200">
                <a:latin typeface="+mj-lt"/>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1245A747-631B-1133-C63C-B48ADA15D1D3}"/>
              </a:ext>
            </a:extLst>
          </p:cNvPr>
          <p:cNvSpPr>
            <a:spLocks noGrp="1"/>
          </p:cNvSpPr>
          <p:nvPr>
            <p:ph type="subTitle" idx="1"/>
          </p:nvPr>
        </p:nvSpPr>
        <p:spPr>
          <a:xfrm>
            <a:off x="407988" y="3429000"/>
            <a:ext cx="9792468" cy="492443"/>
          </a:xfrm>
        </p:spPr>
        <p:txBody>
          <a:bodyPr>
            <a:spAutoFit/>
          </a:bodyPr>
          <a:lstStyle>
            <a:lvl1pPr marL="0" indent="0" algn="l">
              <a:lnSpc>
                <a:spcPct val="100000"/>
              </a:lnSpc>
              <a:spcBef>
                <a:spcPts val="0"/>
              </a:spcBef>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20" name="Straight Connector 19">
            <a:extLst>
              <a:ext uri="{FF2B5EF4-FFF2-40B4-BE49-F238E27FC236}">
                <a16:creationId xmlns:a16="http://schemas.microsoft.com/office/drawing/2014/main" id="{E5214FC4-D5E6-4BFF-BDD7-E1A5F00F21BF}"/>
              </a:ext>
              <a:ext uri="{C183D7F6-B498-43B3-948B-1728B52AA6E4}">
                <adec:decorative xmlns:adec="http://schemas.microsoft.com/office/drawing/2017/decorative" val="1"/>
              </a:ext>
            </a:extLst>
          </p:cNvPr>
          <p:cNvCxnSpPr>
            <a:cxnSpLocks/>
          </p:cNvCxnSpPr>
          <p:nvPr/>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4">
            <a:extLst>
              <a:ext uri="{FF2B5EF4-FFF2-40B4-BE49-F238E27FC236}">
                <a16:creationId xmlns:a16="http://schemas.microsoft.com/office/drawing/2014/main" id="{BE8238B0-7820-8869-963C-297CE0971F17}"/>
              </a:ext>
            </a:extLst>
          </p:cNvPr>
          <p:cNvSpPr>
            <a:spLocks noGrp="1"/>
          </p:cNvSpPr>
          <p:nvPr>
            <p:ph type="body" sz="quarter" idx="13" hasCustomPrompt="1"/>
          </p:nvPr>
        </p:nvSpPr>
        <p:spPr>
          <a:xfrm>
            <a:off x="407989" y="4869160"/>
            <a:ext cx="9792468" cy="276999"/>
          </a:xfrm>
        </p:spPr>
        <p:txBody>
          <a:bodyPr>
            <a:sp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a:t>
            </a:r>
          </a:p>
        </p:txBody>
      </p:sp>
      <p:pic>
        <p:nvPicPr>
          <p:cNvPr id="8" name="Picture 7">
            <a:extLst>
              <a:ext uri="{FF2B5EF4-FFF2-40B4-BE49-F238E27FC236}">
                <a16:creationId xmlns:a16="http://schemas.microsoft.com/office/drawing/2014/main" id="{08F77D45-7143-8B46-3D46-2D1589F107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68" y="94950"/>
            <a:ext cx="1637312" cy="1512167"/>
          </a:xfrm>
          <a:prstGeom prst="rect">
            <a:avLst/>
          </a:prstGeom>
        </p:spPr>
      </p:pic>
      <p:pic>
        <p:nvPicPr>
          <p:cNvPr id="5" name="Picture 4">
            <a:extLst>
              <a:ext uri="{FF2B5EF4-FFF2-40B4-BE49-F238E27FC236}">
                <a16:creationId xmlns:a16="http://schemas.microsoft.com/office/drawing/2014/main" id="{1FC77340-6E0C-0909-8DC6-65FC1ACCE0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9375" y="4794045"/>
            <a:ext cx="1333263" cy="1866884"/>
          </a:xfrm>
          <a:prstGeom prst="rect">
            <a:avLst/>
          </a:prstGeom>
        </p:spPr>
      </p:pic>
    </p:spTree>
    <p:extLst>
      <p:ext uri="{BB962C8B-B14F-4D97-AF65-F5344CB8AC3E}">
        <p14:creationId xmlns:p14="http://schemas.microsoft.com/office/powerpoint/2010/main" val="304392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p:bg>
      <p:bgPr>
        <a:solidFill>
          <a:schemeClr val="accent3"/>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5" name="Vertical Text Placeholder 5">
            <a:extLst>
              <a:ext uri="{FF2B5EF4-FFF2-40B4-BE49-F238E27FC236}">
                <a16:creationId xmlns:a16="http://schemas.microsoft.com/office/drawing/2014/main" id="{9DE87743-A9D8-8316-38F2-2450B100582A}"/>
              </a:ext>
            </a:extLst>
          </p:cNvPr>
          <p:cNvSpPr>
            <a:spLocks noGrp="1"/>
          </p:cNvSpPr>
          <p:nvPr>
            <p:ph type="body" orient="vert" sz="quarter" idx="17" hasCustomPrompt="1"/>
          </p:nvPr>
        </p:nvSpPr>
        <p:spPr>
          <a:xfrm rot="10800000">
            <a:off x="11895621" y="2216810"/>
            <a:ext cx="161583" cy="2452594"/>
          </a:xfrm>
          <a:solidFill>
            <a:srgbClr val="F2F0EF">
              <a:alpha val="70000"/>
            </a:srgbClr>
          </a:solidFill>
        </p:spPr>
        <p:txBody>
          <a:bodyPr vert="eaVert" wrap="none" anchor="b">
            <a:spAutoFit/>
          </a:bodyPr>
          <a:lstStyle>
            <a:lvl1pPr algn="ctr">
              <a:defRPr sz="1050">
                <a:solidFill>
                  <a:srgbClr val="212121"/>
                </a:solidFill>
              </a:defRPr>
            </a:lvl1pPr>
          </a:lstStyle>
          <a:p>
            <a:pPr lvl="0"/>
            <a:r>
              <a:rPr lang="en-FI" dirty="0"/>
              <a:t>REMOVE IF NOT EEDED - picture credit</a:t>
            </a:r>
          </a:p>
        </p:txBody>
      </p:sp>
      <p:sp>
        <p:nvSpPr>
          <p:cNvPr id="7" name="Title 1">
            <a:extLst>
              <a:ext uri="{FF2B5EF4-FFF2-40B4-BE49-F238E27FC236}">
                <a16:creationId xmlns:a16="http://schemas.microsoft.com/office/drawing/2014/main" id="{E4C9B645-5428-9A69-EEA0-11B764B11FD8}"/>
              </a:ext>
            </a:extLst>
          </p:cNvPr>
          <p:cNvSpPr>
            <a:spLocks noGrp="1"/>
          </p:cNvSpPr>
          <p:nvPr>
            <p:ph type="title" hasCustomPrompt="1"/>
          </p:nvPr>
        </p:nvSpPr>
        <p:spPr>
          <a:xfrm>
            <a:off x="407987" y="404813"/>
            <a:ext cx="5327973" cy="1079971"/>
          </a:xfrm>
        </p:spPr>
        <p:txBody>
          <a:bodyPr/>
          <a:lstStyle>
            <a:lvl1pPr>
              <a:defRPr sz="4000" baseline="0">
                <a:solidFill>
                  <a:srgbClr val="212121"/>
                </a:solidFill>
              </a:defRPr>
            </a:lvl1pPr>
          </a:lstStyle>
          <a:p>
            <a:r>
              <a:rPr lang="en-US" dirty="0"/>
              <a:t>This is a headline</a:t>
            </a:r>
            <a:br>
              <a:rPr lang="en-US" dirty="0"/>
            </a:br>
            <a:r>
              <a:rPr lang="en-US" dirty="0"/>
              <a:t>Font size 32 - 40</a:t>
            </a:r>
            <a:endParaRPr lang="fi-FI" dirty="0"/>
          </a:p>
        </p:txBody>
      </p:sp>
      <p:sp>
        <p:nvSpPr>
          <p:cNvPr id="11" name="Content Placeholder 2">
            <a:extLst>
              <a:ext uri="{FF2B5EF4-FFF2-40B4-BE49-F238E27FC236}">
                <a16:creationId xmlns:a16="http://schemas.microsoft.com/office/drawing/2014/main" id="{E9FEFAF1-C48B-6C9B-90ED-D73C0DF49BC9}"/>
              </a:ext>
            </a:extLst>
          </p:cNvPr>
          <p:cNvSpPr>
            <a:spLocks noGrp="1"/>
          </p:cNvSpPr>
          <p:nvPr>
            <p:ph sz="half" idx="1" hasCustomPrompt="1"/>
          </p:nvPr>
        </p:nvSpPr>
        <p:spPr>
          <a:xfrm>
            <a:off x="407988" y="2163536"/>
            <a:ext cx="5327972" cy="3713388"/>
          </a:xfrm>
        </p:spPr>
        <p:txBody>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Insert a short paragraph, a list or a graph</a:t>
            </a:r>
            <a:endParaRPr lang="fi-FI" dirty="0"/>
          </a:p>
        </p:txBody>
      </p:sp>
    </p:spTree>
    <p:extLst>
      <p:ext uri="{BB962C8B-B14F-4D97-AF65-F5344CB8AC3E}">
        <p14:creationId xmlns:p14="http://schemas.microsoft.com/office/powerpoint/2010/main" val="181119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icture 2">
    <p:bg>
      <p:bgPr>
        <a:solidFill>
          <a:schemeClr val="accent3"/>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6096000" y="0"/>
            <a:ext cx="6096000" cy="3429000"/>
          </a:xfrm>
          <a:solidFill>
            <a:schemeClr val="bg2"/>
          </a:solidFill>
        </p:spPr>
        <p:txBody>
          <a:bodyPr vert="horz" lIns="0" tIns="0" rIns="0" bIns="0" rtlCol="0" anchor="t" anchorCtr="0">
            <a:noAutofit/>
          </a:bodyPr>
          <a:lstStyle>
            <a:lvl1pPr>
              <a:defRPr lang="fi-FI" sz="1200" noProof="1"/>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p:txBody>
      </p:sp>
      <p:sp>
        <p:nvSpPr>
          <p:cNvPr id="6" name="Title 1">
            <a:extLst>
              <a:ext uri="{FF2B5EF4-FFF2-40B4-BE49-F238E27FC236}">
                <a16:creationId xmlns:a16="http://schemas.microsoft.com/office/drawing/2014/main" id="{76BA1A30-9217-B970-0B80-81780C260BC3}"/>
              </a:ext>
            </a:extLst>
          </p:cNvPr>
          <p:cNvSpPr>
            <a:spLocks noGrp="1"/>
          </p:cNvSpPr>
          <p:nvPr>
            <p:ph type="title" hasCustomPrompt="1"/>
          </p:nvPr>
        </p:nvSpPr>
        <p:spPr>
          <a:xfrm>
            <a:off x="407987" y="404813"/>
            <a:ext cx="5327973" cy="1107996"/>
          </a:xfrm>
        </p:spPr>
        <p:txBody>
          <a:bodyPr>
            <a:spAutoFit/>
          </a:bodyPr>
          <a:lstStyle>
            <a:lvl1pPr>
              <a:defRPr sz="4000" baseline="0">
                <a:solidFill>
                  <a:srgbClr val="212121"/>
                </a:solidFill>
              </a:defRPr>
            </a:lvl1pPr>
          </a:lstStyle>
          <a:p>
            <a:r>
              <a:rPr lang="en-US" dirty="0"/>
              <a:t>This is a headline</a:t>
            </a:r>
            <a:br>
              <a:rPr lang="en-US" dirty="0"/>
            </a:br>
            <a:r>
              <a:rPr lang="en-US" dirty="0"/>
              <a:t>Font size 32 - 40</a:t>
            </a:r>
            <a:endParaRPr lang="fi-FI" dirty="0"/>
          </a:p>
        </p:txBody>
      </p:sp>
      <p:sp>
        <p:nvSpPr>
          <p:cNvPr id="11" name="Text Placeholder 3">
            <a:extLst>
              <a:ext uri="{FF2B5EF4-FFF2-40B4-BE49-F238E27FC236}">
                <a16:creationId xmlns:a16="http://schemas.microsoft.com/office/drawing/2014/main" id="{F09C1AC9-FA45-35D2-5960-D96F34D1A663}"/>
              </a:ext>
            </a:extLst>
          </p:cNvPr>
          <p:cNvSpPr>
            <a:spLocks noGrp="1"/>
          </p:cNvSpPr>
          <p:nvPr>
            <p:ph type="body" sz="quarter" idx="19" hasCustomPrompt="1"/>
          </p:nvPr>
        </p:nvSpPr>
        <p:spPr>
          <a:xfrm>
            <a:off x="407988" y="2122488"/>
            <a:ext cx="5331505" cy="3682319"/>
          </a:xfrm>
        </p:spPr>
        <p:txBody>
          <a:bodyPr/>
          <a:lstStyle/>
          <a:p>
            <a:pPr lvl="0"/>
            <a:r>
              <a:rPr lang="en-US" dirty="0"/>
              <a:t>Insert a short paragraph or a list</a:t>
            </a:r>
            <a:endParaRPr lang="fi-FI" dirty="0"/>
          </a:p>
        </p:txBody>
      </p:sp>
      <p:sp>
        <p:nvSpPr>
          <p:cNvPr id="12" name="Vertical Text Placeholder 5">
            <a:extLst>
              <a:ext uri="{FF2B5EF4-FFF2-40B4-BE49-F238E27FC236}">
                <a16:creationId xmlns:a16="http://schemas.microsoft.com/office/drawing/2014/main" id="{7E43DED9-242E-3F1D-AF5F-CCB49089D444}"/>
              </a:ext>
            </a:extLst>
          </p:cNvPr>
          <p:cNvSpPr>
            <a:spLocks noGrp="1"/>
          </p:cNvSpPr>
          <p:nvPr>
            <p:ph type="body" orient="vert" sz="quarter" idx="18" hasCustomPrompt="1"/>
          </p:nvPr>
        </p:nvSpPr>
        <p:spPr>
          <a:xfrm>
            <a:off x="9477206" y="3079324"/>
            <a:ext cx="2550377" cy="161583"/>
          </a:xfrm>
          <a:solidFill>
            <a:srgbClr val="F2F0EF">
              <a:alpha val="70000"/>
            </a:srgbClr>
          </a:solidFill>
        </p:spPr>
        <p:txBody>
          <a:bodyPr vert="horz" wrap="none" anchor="b">
            <a:spAutoFit/>
          </a:bodyPr>
          <a:lstStyle>
            <a:lvl1pPr algn="r">
              <a:defRPr sz="1050">
                <a:solidFill>
                  <a:srgbClr val="212121"/>
                </a:solidFill>
              </a:defRPr>
            </a:lvl1pPr>
          </a:lstStyle>
          <a:p>
            <a:pPr lvl="0"/>
            <a:r>
              <a:rPr lang="en-FI" dirty="0"/>
              <a:t>REMOVE IF NOT NEEDED - picture credit</a:t>
            </a:r>
          </a:p>
        </p:txBody>
      </p:sp>
      <p:sp>
        <p:nvSpPr>
          <p:cNvPr id="13" name="Text Placeholder 8">
            <a:extLst>
              <a:ext uri="{FF2B5EF4-FFF2-40B4-BE49-F238E27FC236}">
                <a16:creationId xmlns:a16="http://schemas.microsoft.com/office/drawing/2014/main" id="{4C351C2B-F6C4-1944-1E6C-492347D8A3AA}"/>
              </a:ext>
            </a:extLst>
          </p:cNvPr>
          <p:cNvSpPr>
            <a:spLocks noGrp="1"/>
          </p:cNvSpPr>
          <p:nvPr>
            <p:ph type="body" sz="quarter" idx="14" hasCustomPrompt="1"/>
          </p:nvPr>
        </p:nvSpPr>
        <p:spPr>
          <a:xfrm>
            <a:off x="6096000" y="3429000"/>
            <a:ext cx="6096000" cy="3429000"/>
          </a:xfrm>
          <a:solidFill>
            <a:schemeClr val="tx2">
              <a:lumMod val="75000"/>
            </a:schemeClr>
          </a:solidFill>
        </p:spPr>
        <p:txBody>
          <a:bodyPr lIns="360000" tIns="360000" rIns="360000" bIns="360000"/>
          <a:lstStyle>
            <a:lvl1pPr marL="0" marR="0" indent="0" algn="l" defTabSz="914400" rtl="0" eaLnBrk="1" fontAlgn="auto" latinLnBrk="0" hangingPunct="1">
              <a:lnSpc>
                <a:spcPct val="100000"/>
              </a:lnSpc>
              <a:spcBef>
                <a:spcPts val="800"/>
              </a:spcBef>
              <a:spcAft>
                <a:spcPts val="0"/>
              </a:spcAft>
              <a:buClrTx/>
              <a:buSzTx/>
              <a:buFontTx/>
              <a:buNone/>
              <a:tabLst/>
              <a:defRPr sz="2600" b="1">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vl6pPr marL="1076325" indent="0">
              <a:buNone/>
              <a:defRPr>
                <a:solidFill>
                  <a:srgbClr val="F2F0EF"/>
                </a:solidFill>
              </a:defRPr>
            </a:lvl6pPr>
            <a:lvl7pPr>
              <a:defRPr>
                <a:solidFill>
                  <a:schemeClr val="bg1"/>
                </a:solidFill>
              </a:defRPr>
            </a:lvl7pPr>
            <a:lvl8pPr>
              <a:defRPr>
                <a:solidFill>
                  <a:schemeClr val="bg1"/>
                </a:solidFill>
              </a:defRPr>
            </a:lvl8pPr>
            <a:lvl9pPr>
              <a:defRPr>
                <a:solidFill>
                  <a:schemeClr val="bg1"/>
                </a:solidFill>
              </a:defRPr>
            </a:lvl9p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en-US" dirty="0"/>
              <a:t>Click here to add short text here, for example a single word, a short sentence or a quote</a:t>
            </a:r>
          </a:p>
          <a:p>
            <a:pPr lvl="0"/>
            <a:endParaRPr lang="en-US" dirty="0"/>
          </a:p>
        </p:txBody>
      </p:sp>
    </p:spTree>
    <p:extLst>
      <p:ext uri="{BB962C8B-B14F-4D97-AF65-F5344CB8AC3E}">
        <p14:creationId xmlns:p14="http://schemas.microsoft.com/office/powerpoint/2010/main" val="1334302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ramed picture">
    <p:bg>
      <p:bgPr>
        <a:solidFill>
          <a:schemeClr val="accent3"/>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1916759" y="1078177"/>
            <a:ext cx="8358482" cy="4701646"/>
          </a:xfrm>
          <a:solidFill>
            <a:schemeClr val="bg2"/>
          </a:solidFill>
        </p:spPr>
        <p:txBody>
          <a:bodyPr vert="horz" lIns="0" tIns="0" rIns="0" bIns="0" rtlCol="0" anchor="t" anchorCtr="0">
            <a:noAutofit/>
          </a:bodyPr>
          <a:lstStyle>
            <a:lvl1pPr>
              <a:defRPr lang="fi-FI" sz="1200" noProof="1"/>
            </a:lvl1pPr>
          </a:lstStyle>
          <a:p>
            <a:pPr marR="0" lvl="0" fontAlgn="auto">
              <a:spcAft>
                <a:spcPts val="0"/>
              </a:spcAft>
              <a:buClrTx/>
              <a:buSzTx/>
              <a:tabLst/>
            </a:pPr>
            <a:r>
              <a:rPr lang="fi-FI" noProof="1"/>
              <a:t>Click icon to add image, Fit the image to frame by choosing: crop&gt;fit / rajaa&gt;sovita</a:t>
            </a:r>
          </a:p>
        </p:txBody>
      </p:sp>
      <p:pic>
        <p:nvPicPr>
          <p:cNvPr id="6" name="Picture 5">
            <a:extLst>
              <a:ext uri="{FF2B5EF4-FFF2-40B4-BE49-F238E27FC236}">
                <a16:creationId xmlns:a16="http://schemas.microsoft.com/office/drawing/2014/main" id="{999E32DA-EC02-A016-33BA-58E9A0760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
        <p:nvSpPr>
          <p:cNvPr id="7" name="Title 1">
            <a:extLst>
              <a:ext uri="{FF2B5EF4-FFF2-40B4-BE49-F238E27FC236}">
                <a16:creationId xmlns:a16="http://schemas.microsoft.com/office/drawing/2014/main" id="{9E4B7ADF-1199-287A-5CBC-B8197133AAC5}"/>
              </a:ext>
            </a:extLst>
          </p:cNvPr>
          <p:cNvSpPr>
            <a:spLocks noGrp="1"/>
          </p:cNvSpPr>
          <p:nvPr>
            <p:ph type="title" hasCustomPrompt="1"/>
          </p:nvPr>
        </p:nvSpPr>
        <p:spPr>
          <a:xfrm>
            <a:off x="407987" y="404813"/>
            <a:ext cx="11376026" cy="553998"/>
          </a:xfrm>
        </p:spPr>
        <p:txBody>
          <a:bodyPr wrap="square">
            <a:spAutoFit/>
          </a:bodyPr>
          <a:lstStyle>
            <a:lvl1pPr>
              <a:defRPr sz="4000" baseline="0">
                <a:solidFill>
                  <a:srgbClr val="212121"/>
                </a:solidFill>
              </a:defRPr>
            </a:lvl1pPr>
          </a:lstStyle>
          <a:p>
            <a:r>
              <a:rPr lang="en-US" dirty="0"/>
              <a:t>This is a headline. Font size 32 - 40</a:t>
            </a:r>
            <a:endParaRPr lang="fi-FI" dirty="0"/>
          </a:p>
        </p:txBody>
      </p:sp>
      <p:sp>
        <p:nvSpPr>
          <p:cNvPr id="11" name="Vertical Text Placeholder 5">
            <a:extLst>
              <a:ext uri="{FF2B5EF4-FFF2-40B4-BE49-F238E27FC236}">
                <a16:creationId xmlns:a16="http://schemas.microsoft.com/office/drawing/2014/main" id="{BE7A2370-49A5-E109-93A6-8A8FB43F8635}"/>
              </a:ext>
            </a:extLst>
          </p:cNvPr>
          <p:cNvSpPr>
            <a:spLocks noGrp="1"/>
          </p:cNvSpPr>
          <p:nvPr>
            <p:ph type="body" orient="vert" sz="quarter" idx="17" hasCustomPrompt="1"/>
          </p:nvPr>
        </p:nvSpPr>
        <p:spPr>
          <a:xfrm>
            <a:off x="7729875" y="5876928"/>
            <a:ext cx="2550378" cy="161583"/>
          </a:xfrm>
          <a:noFill/>
        </p:spPr>
        <p:txBody>
          <a:bodyPr vert="horz" wrap="none" anchor="b">
            <a:spAutoFit/>
          </a:bodyPr>
          <a:lstStyle>
            <a:lvl1pPr algn="r">
              <a:defRPr sz="1050">
                <a:solidFill>
                  <a:srgbClr val="212121"/>
                </a:solidFill>
              </a:defRPr>
            </a:lvl1pPr>
          </a:lstStyle>
          <a:p>
            <a:pPr lvl="0"/>
            <a:r>
              <a:rPr lang="en-FI" dirty="0"/>
              <a:t>REMOVE IF NOT NEEDED - picture credit</a:t>
            </a:r>
          </a:p>
        </p:txBody>
      </p:sp>
    </p:spTree>
    <p:extLst>
      <p:ext uri="{BB962C8B-B14F-4D97-AF65-F5344CB8AC3E}">
        <p14:creationId xmlns:p14="http://schemas.microsoft.com/office/powerpoint/2010/main" val="2139165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ert 100% stream black text">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0" y="0"/>
            <a:ext cx="12192000" cy="6858000"/>
          </a:xfrm>
          <a:solidFill>
            <a:schemeClr val="bg2"/>
          </a:solidFill>
        </p:spPr>
        <p:txBody>
          <a:bodyPr vert="horz" lIns="0" tIns="0" rIns="0" bIns="0" rtlCol="0" anchor="ctr" anchorCtr="0">
            <a:noAutofit/>
          </a:bodyPr>
          <a:lstStyle>
            <a:lvl1pPr algn="ctr">
              <a:defRPr lang="fi-FI" sz="2400" noProof="1">
                <a:solidFill>
                  <a:srgbClr val="212121"/>
                </a:solidFill>
              </a:defRPr>
            </a:lvl1pPr>
          </a:lstStyle>
          <a:p>
            <a:pPr marR="0" lvl="0" fontAlgn="auto">
              <a:spcAft>
                <a:spcPts val="0"/>
              </a:spcAft>
              <a:buClrTx/>
              <a:buSzTx/>
              <a:tabLst/>
            </a:pPr>
            <a:r>
              <a:rPr lang="fi-FI" noProof="1"/>
              <a:t>Use this slide type to display a full bleed image that will also be displayed 100% in the stream. Keep in mind the visibility of the black headline.</a:t>
            </a:r>
          </a:p>
          <a:p>
            <a:pPr marR="0" lvl="0" fontAlgn="auto">
              <a:spcAft>
                <a:spcPts val="0"/>
              </a:spcAft>
              <a:buClrTx/>
              <a:buSzTx/>
              <a:tabLst/>
            </a:pPr>
            <a:endParaRPr lang="fi-FI" noProof="1"/>
          </a:p>
        </p:txBody>
      </p:sp>
      <p:sp>
        <p:nvSpPr>
          <p:cNvPr id="2" name="Title 1">
            <a:extLst>
              <a:ext uri="{FF2B5EF4-FFF2-40B4-BE49-F238E27FC236}">
                <a16:creationId xmlns:a16="http://schemas.microsoft.com/office/drawing/2014/main" id="{21B56FBF-088F-1B9C-4741-7B63EF764C97}"/>
              </a:ext>
            </a:extLst>
          </p:cNvPr>
          <p:cNvSpPr>
            <a:spLocks noGrp="1"/>
          </p:cNvSpPr>
          <p:nvPr>
            <p:ph type="title" hasCustomPrompt="1"/>
          </p:nvPr>
        </p:nvSpPr>
        <p:spPr>
          <a:xfrm>
            <a:off x="407987" y="404813"/>
            <a:ext cx="11376026" cy="553998"/>
          </a:xfrm>
        </p:spPr>
        <p:txBody>
          <a:bodyPr wrap="square">
            <a:spAutoFit/>
          </a:bodyPr>
          <a:lstStyle>
            <a:lvl1pPr>
              <a:defRPr sz="4000" baseline="0">
                <a:solidFill>
                  <a:srgbClr val="212121"/>
                </a:solidFill>
              </a:defRPr>
            </a:lvl1pPr>
          </a:lstStyle>
          <a:p>
            <a:r>
              <a:rPr lang="en-US" dirty="0"/>
              <a:t>This is a headline. Font size 32 - 40</a:t>
            </a:r>
            <a:endParaRPr lang="fi-FI" dirty="0"/>
          </a:p>
        </p:txBody>
      </p:sp>
      <p:pic>
        <p:nvPicPr>
          <p:cNvPr id="7" name="Picture 6">
            <a:extLst>
              <a:ext uri="{FF2B5EF4-FFF2-40B4-BE49-F238E27FC236}">
                <a16:creationId xmlns:a16="http://schemas.microsoft.com/office/drawing/2014/main" id="{6FEC2DF7-2172-8B70-3EEB-A76533CF3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
        <p:nvSpPr>
          <p:cNvPr id="3" name="Vertical Text Placeholder 5">
            <a:extLst>
              <a:ext uri="{FF2B5EF4-FFF2-40B4-BE49-F238E27FC236}">
                <a16:creationId xmlns:a16="http://schemas.microsoft.com/office/drawing/2014/main" id="{8827E717-1A14-AA15-FDB0-6B36091ED656}"/>
              </a:ext>
            </a:extLst>
          </p:cNvPr>
          <p:cNvSpPr>
            <a:spLocks noGrp="1"/>
          </p:cNvSpPr>
          <p:nvPr>
            <p:ph type="body" orient="vert" sz="quarter" idx="18" hasCustomPrompt="1"/>
          </p:nvPr>
        </p:nvSpPr>
        <p:spPr>
          <a:xfrm>
            <a:off x="9489732" y="6390801"/>
            <a:ext cx="2550377" cy="161583"/>
          </a:xfrm>
          <a:solidFill>
            <a:srgbClr val="F2F0EF">
              <a:alpha val="70000"/>
            </a:srgbClr>
          </a:solidFill>
        </p:spPr>
        <p:txBody>
          <a:bodyPr vert="horz" wrap="none" anchor="b">
            <a:spAutoFit/>
          </a:bodyPr>
          <a:lstStyle>
            <a:lvl1pPr algn="r">
              <a:defRPr sz="1050">
                <a:solidFill>
                  <a:srgbClr val="212121"/>
                </a:solidFill>
              </a:defRPr>
            </a:lvl1pPr>
          </a:lstStyle>
          <a:p>
            <a:pPr lvl="0"/>
            <a:r>
              <a:rPr lang="en-FI" dirty="0"/>
              <a:t>REMOVE IF NOT NEEDED - picture credit</a:t>
            </a:r>
          </a:p>
        </p:txBody>
      </p:sp>
    </p:spTree>
    <p:extLst>
      <p:ext uri="{BB962C8B-B14F-4D97-AF65-F5344CB8AC3E}">
        <p14:creationId xmlns:p14="http://schemas.microsoft.com/office/powerpoint/2010/main" val="278290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ert 100% stream white text ">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A2F443A1-A369-99FA-DAC7-9F6B92627CCE}"/>
              </a:ext>
            </a:extLst>
          </p:cNvPr>
          <p:cNvSpPr>
            <a:spLocks noGrp="1"/>
          </p:cNvSpPr>
          <p:nvPr>
            <p:ph type="pic" sz="quarter" idx="13" hasCustomPrompt="1"/>
          </p:nvPr>
        </p:nvSpPr>
        <p:spPr>
          <a:xfrm>
            <a:off x="0" y="0"/>
            <a:ext cx="12192000" cy="6858000"/>
          </a:xfrm>
          <a:solidFill>
            <a:schemeClr val="bg2">
              <a:lumMod val="50000"/>
            </a:schemeClr>
          </a:solidFill>
        </p:spPr>
        <p:txBody>
          <a:bodyPr vert="horz" lIns="0" tIns="0" rIns="0" bIns="0" rtlCol="0" anchor="ctr" anchorCtr="0">
            <a:noAutofit/>
          </a:bodyPr>
          <a:lstStyle>
            <a:lvl1pPr algn="ctr">
              <a:defRPr lang="fi-FI" sz="2400" noProof="1">
                <a:solidFill>
                  <a:srgbClr val="F2F0EF"/>
                </a:solidFill>
              </a:defRPr>
            </a:lvl1pPr>
          </a:lstStyle>
          <a:p>
            <a:pPr marR="0" lvl="0" fontAlgn="auto">
              <a:spcAft>
                <a:spcPts val="0"/>
              </a:spcAft>
              <a:buClrTx/>
              <a:buSzTx/>
              <a:tabLst/>
            </a:pPr>
            <a:r>
              <a:rPr lang="fi-FI" noProof="1"/>
              <a:t>Use this slide type to display a full bleed image that will also be displayed 100% in the stream. Keep in mind the visibility of the white headline.</a:t>
            </a:r>
          </a:p>
          <a:p>
            <a:pPr marR="0" lvl="0" fontAlgn="auto">
              <a:spcAft>
                <a:spcPts val="0"/>
              </a:spcAft>
              <a:buClrTx/>
              <a:buSzTx/>
              <a:tabLst/>
            </a:pPr>
            <a:endParaRPr lang="fi-FI" noProof="1"/>
          </a:p>
        </p:txBody>
      </p:sp>
      <p:sp>
        <p:nvSpPr>
          <p:cNvPr id="2" name="Title 1">
            <a:extLst>
              <a:ext uri="{FF2B5EF4-FFF2-40B4-BE49-F238E27FC236}">
                <a16:creationId xmlns:a16="http://schemas.microsoft.com/office/drawing/2014/main" id="{21B56FBF-088F-1B9C-4741-7B63EF764C97}"/>
              </a:ext>
            </a:extLst>
          </p:cNvPr>
          <p:cNvSpPr>
            <a:spLocks noGrp="1"/>
          </p:cNvSpPr>
          <p:nvPr>
            <p:ph type="title" hasCustomPrompt="1"/>
          </p:nvPr>
        </p:nvSpPr>
        <p:spPr>
          <a:xfrm>
            <a:off x="407987" y="404813"/>
            <a:ext cx="11376026" cy="553998"/>
          </a:xfrm>
        </p:spPr>
        <p:txBody>
          <a:bodyPr wrap="square">
            <a:spAutoFit/>
          </a:bodyPr>
          <a:lstStyle>
            <a:lvl1pPr>
              <a:defRPr sz="4000" baseline="0">
                <a:solidFill>
                  <a:srgbClr val="F2F0EF"/>
                </a:solidFill>
              </a:defRPr>
            </a:lvl1pPr>
          </a:lstStyle>
          <a:p>
            <a:r>
              <a:rPr lang="en-US" dirty="0"/>
              <a:t>This is a headline. Font size 32 - 40</a:t>
            </a:r>
            <a:endParaRPr lang="fi-FI" dirty="0"/>
          </a:p>
        </p:txBody>
      </p:sp>
      <p:pic>
        <p:nvPicPr>
          <p:cNvPr id="7" name="Picture 6">
            <a:extLst>
              <a:ext uri="{FF2B5EF4-FFF2-40B4-BE49-F238E27FC236}">
                <a16:creationId xmlns:a16="http://schemas.microsoft.com/office/drawing/2014/main" id="{54BA787C-032D-BC16-97DC-DDE367EE85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5496" y="5958551"/>
            <a:ext cx="770058" cy="706698"/>
          </a:xfrm>
          <a:prstGeom prst="rect">
            <a:avLst/>
          </a:prstGeom>
        </p:spPr>
      </p:pic>
      <p:sp>
        <p:nvSpPr>
          <p:cNvPr id="3" name="Vertical Text Placeholder 5">
            <a:extLst>
              <a:ext uri="{FF2B5EF4-FFF2-40B4-BE49-F238E27FC236}">
                <a16:creationId xmlns:a16="http://schemas.microsoft.com/office/drawing/2014/main" id="{C59B0951-17BB-892C-45BC-804069B8DBD5}"/>
              </a:ext>
            </a:extLst>
          </p:cNvPr>
          <p:cNvSpPr>
            <a:spLocks noGrp="1"/>
          </p:cNvSpPr>
          <p:nvPr>
            <p:ph type="body" orient="vert" sz="quarter" idx="18" hasCustomPrompt="1"/>
          </p:nvPr>
        </p:nvSpPr>
        <p:spPr>
          <a:xfrm>
            <a:off x="9489732" y="6390801"/>
            <a:ext cx="2550377" cy="161583"/>
          </a:xfrm>
          <a:solidFill>
            <a:srgbClr val="F2F0EF">
              <a:alpha val="70000"/>
            </a:srgbClr>
          </a:solidFill>
        </p:spPr>
        <p:txBody>
          <a:bodyPr vert="horz" wrap="none" anchor="b">
            <a:spAutoFit/>
          </a:bodyPr>
          <a:lstStyle>
            <a:lvl1pPr algn="r">
              <a:defRPr sz="1050">
                <a:solidFill>
                  <a:srgbClr val="212121"/>
                </a:solidFill>
              </a:defRPr>
            </a:lvl1pPr>
          </a:lstStyle>
          <a:p>
            <a:pPr lvl="0"/>
            <a:r>
              <a:rPr lang="en-FI" dirty="0"/>
              <a:t>REMOVE IF NOT NEEDED - picture credit</a:t>
            </a:r>
          </a:p>
        </p:txBody>
      </p:sp>
    </p:spTree>
    <p:extLst>
      <p:ext uri="{BB962C8B-B14F-4D97-AF65-F5344CB8AC3E}">
        <p14:creationId xmlns:p14="http://schemas.microsoft.com/office/powerpoint/2010/main" val="1458925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iitos solid blue">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4A4D6E-EA47-4FB6-4842-6266F7987D40}"/>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F2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mj-lt"/>
            </a:endParaRPr>
          </a:p>
        </p:txBody>
      </p:sp>
      <p:sp>
        <p:nvSpPr>
          <p:cNvPr id="7" name="TextBox 6">
            <a:extLst>
              <a:ext uri="{FF2B5EF4-FFF2-40B4-BE49-F238E27FC236}">
                <a16:creationId xmlns:a16="http://schemas.microsoft.com/office/drawing/2014/main" id="{93DFF82F-A665-CA7C-A4D9-281EBE1EA308}"/>
              </a:ext>
              <a:ext uri="{C183D7F6-B498-43B3-948B-1728B52AA6E4}">
                <adec:decorative xmlns:adec="http://schemas.microsoft.com/office/drawing/2017/decorative" val="1"/>
              </a:ext>
            </a:extLst>
          </p:cNvPr>
          <p:cNvSpPr txBox="1"/>
          <p:nvPr/>
        </p:nvSpPr>
        <p:spPr>
          <a:xfrm>
            <a:off x="6456040" y="2249172"/>
            <a:ext cx="1512168" cy="504000"/>
          </a:xfrm>
          <a:prstGeom prst="rect">
            <a:avLst/>
          </a:prstGeom>
          <a:noFill/>
        </p:spPr>
        <p:txBody>
          <a:bodyPr wrap="none" lIns="0" tIns="0" rIns="0" bIns="0" rtlCol="0" anchor="b" anchorCtr="0">
            <a:noAutofit/>
          </a:bodyPr>
          <a:lstStyle/>
          <a:p>
            <a:pPr algn="l"/>
            <a:r>
              <a:rPr lang="en-US" sz="3200" dirty="0">
                <a:solidFill>
                  <a:srgbClr val="212121"/>
                </a:solidFill>
                <a:latin typeface="+mj-lt"/>
              </a:rPr>
              <a:t>Kiitos</a:t>
            </a:r>
          </a:p>
        </p:txBody>
      </p:sp>
      <p:sp>
        <p:nvSpPr>
          <p:cNvPr id="8" name="TextBox 7">
            <a:hlinkClick r:id="rId2"/>
            <a:extLst>
              <a:ext uri="{FF2B5EF4-FFF2-40B4-BE49-F238E27FC236}">
                <a16:creationId xmlns:a16="http://schemas.microsoft.com/office/drawing/2014/main" id="{F9F35130-809C-54C5-7E28-08465B7283F3}"/>
              </a:ext>
              <a:ext uri="{C183D7F6-B498-43B3-948B-1728B52AA6E4}">
                <adec:decorative xmlns:adec="http://schemas.microsoft.com/office/drawing/2017/decorative" val="1"/>
              </a:ext>
            </a:extLst>
          </p:cNvPr>
          <p:cNvSpPr txBox="1"/>
          <p:nvPr/>
        </p:nvSpPr>
        <p:spPr>
          <a:xfrm>
            <a:off x="6456040" y="2769778"/>
            <a:ext cx="1438214" cy="443198"/>
          </a:xfrm>
          <a:prstGeom prst="rect">
            <a:avLst/>
          </a:prstGeom>
        </p:spPr>
        <p:txBody>
          <a:bodyPr vert="horz" wrap="square" lIns="0" tIns="0" rIns="0" bIns="0" rtlCol="0" anchor="t" anchorCtr="0">
            <a:spAutoFit/>
          </a:bodyPr>
          <a:lstStyle>
            <a:lvl1pPr lvl="0" indent="0">
              <a:lnSpc>
                <a:spcPct val="90000"/>
              </a:lnSpc>
              <a:spcBef>
                <a:spcPts val="800"/>
              </a:spcBef>
              <a:buFontTx/>
              <a:buNone/>
              <a:defRPr sz="3000" b="1" spc="-50" baseline="0">
                <a:latin typeface="+mj-lt"/>
              </a:defRPr>
            </a:lvl1pPr>
            <a:lvl2pPr marL="266700" indent="-266700">
              <a:lnSpc>
                <a:spcPct val="100000"/>
              </a:lnSpc>
              <a:spcBef>
                <a:spcPts val="800"/>
              </a:spcBef>
              <a:buFont typeface="Arial" panose="020B0604020202020204" pitchFamily="34" charset="0"/>
              <a:buChar char="•"/>
              <a:defRPr sz="2000"/>
            </a:lvl2pPr>
            <a:lvl3pPr marL="542925" indent="-276225">
              <a:lnSpc>
                <a:spcPct val="100000"/>
              </a:lnSpc>
              <a:spcBef>
                <a:spcPts val="800"/>
              </a:spcBef>
              <a:buFont typeface="Arial" panose="020B0604020202020204" pitchFamily="34" charset="0"/>
              <a:buChar char="•"/>
            </a:lvl3pPr>
            <a:lvl4pPr marL="809625" indent="-266700">
              <a:lnSpc>
                <a:spcPct val="100000"/>
              </a:lnSpc>
              <a:spcBef>
                <a:spcPts val="800"/>
              </a:spcBef>
              <a:buFont typeface="Arial" panose="020B0604020202020204" pitchFamily="34" charset="0"/>
              <a:buChar char="•"/>
            </a:lvl4pPr>
            <a:lvl5pPr marL="1076325" indent="-266700">
              <a:lnSpc>
                <a:spcPct val="100000"/>
              </a:lnSpc>
              <a:spcBef>
                <a:spcPts val="800"/>
              </a:spcBef>
              <a:buFont typeface="Arial" panose="020B0604020202020204" pitchFamily="34" charset="0"/>
              <a:buChar char="•"/>
            </a:lvl5pPr>
            <a:lvl6pPr marL="1343025" indent="-266700">
              <a:lnSpc>
                <a:spcPct val="100000"/>
              </a:lnSpc>
              <a:spcBef>
                <a:spcPts val="800"/>
              </a:spcBef>
              <a:buFont typeface="Arial" panose="020B0604020202020204" pitchFamily="34" charset="0"/>
              <a:buChar char="•"/>
            </a:lvl6pPr>
            <a:lvl7pPr marL="1619250" indent="-276225">
              <a:lnSpc>
                <a:spcPct val="100000"/>
              </a:lnSpc>
              <a:spcBef>
                <a:spcPts val="800"/>
              </a:spcBef>
              <a:buFont typeface="Arial" panose="020B0604020202020204" pitchFamily="34" charset="0"/>
              <a:buChar char="•"/>
            </a:lvl7pPr>
            <a:lvl8pPr marL="1885950" indent="-266700">
              <a:lnSpc>
                <a:spcPct val="100000"/>
              </a:lnSpc>
              <a:spcBef>
                <a:spcPts val="800"/>
              </a:spcBef>
              <a:buFont typeface="Arial" panose="020B0604020202020204" pitchFamily="34" charset="0"/>
              <a:buChar char="•"/>
            </a:lvl8pPr>
            <a:lvl9pPr marL="2152650" indent="-266700">
              <a:lnSpc>
                <a:spcPct val="100000"/>
              </a:lnSpc>
              <a:spcBef>
                <a:spcPts val="800"/>
              </a:spcBef>
              <a:buFont typeface="Arial" panose="020B0604020202020204" pitchFamily="34" charset="0"/>
              <a:buChar char="•"/>
            </a:lvl9pPr>
          </a:lstStyle>
          <a:p>
            <a:pPr lvl="0"/>
            <a:r>
              <a:rPr lang="en-GB" sz="3200" dirty="0" err="1">
                <a:solidFill>
                  <a:srgbClr val="212121"/>
                </a:solidFill>
              </a:rPr>
              <a:t>aalto.fi</a:t>
            </a:r>
            <a:endParaRPr lang="en-GB" sz="3200" dirty="0">
              <a:solidFill>
                <a:srgbClr val="212121"/>
              </a:solidFill>
            </a:endParaRPr>
          </a:p>
        </p:txBody>
      </p:sp>
      <p:cxnSp>
        <p:nvCxnSpPr>
          <p:cNvPr id="9" name="Straight Connector 8">
            <a:extLst>
              <a:ext uri="{FF2B5EF4-FFF2-40B4-BE49-F238E27FC236}">
                <a16:creationId xmlns:a16="http://schemas.microsoft.com/office/drawing/2014/main" id="{F4389D5A-AB42-9199-44CF-9CEEAE533454}"/>
              </a:ext>
              <a:ext uri="{C183D7F6-B498-43B3-948B-1728B52AA6E4}">
                <adec:decorative xmlns:adec="http://schemas.microsoft.com/office/drawing/2017/decorative" val="1"/>
              </a:ext>
            </a:extLst>
          </p:cNvPr>
          <p:cNvCxnSpPr>
            <a:cxnSpLocks/>
          </p:cNvCxnSpPr>
          <p:nvPr/>
        </p:nvCxnSpPr>
        <p:spPr>
          <a:xfrm>
            <a:off x="6448576" y="2004866"/>
            <a:ext cx="396000" cy="0"/>
          </a:xfrm>
          <a:prstGeom prst="line">
            <a:avLst/>
          </a:prstGeom>
          <a:ln w="28575">
            <a:solidFill>
              <a:srgbClr val="21212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9C2816E-08A2-7946-B186-32EA175171E0}"/>
              </a:ext>
            </a:extLst>
          </p:cNvPr>
          <p:cNvPicPr>
            <a:picLocks noChangeAspect="1"/>
          </p:cNvPicPr>
          <p:nvPr userDrawn="1"/>
        </p:nvPicPr>
        <p:blipFill>
          <a:blip r:embed="rId3"/>
          <a:stretch>
            <a:fillRect/>
          </a:stretch>
        </p:blipFill>
        <p:spPr>
          <a:xfrm>
            <a:off x="847604" y="3480995"/>
            <a:ext cx="3970581" cy="2977936"/>
          </a:xfrm>
          <a:prstGeom prst="rect">
            <a:avLst/>
          </a:prstGeom>
        </p:spPr>
      </p:pic>
    </p:spTree>
    <p:extLst>
      <p:ext uri="{BB962C8B-B14F-4D97-AF65-F5344CB8AC3E}">
        <p14:creationId xmlns:p14="http://schemas.microsoft.com/office/powerpoint/2010/main" val="336885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solid Blu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6CACCF6-B7F1-B81D-EB1E-E2F15D53141E}"/>
              </a:ext>
              <a:ext uri="{C183D7F6-B498-43B3-948B-1728B52AA6E4}">
                <adec:decorative xmlns:adec="http://schemas.microsoft.com/office/drawing/2017/decorative" val="1"/>
              </a:ext>
            </a:extLst>
          </p:cNvPr>
          <p:cNvSpPr>
            <a:spLocks noGrp="1"/>
          </p:cNvSpPr>
          <p:nvPr>
            <p:ph type="pic" sz="quarter" idx="13" hasCustomPrompt="1"/>
          </p:nvPr>
        </p:nvSpPr>
        <p:spPr>
          <a:xfrm>
            <a:off x="6096000" y="0"/>
            <a:ext cx="6096000" cy="6858000"/>
          </a:xfrm>
          <a:solidFill>
            <a:schemeClr val="bg2"/>
          </a:solidFill>
        </p:spPr>
        <p:txBody>
          <a:bodyPr vert="horz" lIns="0" tIns="0" rIns="0" bIns="0" rtlCol="0" anchor="t" anchorCtr="0">
            <a:noAutofit/>
          </a:bodyPr>
          <a:lstStyle>
            <a:lvl1pPr>
              <a:defRPr lang="en-US" sz="1200" dirty="0"/>
            </a:lvl1pPr>
          </a:lstStyle>
          <a:p>
            <a:pPr marR="0" lvl="0" fontAlgn="auto">
              <a:spcBef>
                <a:spcPts val="0"/>
              </a:spcBef>
              <a:spcAft>
                <a:spcPts val="0"/>
              </a:spcAft>
              <a:buClrTx/>
              <a:buSzTx/>
              <a:tabLst/>
            </a:pPr>
            <a:r>
              <a:rPr lang="fi-FI" noProof="1"/>
              <a:t>Click icon to add image</a:t>
            </a:r>
            <a:br>
              <a:rPr lang="fi-FI" noProof="1"/>
            </a:br>
            <a:r>
              <a:rPr lang="fi-FI" noProof="1"/>
              <a:t>Fit the image to frame by choosing:</a:t>
            </a:r>
            <a:br>
              <a:rPr lang="fi-FI" noProof="1"/>
            </a:br>
            <a:r>
              <a:rPr lang="fi-FI" noProof="1"/>
              <a:t>crop&gt;fit / rajaa&gt;sovita</a:t>
            </a:r>
          </a:p>
          <a:p>
            <a:pPr marR="0" lvl="0" fontAlgn="auto">
              <a:spcBef>
                <a:spcPts val="0"/>
              </a:spcBef>
              <a:spcAft>
                <a:spcPts val="0"/>
              </a:spcAft>
              <a:buClrTx/>
              <a:buSzTx/>
              <a:tabLst/>
            </a:pPr>
            <a:endParaRPr lang="en-US"/>
          </a:p>
        </p:txBody>
      </p:sp>
      <p:sp>
        <p:nvSpPr>
          <p:cNvPr id="5" name="Title 1">
            <a:extLst>
              <a:ext uri="{FF2B5EF4-FFF2-40B4-BE49-F238E27FC236}">
                <a16:creationId xmlns:a16="http://schemas.microsoft.com/office/drawing/2014/main" id="{1AB5AED4-B00A-C1A4-E287-ED21BF24F070}"/>
              </a:ext>
            </a:extLst>
          </p:cNvPr>
          <p:cNvSpPr>
            <a:spLocks noGrp="1"/>
          </p:cNvSpPr>
          <p:nvPr>
            <p:ph type="ctrTitle" hasCustomPrompt="1"/>
          </p:nvPr>
        </p:nvSpPr>
        <p:spPr>
          <a:xfrm>
            <a:off x="407988" y="2936558"/>
            <a:ext cx="5183956" cy="492443"/>
          </a:xfrm>
        </p:spPr>
        <p:txBody>
          <a:bodyPr wrap="square" anchor="b" anchorCtr="0">
            <a:spAutoFit/>
          </a:bodyPr>
          <a:lstStyle>
            <a:lvl1pPr algn="l">
              <a:lnSpc>
                <a:spcPct val="100000"/>
              </a:lnSpc>
              <a:defRPr sz="3200">
                <a:solidFill>
                  <a:schemeClr val="tx1"/>
                </a:solidFill>
                <a:latin typeface="+mj-lt"/>
              </a:defRPr>
            </a:lvl1pPr>
          </a:lstStyle>
          <a:p>
            <a:r>
              <a:rPr lang="en-US"/>
              <a:t>Headline</a:t>
            </a:r>
            <a:endParaRPr lang="fi-FI"/>
          </a:p>
        </p:txBody>
      </p:sp>
      <p:sp>
        <p:nvSpPr>
          <p:cNvPr id="6" name="Subtitle 2">
            <a:extLst>
              <a:ext uri="{FF2B5EF4-FFF2-40B4-BE49-F238E27FC236}">
                <a16:creationId xmlns:a16="http://schemas.microsoft.com/office/drawing/2014/main" id="{E77A74CF-552F-AD8B-EBE0-4EC31A285BF1}"/>
              </a:ext>
            </a:extLst>
          </p:cNvPr>
          <p:cNvSpPr>
            <a:spLocks noGrp="1"/>
          </p:cNvSpPr>
          <p:nvPr>
            <p:ph type="subTitle" idx="1"/>
          </p:nvPr>
        </p:nvSpPr>
        <p:spPr>
          <a:xfrm>
            <a:off x="407988" y="3429000"/>
            <a:ext cx="5183956" cy="984885"/>
          </a:xfrm>
        </p:spPr>
        <p:txBody>
          <a:bodyPr wrap="square">
            <a:spAutoFit/>
          </a:bodyPr>
          <a:lstStyle>
            <a:lvl1pPr marL="0" indent="0" algn="l">
              <a:lnSpc>
                <a:spcPct val="100000"/>
              </a:lnSpc>
              <a:spcBef>
                <a:spcPts val="0"/>
              </a:spcBef>
              <a:buNone/>
              <a:defRPr sz="32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cxnSp>
        <p:nvCxnSpPr>
          <p:cNvPr id="9" name="Straight Connector 8">
            <a:extLst>
              <a:ext uri="{FF2B5EF4-FFF2-40B4-BE49-F238E27FC236}">
                <a16:creationId xmlns:a16="http://schemas.microsoft.com/office/drawing/2014/main" id="{9E27271C-B890-2326-7DF3-F203CAEE893D}"/>
              </a:ext>
              <a:ext uri="{C183D7F6-B498-43B3-948B-1728B52AA6E4}">
                <adec:decorative xmlns:adec="http://schemas.microsoft.com/office/drawing/2017/decorative" val="1"/>
              </a:ext>
            </a:extLst>
          </p:cNvPr>
          <p:cNvCxnSpPr>
            <a:cxnSpLocks/>
          </p:cNvCxnSpPr>
          <p:nvPr userDrawn="1"/>
        </p:nvCxnSpPr>
        <p:spPr>
          <a:xfrm>
            <a:off x="407368" y="2674624"/>
            <a:ext cx="3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D85101F3-610F-B09D-488F-7AA3CF707C51}"/>
              </a:ext>
            </a:extLst>
          </p:cNvPr>
          <p:cNvSpPr>
            <a:spLocks noGrp="1"/>
          </p:cNvSpPr>
          <p:nvPr>
            <p:ph type="body" sz="quarter" idx="14" hasCustomPrompt="1"/>
          </p:nvPr>
        </p:nvSpPr>
        <p:spPr>
          <a:xfrm>
            <a:off x="407989" y="4869160"/>
            <a:ext cx="5183955" cy="276999"/>
          </a:xfrm>
        </p:spPr>
        <p:txBody>
          <a:bodyPr wrap="square">
            <a:sp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a:t>Presenter Name / Date</a:t>
            </a:r>
          </a:p>
        </p:txBody>
      </p:sp>
      <p:pic>
        <p:nvPicPr>
          <p:cNvPr id="2" name="Picture 1">
            <a:extLst>
              <a:ext uri="{FF2B5EF4-FFF2-40B4-BE49-F238E27FC236}">
                <a16:creationId xmlns:a16="http://schemas.microsoft.com/office/drawing/2014/main" id="{E09096AB-3AE8-332A-0E94-FDBCDBFCCA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168" y="94950"/>
            <a:ext cx="1637312" cy="1512167"/>
          </a:xfrm>
          <a:prstGeom prst="rect">
            <a:avLst/>
          </a:prstGeom>
        </p:spPr>
      </p:pic>
      <p:pic>
        <p:nvPicPr>
          <p:cNvPr id="3" name="Picture 2">
            <a:extLst>
              <a:ext uri="{FF2B5EF4-FFF2-40B4-BE49-F238E27FC236}">
                <a16:creationId xmlns:a16="http://schemas.microsoft.com/office/drawing/2014/main" id="{A10E769B-340C-7BF3-51C8-0587255536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2111" y="5547431"/>
            <a:ext cx="795221" cy="1113498"/>
          </a:xfrm>
          <a:prstGeom prst="rect">
            <a:avLst/>
          </a:prstGeom>
        </p:spPr>
      </p:pic>
      <p:sp>
        <p:nvSpPr>
          <p:cNvPr id="4" name="Vertical Text Placeholder 5">
            <a:extLst>
              <a:ext uri="{FF2B5EF4-FFF2-40B4-BE49-F238E27FC236}">
                <a16:creationId xmlns:a16="http://schemas.microsoft.com/office/drawing/2014/main" id="{C163F274-2F2B-679E-BE3F-B336D9C15C82}"/>
              </a:ext>
            </a:extLst>
          </p:cNvPr>
          <p:cNvSpPr>
            <a:spLocks noGrp="1"/>
          </p:cNvSpPr>
          <p:nvPr>
            <p:ph type="body" orient="vert" sz="quarter" idx="16" hasCustomPrompt="1"/>
          </p:nvPr>
        </p:nvSpPr>
        <p:spPr>
          <a:xfrm rot="10800000">
            <a:off x="11895621" y="2167920"/>
            <a:ext cx="161583" cy="2550378"/>
          </a:xfrm>
          <a:solidFill>
            <a:srgbClr val="F2F0EF">
              <a:alpha val="70000"/>
            </a:srgbClr>
          </a:solidFill>
        </p:spPr>
        <p:txBody>
          <a:bodyPr vert="eaVert" wrap="none" anchor="b">
            <a:spAutoFit/>
          </a:bodyPr>
          <a:lstStyle>
            <a:lvl1pPr algn="ctr">
              <a:defRPr sz="1050">
                <a:solidFill>
                  <a:srgbClr val="212121"/>
                </a:solidFill>
              </a:defRPr>
            </a:lvl1pPr>
          </a:lstStyle>
          <a:p>
            <a:pPr lvl="0"/>
            <a:r>
              <a:rPr lang="en-FI" dirty="0"/>
              <a:t>REMOVE IF NOT NEEDED - picture credit</a:t>
            </a:r>
          </a:p>
        </p:txBody>
      </p:sp>
    </p:spTree>
    <p:extLst>
      <p:ext uri="{BB962C8B-B14F-4D97-AF65-F5344CB8AC3E}">
        <p14:creationId xmlns:p14="http://schemas.microsoft.com/office/powerpoint/2010/main" val="347634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hasCustomPrompt="1"/>
          </p:nvPr>
        </p:nvSpPr>
        <p:spPr/>
        <p:txBody>
          <a:bodyPr/>
          <a:lstStyle>
            <a:lvl1pPr>
              <a:defRPr sz="4000">
                <a:solidFill>
                  <a:srgbClr val="212121"/>
                </a:solidFill>
              </a:defRPr>
            </a:lvl1pPr>
          </a:lstStyle>
          <a:p>
            <a:r>
              <a:rPr lang="en-US" dirty="0"/>
              <a:t>This is a headline</a:t>
            </a:r>
            <a:br>
              <a:rPr lang="en-US" dirty="0"/>
            </a:br>
            <a:r>
              <a:rPr lang="en-US" dirty="0"/>
              <a:t>Font size 32 - 40</a:t>
            </a:r>
            <a:endParaRPr lang="fi-FI" dirty="0"/>
          </a:p>
        </p:txBody>
      </p:sp>
      <p:sp>
        <p:nvSpPr>
          <p:cNvPr id="3" name="Text Placeholder 7">
            <a:extLst>
              <a:ext uri="{FF2B5EF4-FFF2-40B4-BE49-F238E27FC236}">
                <a16:creationId xmlns:a16="http://schemas.microsoft.com/office/drawing/2014/main" id="{09D15FA8-126D-B086-62D8-D3FF99E62025}"/>
              </a:ext>
            </a:extLst>
          </p:cNvPr>
          <p:cNvSpPr>
            <a:spLocks noGrp="1"/>
          </p:cNvSpPr>
          <p:nvPr>
            <p:ph type="body" sz="quarter" idx="13" hasCustomPrompt="1"/>
          </p:nvPr>
        </p:nvSpPr>
        <p:spPr>
          <a:xfrm>
            <a:off x="407988" y="1845425"/>
            <a:ext cx="11376025" cy="4031500"/>
          </a:xfrm>
        </p:spPr>
        <p:txBody>
          <a:bodyPr/>
          <a:lstStyle>
            <a:lvl1pPr>
              <a:defRPr sz="2800">
                <a:solidFill>
                  <a:srgbClr val="212121"/>
                </a:solidFill>
              </a:defRPr>
            </a:lvl1pPr>
            <a:lvl2pPr>
              <a:defRPr sz="2000">
                <a:solidFill>
                  <a:srgbClr val="212121"/>
                </a:solidFill>
              </a:defRPr>
            </a:lvl2pPr>
            <a:lvl3pPr>
              <a:defRPr sz="1800">
                <a:solidFill>
                  <a:srgbClr val="212121"/>
                </a:solidFill>
              </a:defRPr>
            </a:lvl3pPr>
            <a:lvl4pPr>
              <a:defRPr sz="1800">
                <a:solidFill>
                  <a:srgbClr val="212121"/>
                </a:solidFill>
              </a:defRPr>
            </a:lvl4pPr>
            <a:lvl5pPr>
              <a:defRPr sz="1800">
                <a:solidFill>
                  <a:srgbClr val="212121"/>
                </a:solidFill>
              </a:defRPr>
            </a:lvl5pPr>
          </a:lstStyle>
          <a:p>
            <a:pPr lvl="0"/>
            <a:r>
              <a:rPr lang="en-GB" dirty="0"/>
              <a:t>Use this space to display a short paragraph</a:t>
            </a:r>
            <a:endParaRPr lang="en-FI" dirty="0"/>
          </a:p>
        </p:txBody>
      </p:sp>
    </p:spTree>
    <p:extLst>
      <p:ext uri="{BB962C8B-B14F-4D97-AF65-F5344CB8AC3E}">
        <p14:creationId xmlns:p14="http://schemas.microsoft.com/office/powerpoint/2010/main" val="3295310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7B0D-D759-BE7C-69E9-E5C99AD9487A}"/>
              </a:ext>
            </a:extLst>
          </p:cNvPr>
          <p:cNvSpPr>
            <a:spLocks noGrp="1"/>
          </p:cNvSpPr>
          <p:nvPr>
            <p:ph type="title" hasCustomPrompt="1"/>
          </p:nvPr>
        </p:nvSpPr>
        <p:spPr/>
        <p:txBody>
          <a:bodyPr/>
          <a:lstStyle>
            <a:lvl1pPr>
              <a:defRPr sz="4000">
                <a:solidFill>
                  <a:srgbClr val="212121"/>
                </a:solidFill>
              </a:defRPr>
            </a:lvl1pPr>
          </a:lstStyle>
          <a:p>
            <a:r>
              <a:rPr lang="en-US" dirty="0"/>
              <a:t>This is a headline</a:t>
            </a:r>
            <a:br>
              <a:rPr lang="en-US" dirty="0"/>
            </a:br>
            <a:r>
              <a:rPr lang="en-US" dirty="0"/>
              <a:t>Font size 32 - 40</a:t>
            </a:r>
            <a:endParaRPr lang="fi-FI" dirty="0"/>
          </a:p>
        </p:txBody>
      </p:sp>
      <p:sp>
        <p:nvSpPr>
          <p:cNvPr id="7" name="Content Placeholder 10">
            <a:extLst>
              <a:ext uri="{FF2B5EF4-FFF2-40B4-BE49-F238E27FC236}">
                <a16:creationId xmlns:a16="http://schemas.microsoft.com/office/drawing/2014/main" id="{D6B812C6-0AA3-26C7-543A-FC3A635CD45C}"/>
              </a:ext>
            </a:extLst>
          </p:cNvPr>
          <p:cNvSpPr>
            <a:spLocks noGrp="1"/>
          </p:cNvSpPr>
          <p:nvPr>
            <p:ph sz="quarter" idx="13" hasCustomPrompt="1"/>
          </p:nvPr>
        </p:nvSpPr>
        <p:spPr>
          <a:xfrm>
            <a:off x="407988" y="1844675"/>
            <a:ext cx="11376025" cy="4032250"/>
          </a:xfrm>
        </p:spPr>
        <p:txBody>
          <a:bodyPr/>
          <a:lstStyle>
            <a:lvl1pPr>
              <a:defRPr sz="2800">
                <a:solidFill>
                  <a:srgbClr val="212121"/>
                </a:solidFill>
              </a:defRPr>
            </a:lvl1pPr>
          </a:lstStyle>
          <a:p>
            <a:pPr lvl="0"/>
            <a:r>
              <a:rPr lang="en-GB" dirty="0"/>
              <a:t>Use this space to display a short and impactful sentence, a simple visual or a graph</a:t>
            </a:r>
            <a:endParaRPr lang="en-FI" dirty="0"/>
          </a:p>
        </p:txBody>
      </p:sp>
    </p:spTree>
    <p:extLst>
      <p:ext uri="{BB962C8B-B14F-4D97-AF65-F5344CB8AC3E}">
        <p14:creationId xmlns:p14="http://schemas.microsoft.com/office/powerpoint/2010/main" val="689401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E3AF440-5C52-ECEB-B15D-EBBA951D8C64}"/>
              </a:ext>
            </a:extLst>
          </p:cNvPr>
          <p:cNvSpPr>
            <a:spLocks noGrp="1"/>
          </p:cNvSpPr>
          <p:nvPr>
            <p:ph sz="half" idx="1"/>
          </p:nvPr>
        </p:nvSpPr>
        <p:spPr>
          <a:xfrm>
            <a:off x="407988" y="1828801"/>
            <a:ext cx="5543996" cy="4048124"/>
          </a:xfrm>
        </p:spPr>
        <p:txBody>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F2689DE4-F150-1AC4-080E-1FC4078AEBAD}"/>
              </a:ext>
            </a:extLst>
          </p:cNvPr>
          <p:cNvSpPr>
            <a:spLocks noGrp="1"/>
          </p:cNvSpPr>
          <p:nvPr>
            <p:ph sz="half" idx="2"/>
          </p:nvPr>
        </p:nvSpPr>
        <p:spPr>
          <a:xfrm>
            <a:off x="6240015" y="1828801"/>
            <a:ext cx="5543997" cy="4048124"/>
          </a:xfrm>
        </p:spPr>
        <p:txBody>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D8312907-B270-D4C6-1D58-48393B6FB4D7}"/>
              </a:ext>
            </a:extLst>
          </p:cNvPr>
          <p:cNvSpPr>
            <a:spLocks noGrp="1"/>
          </p:cNvSpPr>
          <p:nvPr>
            <p:ph type="title" hasCustomPrompt="1"/>
          </p:nvPr>
        </p:nvSpPr>
        <p:spPr>
          <a:xfrm>
            <a:off x="407987" y="404813"/>
            <a:ext cx="11376026" cy="1079971"/>
          </a:xfrm>
        </p:spPr>
        <p:txBody>
          <a:bodyPr/>
          <a:lstStyle>
            <a:lvl1pPr>
              <a:defRPr sz="4000">
                <a:solidFill>
                  <a:srgbClr val="212121"/>
                </a:solidFill>
              </a:defRPr>
            </a:lvl1pPr>
          </a:lstStyle>
          <a:p>
            <a:r>
              <a:rPr lang="en-US" dirty="0"/>
              <a:t>This is a headline</a:t>
            </a:r>
            <a:br>
              <a:rPr lang="en-US" dirty="0"/>
            </a:br>
            <a:r>
              <a:rPr lang="en-US" dirty="0"/>
              <a:t>Font size 32 - 40</a:t>
            </a:r>
            <a:endParaRPr lang="fi-FI" dirty="0"/>
          </a:p>
        </p:txBody>
      </p:sp>
    </p:spTree>
    <p:extLst>
      <p:ext uri="{BB962C8B-B14F-4D97-AF65-F5344CB8AC3E}">
        <p14:creationId xmlns:p14="http://schemas.microsoft.com/office/powerpoint/2010/main" val="11339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3"/>
        </a:solidFill>
        <a:effectLst/>
      </p:bgPr>
    </p:bg>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D2A1A8FC-ED18-02E4-A33A-C74DEBE3A1BD}"/>
              </a:ext>
            </a:extLst>
          </p:cNvPr>
          <p:cNvSpPr>
            <a:spLocks noGrp="1"/>
          </p:cNvSpPr>
          <p:nvPr>
            <p:ph sz="half" idx="13"/>
          </p:nvPr>
        </p:nvSpPr>
        <p:spPr>
          <a:xfrm>
            <a:off x="8188779" y="1812175"/>
            <a:ext cx="3595234" cy="4064750"/>
          </a:xfrm>
        </p:spPr>
        <p:txBody>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Content Placeholder 3">
            <a:extLst>
              <a:ext uri="{FF2B5EF4-FFF2-40B4-BE49-F238E27FC236}">
                <a16:creationId xmlns:a16="http://schemas.microsoft.com/office/drawing/2014/main" id="{61A7E812-3905-59E5-8E5D-6237F0EC8394}"/>
              </a:ext>
            </a:extLst>
          </p:cNvPr>
          <p:cNvSpPr>
            <a:spLocks noGrp="1"/>
          </p:cNvSpPr>
          <p:nvPr>
            <p:ph sz="half" idx="14"/>
          </p:nvPr>
        </p:nvSpPr>
        <p:spPr>
          <a:xfrm>
            <a:off x="407368" y="1812175"/>
            <a:ext cx="3595234" cy="4064750"/>
          </a:xfrm>
        </p:spPr>
        <p:txBody>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0" name="Content Placeholder 3">
            <a:extLst>
              <a:ext uri="{FF2B5EF4-FFF2-40B4-BE49-F238E27FC236}">
                <a16:creationId xmlns:a16="http://schemas.microsoft.com/office/drawing/2014/main" id="{59A38E05-03F0-2FCE-2EA3-DC86775266CD}"/>
              </a:ext>
            </a:extLst>
          </p:cNvPr>
          <p:cNvSpPr>
            <a:spLocks noGrp="1"/>
          </p:cNvSpPr>
          <p:nvPr>
            <p:ph sz="half" idx="15"/>
          </p:nvPr>
        </p:nvSpPr>
        <p:spPr>
          <a:xfrm>
            <a:off x="4295800" y="1812175"/>
            <a:ext cx="3595234" cy="4064750"/>
          </a:xfrm>
        </p:spPr>
        <p:txBody>
          <a:bodyPr/>
          <a:lstStyle>
            <a:lvl1pPr>
              <a:defRPr>
                <a:solidFill>
                  <a:srgbClr val="212121"/>
                </a:solidFill>
              </a:defRPr>
            </a:lvl1pPr>
            <a:lvl2pP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itle 1">
            <a:extLst>
              <a:ext uri="{FF2B5EF4-FFF2-40B4-BE49-F238E27FC236}">
                <a16:creationId xmlns:a16="http://schemas.microsoft.com/office/drawing/2014/main" id="{3FA980D5-F79E-E890-DA86-E2A03E270FA6}"/>
              </a:ext>
            </a:extLst>
          </p:cNvPr>
          <p:cNvSpPr>
            <a:spLocks noGrp="1"/>
          </p:cNvSpPr>
          <p:nvPr>
            <p:ph type="title" hasCustomPrompt="1"/>
          </p:nvPr>
        </p:nvSpPr>
        <p:spPr>
          <a:xfrm>
            <a:off x="407987" y="404813"/>
            <a:ext cx="11376026" cy="1079971"/>
          </a:xfrm>
        </p:spPr>
        <p:txBody>
          <a:bodyPr/>
          <a:lstStyle>
            <a:lvl1pPr>
              <a:defRPr sz="4000">
                <a:solidFill>
                  <a:srgbClr val="212121"/>
                </a:solidFill>
              </a:defRPr>
            </a:lvl1pPr>
          </a:lstStyle>
          <a:p>
            <a:r>
              <a:rPr lang="en-US" dirty="0"/>
              <a:t>This is a headline</a:t>
            </a:r>
            <a:br>
              <a:rPr lang="en-US" dirty="0"/>
            </a:br>
            <a:r>
              <a:rPr lang="en-US" dirty="0"/>
              <a:t>Font size 32 - 40</a:t>
            </a:r>
            <a:endParaRPr lang="fi-FI" dirty="0"/>
          </a:p>
        </p:txBody>
      </p:sp>
    </p:spTree>
    <p:extLst>
      <p:ext uri="{BB962C8B-B14F-4D97-AF65-F5344CB8AC3E}">
        <p14:creationId xmlns:p14="http://schemas.microsoft.com/office/powerpoint/2010/main" val="118668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p:bg>
      <p:bgPr>
        <a:solidFill>
          <a:schemeClr val="accent3"/>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11E4B692-D8EE-2089-7427-A5399BE66F38}"/>
              </a:ext>
            </a:extLst>
          </p:cNvPr>
          <p:cNvSpPr>
            <a:spLocks noGrp="1"/>
          </p:cNvSpPr>
          <p:nvPr>
            <p:ph type="body" idx="14" hasCustomPrompt="1"/>
          </p:nvPr>
        </p:nvSpPr>
        <p:spPr>
          <a:xfrm>
            <a:off x="407988" y="1844674"/>
            <a:ext cx="2016119" cy="1296293"/>
          </a:xfrm>
        </p:spPr>
        <p:txBody>
          <a:bodyPr anchor="t" anchorCtr="0"/>
          <a:lstStyle>
            <a:lvl1pPr marL="0" indent="0">
              <a:buNone/>
              <a:defRPr sz="3200" b="1">
                <a:solidFill>
                  <a:srgbClr val="2121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a:t>
            </a:r>
          </a:p>
        </p:txBody>
      </p:sp>
      <p:sp>
        <p:nvSpPr>
          <p:cNvPr id="13" name="Text Placeholder 12">
            <a:extLst>
              <a:ext uri="{FF2B5EF4-FFF2-40B4-BE49-F238E27FC236}">
                <a16:creationId xmlns:a16="http://schemas.microsoft.com/office/drawing/2014/main" id="{7DFA5604-DFA9-5599-E5FB-95F12FB285D5}"/>
              </a:ext>
            </a:extLst>
          </p:cNvPr>
          <p:cNvSpPr>
            <a:spLocks noGrp="1"/>
          </p:cNvSpPr>
          <p:nvPr>
            <p:ph type="body" sz="quarter" idx="15"/>
          </p:nvPr>
        </p:nvSpPr>
        <p:spPr>
          <a:xfrm>
            <a:off x="407988" y="3284538"/>
            <a:ext cx="2015604" cy="2592387"/>
          </a:xfrm>
        </p:spPr>
        <p:txBody>
          <a:bodyPr/>
          <a:lstStyle>
            <a:lvl1pPr>
              <a:defRPr sz="1400">
                <a:solidFill>
                  <a:srgbClr val="212121"/>
                </a:solidFill>
              </a:defRPr>
            </a:lvl1pPr>
            <a:lvl2pPr marL="182563" indent="-182563">
              <a:defRPr sz="1400">
                <a:solidFill>
                  <a:srgbClr val="212121"/>
                </a:solidFill>
              </a:defRPr>
            </a:lvl2pPr>
            <a:lvl3pPr marL="355600" indent="-173038">
              <a:defRPr sz="1400">
                <a:solidFill>
                  <a:srgbClr val="212121"/>
                </a:solidFill>
              </a:defRPr>
            </a:lvl3pPr>
            <a:lvl4pPr marL="539750" indent="-184150">
              <a:defRPr sz="1400">
                <a:solidFill>
                  <a:srgbClr val="212121"/>
                </a:solidFill>
              </a:defRPr>
            </a:lvl4pPr>
            <a:lvl5pPr marL="722313" indent="-182563">
              <a:defRPr sz="1400">
                <a:solidFill>
                  <a:srgbClr val="212121"/>
                </a:solidFill>
              </a:defRPr>
            </a:lvl5pPr>
            <a:lvl6pPr marL="895350" indent="-173038">
              <a:defRPr sz="1400">
                <a:solidFill>
                  <a:srgbClr val="212121"/>
                </a:solidFill>
              </a:defRPr>
            </a:lvl6pPr>
            <a:lvl7pPr marL="1077913" indent="-182563">
              <a:defRPr sz="1400">
                <a:solidFill>
                  <a:srgbClr val="212121"/>
                </a:solidFill>
              </a:defRPr>
            </a:lvl7pPr>
            <a:lvl8pPr marL="1250950" indent="-173038">
              <a:defRPr sz="1400">
                <a:solidFill>
                  <a:srgbClr val="212121"/>
                </a:solidFill>
              </a:defRPr>
            </a:lvl8pPr>
            <a:lvl9pPr marL="1433513" indent="-182563">
              <a:defRPr sz="1400">
                <a:solidFill>
                  <a:srgbClr val="21212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Text Placeholder 2">
            <a:extLst>
              <a:ext uri="{FF2B5EF4-FFF2-40B4-BE49-F238E27FC236}">
                <a16:creationId xmlns:a16="http://schemas.microsoft.com/office/drawing/2014/main" id="{3827A3A4-CC58-367B-E36F-7AC44E8EC4DB}"/>
              </a:ext>
            </a:extLst>
          </p:cNvPr>
          <p:cNvSpPr>
            <a:spLocks noGrp="1"/>
          </p:cNvSpPr>
          <p:nvPr>
            <p:ph type="body" idx="16" hasCustomPrompt="1"/>
          </p:nvPr>
        </p:nvSpPr>
        <p:spPr>
          <a:xfrm>
            <a:off x="2711607" y="1844674"/>
            <a:ext cx="2088765" cy="1296293"/>
          </a:xfrm>
        </p:spPr>
        <p:txBody>
          <a:bodyPr anchor="t" anchorCtr="0"/>
          <a:lstStyle>
            <a:lvl1pPr marL="0" indent="0">
              <a:buNone/>
              <a:defRPr sz="3200" b="1">
                <a:solidFill>
                  <a:srgbClr val="2121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17" name="Text Placeholder 2">
            <a:extLst>
              <a:ext uri="{FF2B5EF4-FFF2-40B4-BE49-F238E27FC236}">
                <a16:creationId xmlns:a16="http://schemas.microsoft.com/office/drawing/2014/main" id="{B6A71658-2640-5820-00C0-A497E0475D02}"/>
              </a:ext>
            </a:extLst>
          </p:cNvPr>
          <p:cNvSpPr>
            <a:spLocks noGrp="1"/>
          </p:cNvSpPr>
          <p:nvPr>
            <p:ph type="body" idx="18" hasCustomPrompt="1"/>
          </p:nvPr>
        </p:nvSpPr>
        <p:spPr>
          <a:xfrm>
            <a:off x="5087880" y="1844674"/>
            <a:ext cx="2016738" cy="1296293"/>
          </a:xfrm>
        </p:spPr>
        <p:txBody>
          <a:bodyPr anchor="t" anchorCtr="0"/>
          <a:lstStyle>
            <a:lvl1pPr marL="0" indent="0">
              <a:buNone/>
              <a:defRPr sz="3200" b="1">
                <a:solidFill>
                  <a:srgbClr val="2121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20" name="Text Placeholder 2">
            <a:extLst>
              <a:ext uri="{FF2B5EF4-FFF2-40B4-BE49-F238E27FC236}">
                <a16:creationId xmlns:a16="http://schemas.microsoft.com/office/drawing/2014/main" id="{E507729F-3FC3-227F-5A8B-85517FBB16B0}"/>
              </a:ext>
            </a:extLst>
          </p:cNvPr>
          <p:cNvSpPr>
            <a:spLocks noGrp="1"/>
          </p:cNvSpPr>
          <p:nvPr>
            <p:ph type="body" idx="20" hasCustomPrompt="1"/>
          </p:nvPr>
        </p:nvSpPr>
        <p:spPr>
          <a:xfrm>
            <a:off x="7392126" y="1844674"/>
            <a:ext cx="2088765" cy="1296293"/>
          </a:xfrm>
        </p:spPr>
        <p:txBody>
          <a:bodyPr anchor="t" anchorCtr="0"/>
          <a:lstStyle>
            <a:lvl1pPr marL="0" indent="0">
              <a:buNone/>
              <a:defRPr sz="3200" b="1">
                <a:solidFill>
                  <a:srgbClr val="2121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22" name="Text Placeholder 2">
            <a:extLst>
              <a:ext uri="{FF2B5EF4-FFF2-40B4-BE49-F238E27FC236}">
                <a16:creationId xmlns:a16="http://schemas.microsoft.com/office/drawing/2014/main" id="{2B959ACE-C45A-F672-6EF3-2497A285A008}"/>
              </a:ext>
            </a:extLst>
          </p:cNvPr>
          <p:cNvSpPr>
            <a:spLocks noGrp="1"/>
          </p:cNvSpPr>
          <p:nvPr>
            <p:ph type="body" idx="22" hasCustomPrompt="1"/>
          </p:nvPr>
        </p:nvSpPr>
        <p:spPr>
          <a:xfrm>
            <a:off x="9768409" y="1844674"/>
            <a:ext cx="2016120" cy="1296293"/>
          </a:xfrm>
        </p:spPr>
        <p:txBody>
          <a:bodyPr anchor="t" anchorCtr="0"/>
          <a:lstStyle>
            <a:lvl1pPr marL="0" indent="0">
              <a:buNone/>
              <a:defRPr sz="3200" b="1">
                <a:solidFill>
                  <a:srgbClr val="21212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p>
        </p:txBody>
      </p:sp>
      <p:sp>
        <p:nvSpPr>
          <p:cNvPr id="26" name="Text Placeholder 12">
            <a:extLst>
              <a:ext uri="{FF2B5EF4-FFF2-40B4-BE49-F238E27FC236}">
                <a16:creationId xmlns:a16="http://schemas.microsoft.com/office/drawing/2014/main" id="{D9D79536-3D7F-7D6F-2BE3-5C618CB120D9}"/>
              </a:ext>
            </a:extLst>
          </p:cNvPr>
          <p:cNvSpPr>
            <a:spLocks noGrp="1"/>
          </p:cNvSpPr>
          <p:nvPr>
            <p:ph type="body" sz="quarter" idx="23"/>
          </p:nvPr>
        </p:nvSpPr>
        <p:spPr>
          <a:xfrm>
            <a:off x="2711624" y="3284538"/>
            <a:ext cx="2088232" cy="2592387"/>
          </a:xfrm>
        </p:spPr>
        <p:txBody>
          <a:bodyPr/>
          <a:lstStyle>
            <a:lvl1pPr>
              <a:defRPr sz="1400">
                <a:solidFill>
                  <a:srgbClr val="212121"/>
                </a:solidFill>
              </a:defRPr>
            </a:lvl1pPr>
            <a:lvl2pPr marL="182563" indent="-182563">
              <a:defRPr sz="1400">
                <a:solidFill>
                  <a:srgbClr val="212121"/>
                </a:solidFill>
              </a:defRPr>
            </a:lvl2pPr>
            <a:lvl3pPr marL="355600" indent="-173038">
              <a:defRPr sz="1400">
                <a:solidFill>
                  <a:srgbClr val="212121"/>
                </a:solidFill>
              </a:defRPr>
            </a:lvl3pPr>
            <a:lvl4pPr marL="539750" indent="-184150">
              <a:defRPr sz="1400">
                <a:solidFill>
                  <a:srgbClr val="212121"/>
                </a:solidFill>
              </a:defRPr>
            </a:lvl4pPr>
            <a:lvl5pPr marL="722313" indent="-182563">
              <a:defRPr sz="1400">
                <a:solidFill>
                  <a:srgbClr val="212121"/>
                </a:solidFill>
              </a:defRPr>
            </a:lvl5pPr>
            <a:lvl6pPr marL="895350" indent="-173038">
              <a:defRPr sz="1400">
                <a:solidFill>
                  <a:srgbClr val="212121"/>
                </a:solidFill>
              </a:defRPr>
            </a:lvl6pPr>
            <a:lvl7pPr marL="1077913" indent="-182563">
              <a:defRPr sz="1400">
                <a:solidFill>
                  <a:srgbClr val="212121"/>
                </a:solidFill>
              </a:defRPr>
            </a:lvl7pPr>
            <a:lvl8pPr marL="1250950" indent="-173038">
              <a:defRPr sz="1400">
                <a:solidFill>
                  <a:srgbClr val="212121"/>
                </a:solidFill>
              </a:defRPr>
            </a:lvl8pPr>
            <a:lvl9pPr marL="1433513" indent="-182563">
              <a:defRPr sz="1400">
                <a:solidFill>
                  <a:srgbClr val="21212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7" name="Text Placeholder 12">
            <a:extLst>
              <a:ext uri="{FF2B5EF4-FFF2-40B4-BE49-F238E27FC236}">
                <a16:creationId xmlns:a16="http://schemas.microsoft.com/office/drawing/2014/main" id="{E9B545D8-3555-6CE3-D8FD-D2E749B189FA}"/>
              </a:ext>
            </a:extLst>
          </p:cNvPr>
          <p:cNvSpPr>
            <a:spLocks noGrp="1"/>
          </p:cNvSpPr>
          <p:nvPr>
            <p:ph type="body" sz="quarter" idx="24"/>
          </p:nvPr>
        </p:nvSpPr>
        <p:spPr>
          <a:xfrm>
            <a:off x="5088198" y="3284538"/>
            <a:ext cx="2015604" cy="2592387"/>
          </a:xfrm>
        </p:spPr>
        <p:txBody>
          <a:bodyPr/>
          <a:lstStyle>
            <a:lvl1pPr>
              <a:defRPr sz="1400">
                <a:solidFill>
                  <a:srgbClr val="212121"/>
                </a:solidFill>
              </a:defRPr>
            </a:lvl1pPr>
            <a:lvl2pPr marL="182563" indent="-182563">
              <a:defRPr sz="1400">
                <a:solidFill>
                  <a:srgbClr val="212121"/>
                </a:solidFill>
              </a:defRPr>
            </a:lvl2pPr>
            <a:lvl3pPr marL="355600" indent="-173038">
              <a:defRPr sz="1400">
                <a:solidFill>
                  <a:srgbClr val="212121"/>
                </a:solidFill>
              </a:defRPr>
            </a:lvl3pPr>
            <a:lvl4pPr marL="539750" indent="-184150">
              <a:defRPr sz="1400">
                <a:solidFill>
                  <a:srgbClr val="212121"/>
                </a:solidFill>
              </a:defRPr>
            </a:lvl4pPr>
            <a:lvl5pPr marL="722313" indent="-182563">
              <a:defRPr sz="1400">
                <a:solidFill>
                  <a:srgbClr val="212121"/>
                </a:solidFill>
              </a:defRPr>
            </a:lvl5pPr>
            <a:lvl6pPr marL="895350" indent="-173038">
              <a:defRPr sz="1400">
                <a:solidFill>
                  <a:srgbClr val="212121"/>
                </a:solidFill>
              </a:defRPr>
            </a:lvl6pPr>
            <a:lvl7pPr marL="1077913" indent="-182563">
              <a:defRPr sz="1400">
                <a:solidFill>
                  <a:srgbClr val="212121"/>
                </a:solidFill>
              </a:defRPr>
            </a:lvl7pPr>
            <a:lvl8pPr marL="1250950" indent="-173038">
              <a:defRPr sz="1400">
                <a:solidFill>
                  <a:srgbClr val="212121"/>
                </a:solidFill>
              </a:defRPr>
            </a:lvl8pPr>
            <a:lvl9pPr marL="1433513" indent="-182563">
              <a:defRPr sz="1400">
                <a:solidFill>
                  <a:srgbClr val="21212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8" name="Text Placeholder 12">
            <a:extLst>
              <a:ext uri="{FF2B5EF4-FFF2-40B4-BE49-F238E27FC236}">
                <a16:creationId xmlns:a16="http://schemas.microsoft.com/office/drawing/2014/main" id="{6DB34C07-D845-0A71-7110-873D3E54FE62}"/>
              </a:ext>
            </a:extLst>
          </p:cNvPr>
          <p:cNvSpPr>
            <a:spLocks noGrp="1"/>
          </p:cNvSpPr>
          <p:nvPr>
            <p:ph type="body" sz="quarter" idx="25"/>
          </p:nvPr>
        </p:nvSpPr>
        <p:spPr>
          <a:xfrm>
            <a:off x="7392144" y="3284538"/>
            <a:ext cx="2088232" cy="2592387"/>
          </a:xfrm>
        </p:spPr>
        <p:txBody>
          <a:bodyPr/>
          <a:lstStyle>
            <a:lvl1pPr>
              <a:defRPr sz="1400">
                <a:solidFill>
                  <a:srgbClr val="212121"/>
                </a:solidFill>
              </a:defRPr>
            </a:lvl1pPr>
            <a:lvl2pPr marL="182563" indent="-182563">
              <a:defRPr sz="1400">
                <a:solidFill>
                  <a:srgbClr val="212121"/>
                </a:solidFill>
              </a:defRPr>
            </a:lvl2pPr>
            <a:lvl3pPr marL="355600" indent="-173038">
              <a:defRPr sz="1400">
                <a:solidFill>
                  <a:srgbClr val="212121"/>
                </a:solidFill>
              </a:defRPr>
            </a:lvl3pPr>
            <a:lvl4pPr marL="539750" indent="-184150">
              <a:defRPr sz="1400">
                <a:solidFill>
                  <a:srgbClr val="212121"/>
                </a:solidFill>
              </a:defRPr>
            </a:lvl4pPr>
            <a:lvl5pPr marL="722313" indent="-182563">
              <a:defRPr sz="1400">
                <a:solidFill>
                  <a:srgbClr val="212121"/>
                </a:solidFill>
              </a:defRPr>
            </a:lvl5pPr>
            <a:lvl6pPr marL="895350" indent="-173038">
              <a:defRPr sz="1400">
                <a:solidFill>
                  <a:srgbClr val="212121"/>
                </a:solidFill>
              </a:defRPr>
            </a:lvl6pPr>
            <a:lvl7pPr marL="1077913" indent="-182563">
              <a:defRPr sz="1400">
                <a:solidFill>
                  <a:srgbClr val="212121"/>
                </a:solidFill>
              </a:defRPr>
            </a:lvl7pPr>
            <a:lvl8pPr marL="1250950" indent="-173038">
              <a:defRPr sz="1400">
                <a:solidFill>
                  <a:srgbClr val="212121"/>
                </a:solidFill>
              </a:defRPr>
            </a:lvl8pPr>
            <a:lvl9pPr marL="1433513" indent="-182563">
              <a:defRPr sz="1400">
                <a:solidFill>
                  <a:srgbClr val="21212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9" name="Text Placeholder 12">
            <a:extLst>
              <a:ext uri="{FF2B5EF4-FFF2-40B4-BE49-F238E27FC236}">
                <a16:creationId xmlns:a16="http://schemas.microsoft.com/office/drawing/2014/main" id="{812168A2-46B4-55B8-F41F-994C00D2483C}"/>
              </a:ext>
            </a:extLst>
          </p:cNvPr>
          <p:cNvSpPr>
            <a:spLocks noGrp="1"/>
          </p:cNvSpPr>
          <p:nvPr>
            <p:ph type="body" sz="quarter" idx="26"/>
          </p:nvPr>
        </p:nvSpPr>
        <p:spPr>
          <a:xfrm>
            <a:off x="9769028" y="3284538"/>
            <a:ext cx="2015604" cy="2592387"/>
          </a:xfrm>
        </p:spPr>
        <p:txBody>
          <a:bodyPr/>
          <a:lstStyle>
            <a:lvl1pPr>
              <a:defRPr sz="1400">
                <a:solidFill>
                  <a:srgbClr val="212121"/>
                </a:solidFill>
              </a:defRPr>
            </a:lvl1pPr>
            <a:lvl2pPr marL="182563" indent="-182563">
              <a:defRPr sz="1400">
                <a:solidFill>
                  <a:srgbClr val="212121"/>
                </a:solidFill>
              </a:defRPr>
            </a:lvl2pPr>
            <a:lvl3pPr marL="355600" indent="-173038">
              <a:defRPr sz="1400">
                <a:solidFill>
                  <a:srgbClr val="212121"/>
                </a:solidFill>
              </a:defRPr>
            </a:lvl3pPr>
            <a:lvl4pPr marL="539750" indent="-184150">
              <a:defRPr sz="1400">
                <a:solidFill>
                  <a:srgbClr val="212121"/>
                </a:solidFill>
              </a:defRPr>
            </a:lvl4pPr>
            <a:lvl5pPr marL="722313" indent="-182563">
              <a:defRPr sz="1400">
                <a:solidFill>
                  <a:srgbClr val="212121"/>
                </a:solidFill>
              </a:defRPr>
            </a:lvl5pPr>
            <a:lvl6pPr marL="895350" indent="-173038">
              <a:defRPr sz="1400">
                <a:solidFill>
                  <a:srgbClr val="212121"/>
                </a:solidFill>
              </a:defRPr>
            </a:lvl6pPr>
            <a:lvl7pPr marL="1077913" indent="-182563">
              <a:defRPr sz="1400">
                <a:solidFill>
                  <a:srgbClr val="212121"/>
                </a:solidFill>
              </a:defRPr>
            </a:lvl7pPr>
            <a:lvl8pPr marL="1250950" indent="-173038">
              <a:defRPr sz="1400">
                <a:solidFill>
                  <a:srgbClr val="212121"/>
                </a:solidFill>
              </a:defRPr>
            </a:lvl8pPr>
            <a:lvl9pPr marL="1433513" indent="-182563">
              <a:defRPr sz="1400">
                <a:solidFill>
                  <a:srgbClr val="21212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3" name="Title 1">
            <a:extLst>
              <a:ext uri="{FF2B5EF4-FFF2-40B4-BE49-F238E27FC236}">
                <a16:creationId xmlns:a16="http://schemas.microsoft.com/office/drawing/2014/main" id="{241C0D02-65F6-642D-6F9B-882AA9D47F50}"/>
              </a:ext>
            </a:extLst>
          </p:cNvPr>
          <p:cNvSpPr>
            <a:spLocks noGrp="1"/>
          </p:cNvSpPr>
          <p:nvPr>
            <p:ph type="title" hasCustomPrompt="1"/>
          </p:nvPr>
        </p:nvSpPr>
        <p:spPr>
          <a:xfrm>
            <a:off x="407987" y="404813"/>
            <a:ext cx="11376026" cy="1079971"/>
          </a:xfrm>
        </p:spPr>
        <p:txBody>
          <a:bodyPr/>
          <a:lstStyle>
            <a:lvl1pPr>
              <a:defRPr sz="4000">
                <a:solidFill>
                  <a:srgbClr val="212121"/>
                </a:solidFill>
              </a:defRPr>
            </a:lvl1pPr>
          </a:lstStyle>
          <a:p>
            <a:r>
              <a:rPr lang="en-US" dirty="0"/>
              <a:t>This is a headline</a:t>
            </a:r>
            <a:br>
              <a:rPr lang="en-US" dirty="0"/>
            </a:br>
            <a:r>
              <a:rPr lang="en-US" dirty="0"/>
              <a:t>Font size 32 - 40</a:t>
            </a:r>
            <a:endParaRPr lang="fi-FI" dirty="0"/>
          </a:p>
        </p:txBody>
      </p:sp>
    </p:spTree>
    <p:extLst>
      <p:ext uri="{BB962C8B-B14F-4D97-AF65-F5344CB8AC3E}">
        <p14:creationId xmlns:p14="http://schemas.microsoft.com/office/powerpoint/2010/main" val="113957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cess 2">
    <p:bg>
      <p:bgPr>
        <a:solidFill>
          <a:schemeClr val="accent3"/>
        </a:solidFill>
        <a:effectLst/>
      </p:bgPr>
    </p:bg>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2909D46F-AC09-DECA-BACA-C1675FF98C92}"/>
              </a:ext>
            </a:extLst>
          </p:cNvPr>
          <p:cNvSpPr>
            <a:spLocks noGrp="1"/>
          </p:cNvSpPr>
          <p:nvPr>
            <p:ph type="body" sz="quarter" idx="15"/>
          </p:nvPr>
        </p:nvSpPr>
        <p:spPr>
          <a:xfrm>
            <a:off x="407988" y="3573016"/>
            <a:ext cx="2015604" cy="2303909"/>
          </a:xfrm>
        </p:spPr>
        <p:txBody>
          <a:bodyPr/>
          <a:lstStyle>
            <a:lvl1pPr>
              <a:defRPr sz="1400">
                <a:solidFill>
                  <a:srgbClr val="212121"/>
                </a:solidFill>
              </a:defRPr>
            </a:lvl1pPr>
            <a:lvl2pPr marL="182563" indent="-182563">
              <a:defRPr sz="1400">
                <a:solidFill>
                  <a:srgbClr val="212121"/>
                </a:solidFill>
              </a:defRPr>
            </a:lvl2pPr>
            <a:lvl3pPr marL="355600" indent="-173038">
              <a:defRPr sz="1400">
                <a:solidFill>
                  <a:srgbClr val="212121"/>
                </a:solidFill>
              </a:defRPr>
            </a:lvl3pPr>
            <a:lvl4pPr marL="539750" indent="-184150">
              <a:defRPr sz="1400">
                <a:solidFill>
                  <a:srgbClr val="212121"/>
                </a:solidFill>
              </a:defRPr>
            </a:lvl4pPr>
            <a:lvl5pPr marL="722313" indent="-182563">
              <a:defRPr sz="1400">
                <a:solidFill>
                  <a:srgbClr val="212121"/>
                </a:solidFill>
              </a:defRPr>
            </a:lvl5pPr>
            <a:lvl6pPr marL="895350" indent="-173038">
              <a:defRPr sz="1400">
                <a:solidFill>
                  <a:srgbClr val="212121"/>
                </a:solidFill>
              </a:defRPr>
            </a:lvl6pPr>
            <a:lvl7pPr marL="1077913" indent="-182563">
              <a:defRPr sz="1400">
                <a:solidFill>
                  <a:srgbClr val="212121"/>
                </a:solidFill>
              </a:defRPr>
            </a:lvl7pPr>
            <a:lvl8pPr marL="1250950" indent="-173038">
              <a:defRPr sz="1400">
                <a:solidFill>
                  <a:srgbClr val="212121"/>
                </a:solidFill>
              </a:defRPr>
            </a:lvl8pPr>
            <a:lvl9pPr marL="1433513" indent="-182563">
              <a:defRPr sz="1400">
                <a:solidFill>
                  <a:srgbClr val="21212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9" name="Text Placeholder 12">
            <a:extLst>
              <a:ext uri="{FF2B5EF4-FFF2-40B4-BE49-F238E27FC236}">
                <a16:creationId xmlns:a16="http://schemas.microsoft.com/office/drawing/2014/main" id="{687E3998-D801-6A68-FC17-6DEBC7159F75}"/>
              </a:ext>
            </a:extLst>
          </p:cNvPr>
          <p:cNvSpPr>
            <a:spLocks noGrp="1"/>
          </p:cNvSpPr>
          <p:nvPr>
            <p:ph type="body" sz="quarter" idx="23"/>
          </p:nvPr>
        </p:nvSpPr>
        <p:spPr>
          <a:xfrm>
            <a:off x="2711624" y="3573016"/>
            <a:ext cx="2088232" cy="2303909"/>
          </a:xfrm>
        </p:spPr>
        <p:txBody>
          <a:bodyPr/>
          <a:lstStyle>
            <a:lvl1pPr>
              <a:defRPr sz="1400">
                <a:solidFill>
                  <a:srgbClr val="212121"/>
                </a:solidFill>
              </a:defRPr>
            </a:lvl1pPr>
            <a:lvl2pPr marL="182563" indent="-182563">
              <a:defRPr sz="1400">
                <a:solidFill>
                  <a:srgbClr val="212121"/>
                </a:solidFill>
              </a:defRPr>
            </a:lvl2pPr>
            <a:lvl3pPr marL="355600" indent="-173038">
              <a:defRPr sz="1400">
                <a:solidFill>
                  <a:srgbClr val="212121"/>
                </a:solidFill>
              </a:defRPr>
            </a:lvl3pPr>
            <a:lvl4pPr marL="539750" indent="-184150">
              <a:defRPr sz="1400">
                <a:solidFill>
                  <a:srgbClr val="212121"/>
                </a:solidFill>
              </a:defRPr>
            </a:lvl4pPr>
            <a:lvl5pPr marL="722313" indent="-182563">
              <a:defRPr sz="1400">
                <a:solidFill>
                  <a:srgbClr val="212121"/>
                </a:solidFill>
              </a:defRPr>
            </a:lvl5pPr>
            <a:lvl6pPr marL="895350" indent="-173038">
              <a:defRPr sz="1400">
                <a:solidFill>
                  <a:srgbClr val="212121"/>
                </a:solidFill>
              </a:defRPr>
            </a:lvl6pPr>
            <a:lvl7pPr marL="1077913" indent="-182563">
              <a:defRPr sz="1400">
                <a:solidFill>
                  <a:srgbClr val="212121"/>
                </a:solidFill>
              </a:defRPr>
            </a:lvl7pPr>
            <a:lvl8pPr marL="1250950" indent="-173038">
              <a:defRPr sz="1400">
                <a:solidFill>
                  <a:srgbClr val="212121"/>
                </a:solidFill>
              </a:defRPr>
            </a:lvl8pPr>
            <a:lvl9pPr marL="1433513" indent="-182563">
              <a:defRPr sz="1400">
                <a:solidFill>
                  <a:srgbClr val="21212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4" name="Text Placeholder 12">
            <a:extLst>
              <a:ext uri="{FF2B5EF4-FFF2-40B4-BE49-F238E27FC236}">
                <a16:creationId xmlns:a16="http://schemas.microsoft.com/office/drawing/2014/main" id="{D97F3D4F-F6AB-ED14-9484-30FEA1506137}"/>
              </a:ext>
            </a:extLst>
          </p:cNvPr>
          <p:cNvSpPr>
            <a:spLocks noGrp="1"/>
          </p:cNvSpPr>
          <p:nvPr>
            <p:ph type="body" sz="quarter" idx="29"/>
          </p:nvPr>
        </p:nvSpPr>
        <p:spPr>
          <a:xfrm>
            <a:off x="5088198" y="3573016"/>
            <a:ext cx="2015604" cy="2303909"/>
          </a:xfrm>
        </p:spPr>
        <p:txBody>
          <a:bodyPr/>
          <a:lstStyle>
            <a:lvl1pPr>
              <a:defRPr sz="1400">
                <a:solidFill>
                  <a:srgbClr val="212121"/>
                </a:solidFill>
              </a:defRPr>
            </a:lvl1pPr>
            <a:lvl2pPr marL="182563" indent="-182563">
              <a:defRPr sz="1400">
                <a:solidFill>
                  <a:srgbClr val="212121"/>
                </a:solidFill>
              </a:defRPr>
            </a:lvl2pPr>
            <a:lvl3pPr marL="355600" indent="-173038">
              <a:defRPr sz="1400">
                <a:solidFill>
                  <a:srgbClr val="212121"/>
                </a:solidFill>
              </a:defRPr>
            </a:lvl3pPr>
            <a:lvl4pPr marL="539750" indent="-184150">
              <a:defRPr sz="1400">
                <a:solidFill>
                  <a:srgbClr val="212121"/>
                </a:solidFill>
              </a:defRPr>
            </a:lvl4pPr>
            <a:lvl5pPr marL="722313" indent="-182563">
              <a:defRPr sz="1400">
                <a:solidFill>
                  <a:srgbClr val="212121"/>
                </a:solidFill>
              </a:defRPr>
            </a:lvl5pPr>
            <a:lvl6pPr marL="895350" indent="-173038">
              <a:defRPr sz="1400">
                <a:solidFill>
                  <a:srgbClr val="212121"/>
                </a:solidFill>
              </a:defRPr>
            </a:lvl6pPr>
            <a:lvl7pPr marL="1077913" indent="-182563">
              <a:defRPr sz="1400">
                <a:solidFill>
                  <a:srgbClr val="212121"/>
                </a:solidFill>
              </a:defRPr>
            </a:lvl7pPr>
            <a:lvl8pPr marL="1250950" indent="-173038">
              <a:defRPr sz="1400">
                <a:solidFill>
                  <a:srgbClr val="212121"/>
                </a:solidFill>
              </a:defRPr>
            </a:lvl8pPr>
            <a:lvl9pPr marL="1433513" indent="-182563">
              <a:defRPr sz="1400">
                <a:solidFill>
                  <a:srgbClr val="21212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5" name="Text Placeholder 12">
            <a:extLst>
              <a:ext uri="{FF2B5EF4-FFF2-40B4-BE49-F238E27FC236}">
                <a16:creationId xmlns:a16="http://schemas.microsoft.com/office/drawing/2014/main" id="{F5BB4B25-AFF9-AFEA-85BA-E387072E794C}"/>
              </a:ext>
            </a:extLst>
          </p:cNvPr>
          <p:cNvSpPr>
            <a:spLocks noGrp="1"/>
          </p:cNvSpPr>
          <p:nvPr>
            <p:ph type="body" sz="quarter" idx="30"/>
          </p:nvPr>
        </p:nvSpPr>
        <p:spPr>
          <a:xfrm>
            <a:off x="7392144" y="3573016"/>
            <a:ext cx="2088232" cy="2303909"/>
          </a:xfrm>
        </p:spPr>
        <p:txBody>
          <a:bodyPr/>
          <a:lstStyle>
            <a:lvl1pPr>
              <a:defRPr sz="1400">
                <a:solidFill>
                  <a:srgbClr val="212121"/>
                </a:solidFill>
              </a:defRPr>
            </a:lvl1pPr>
            <a:lvl2pPr marL="182563" indent="-182563">
              <a:defRPr sz="1400">
                <a:solidFill>
                  <a:srgbClr val="212121"/>
                </a:solidFill>
              </a:defRPr>
            </a:lvl2pPr>
            <a:lvl3pPr marL="355600" indent="-173038">
              <a:defRPr sz="1400">
                <a:solidFill>
                  <a:srgbClr val="212121"/>
                </a:solidFill>
              </a:defRPr>
            </a:lvl3pPr>
            <a:lvl4pPr marL="539750" indent="-184150">
              <a:defRPr sz="1400">
                <a:solidFill>
                  <a:srgbClr val="212121"/>
                </a:solidFill>
              </a:defRPr>
            </a:lvl4pPr>
            <a:lvl5pPr marL="722313" indent="-182563">
              <a:defRPr sz="1400">
                <a:solidFill>
                  <a:srgbClr val="212121"/>
                </a:solidFill>
              </a:defRPr>
            </a:lvl5pPr>
            <a:lvl6pPr marL="895350" indent="-173038">
              <a:defRPr sz="1400">
                <a:solidFill>
                  <a:srgbClr val="212121"/>
                </a:solidFill>
              </a:defRPr>
            </a:lvl6pPr>
            <a:lvl7pPr marL="1077913" indent="-182563">
              <a:defRPr sz="1400">
                <a:solidFill>
                  <a:srgbClr val="212121"/>
                </a:solidFill>
              </a:defRPr>
            </a:lvl7pPr>
            <a:lvl8pPr marL="1250950" indent="-173038">
              <a:defRPr sz="1400">
                <a:solidFill>
                  <a:srgbClr val="212121"/>
                </a:solidFill>
              </a:defRPr>
            </a:lvl8pPr>
            <a:lvl9pPr marL="1433513" indent="-182563">
              <a:defRPr sz="1400">
                <a:solidFill>
                  <a:srgbClr val="21212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6" name="Text Placeholder 12">
            <a:extLst>
              <a:ext uri="{FF2B5EF4-FFF2-40B4-BE49-F238E27FC236}">
                <a16:creationId xmlns:a16="http://schemas.microsoft.com/office/drawing/2014/main" id="{ADB44BCB-11F4-E11F-6050-6499858CFA4B}"/>
              </a:ext>
            </a:extLst>
          </p:cNvPr>
          <p:cNvSpPr>
            <a:spLocks noGrp="1"/>
          </p:cNvSpPr>
          <p:nvPr>
            <p:ph type="body" sz="quarter" idx="31"/>
          </p:nvPr>
        </p:nvSpPr>
        <p:spPr>
          <a:xfrm>
            <a:off x="9769028" y="3573016"/>
            <a:ext cx="2015604" cy="2303909"/>
          </a:xfrm>
        </p:spPr>
        <p:txBody>
          <a:bodyPr/>
          <a:lstStyle>
            <a:lvl1pPr>
              <a:defRPr sz="1400">
                <a:solidFill>
                  <a:srgbClr val="212121"/>
                </a:solidFill>
              </a:defRPr>
            </a:lvl1pPr>
            <a:lvl2pPr marL="182563" indent="-182563">
              <a:defRPr sz="1400">
                <a:solidFill>
                  <a:srgbClr val="212121"/>
                </a:solidFill>
              </a:defRPr>
            </a:lvl2pPr>
            <a:lvl3pPr marL="355600" indent="-173038">
              <a:defRPr sz="1400">
                <a:solidFill>
                  <a:srgbClr val="212121"/>
                </a:solidFill>
              </a:defRPr>
            </a:lvl3pPr>
            <a:lvl4pPr marL="539750" indent="-184150">
              <a:defRPr sz="1400">
                <a:solidFill>
                  <a:srgbClr val="212121"/>
                </a:solidFill>
              </a:defRPr>
            </a:lvl4pPr>
            <a:lvl5pPr marL="722313" indent="-182563">
              <a:defRPr sz="1400">
                <a:solidFill>
                  <a:srgbClr val="212121"/>
                </a:solidFill>
              </a:defRPr>
            </a:lvl5pPr>
            <a:lvl6pPr marL="895350" indent="-173038">
              <a:defRPr sz="1400">
                <a:solidFill>
                  <a:srgbClr val="212121"/>
                </a:solidFill>
              </a:defRPr>
            </a:lvl6pPr>
            <a:lvl7pPr marL="1077913" indent="-182563">
              <a:defRPr sz="1400">
                <a:solidFill>
                  <a:srgbClr val="212121"/>
                </a:solidFill>
              </a:defRPr>
            </a:lvl7pPr>
            <a:lvl8pPr marL="1250950" indent="-173038">
              <a:defRPr sz="1400">
                <a:solidFill>
                  <a:srgbClr val="212121"/>
                </a:solidFill>
              </a:defRPr>
            </a:lvl8pPr>
            <a:lvl9pPr marL="1433513" indent="-182563">
              <a:defRPr sz="1400">
                <a:solidFill>
                  <a:srgbClr val="21212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7" name="Text Placeholder 2">
            <a:extLst>
              <a:ext uri="{FF2B5EF4-FFF2-40B4-BE49-F238E27FC236}">
                <a16:creationId xmlns:a16="http://schemas.microsoft.com/office/drawing/2014/main" id="{60527BA6-8E7F-91F7-0FF5-EAFF7FBB237A}"/>
              </a:ext>
            </a:extLst>
          </p:cNvPr>
          <p:cNvSpPr>
            <a:spLocks noGrp="1"/>
          </p:cNvSpPr>
          <p:nvPr>
            <p:ph type="body" idx="14"/>
          </p:nvPr>
        </p:nvSpPr>
        <p:spPr>
          <a:xfrm>
            <a:off x="407988" y="1844673"/>
            <a:ext cx="1584000" cy="1584000"/>
          </a:xfrm>
          <a:prstGeom prst="ellipse">
            <a:avLst/>
          </a:prstGeom>
          <a:solidFill>
            <a:srgbClr val="F2F0EF"/>
          </a:solidFill>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dirty="0"/>
          </a:p>
        </p:txBody>
      </p:sp>
      <p:sp>
        <p:nvSpPr>
          <p:cNvPr id="18" name="Text Placeholder 2">
            <a:extLst>
              <a:ext uri="{FF2B5EF4-FFF2-40B4-BE49-F238E27FC236}">
                <a16:creationId xmlns:a16="http://schemas.microsoft.com/office/drawing/2014/main" id="{25B7FD09-6933-9B2C-E660-44271E46576A}"/>
              </a:ext>
            </a:extLst>
          </p:cNvPr>
          <p:cNvSpPr>
            <a:spLocks noGrp="1"/>
          </p:cNvSpPr>
          <p:nvPr>
            <p:ph type="body" idx="16"/>
          </p:nvPr>
        </p:nvSpPr>
        <p:spPr>
          <a:xfrm>
            <a:off x="2711607" y="1844673"/>
            <a:ext cx="1584000" cy="1584000"/>
          </a:xfrm>
          <a:prstGeom prst="ellipse">
            <a:avLst/>
          </a:prstGeom>
          <a:solidFill>
            <a:srgbClr val="F2F0EF"/>
          </a:solidFill>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0" name="Text Placeholder 2">
            <a:extLst>
              <a:ext uri="{FF2B5EF4-FFF2-40B4-BE49-F238E27FC236}">
                <a16:creationId xmlns:a16="http://schemas.microsoft.com/office/drawing/2014/main" id="{7E9BC9FF-8079-A9F7-940B-AD180B5C7111}"/>
              </a:ext>
            </a:extLst>
          </p:cNvPr>
          <p:cNvSpPr>
            <a:spLocks noGrp="1"/>
          </p:cNvSpPr>
          <p:nvPr>
            <p:ph type="body" idx="18"/>
          </p:nvPr>
        </p:nvSpPr>
        <p:spPr>
          <a:xfrm>
            <a:off x="5087880" y="1844673"/>
            <a:ext cx="1584000" cy="1584000"/>
          </a:xfrm>
          <a:prstGeom prst="ellipse">
            <a:avLst/>
          </a:prstGeom>
          <a:solidFill>
            <a:srgbClr val="F2F0EF"/>
          </a:solidFill>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1" name="Text Placeholder 2">
            <a:extLst>
              <a:ext uri="{FF2B5EF4-FFF2-40B4-BE49-F238E27FC236}">
                <a16:creationId xmlns:a16="http://schemas.microsoft.com/office/drawing/2014/main" id="{8BE256EA-AF3A-004E-60D5-EB46182584F3}"/>
              </a:ext>
            </a:extLst>
          </p:cNvPr>
          <p:cNvSpPr>
            <a:spLocks noGrp="1"/>
          </p:cNvSpPr>
          <p:nvPr>
            <p:ph type="body" idx="20"/>
          </p:nvPr>
        </p:nvSpPr>
        <p:spPr>
          <a:xfrm>
            <a:off x="7392126" y="1844673"/>
            <a:ext cx="1584000" cy="1584000"/>
          </a:xfrm>
          <a:prstGeom prst="ellipse">
            <a:avLst/>
          </a:prstGeom>
          <a:solidFill>
            <a:srgbClr val="F2F0EF"/>
          </a:solidFill>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22" name="Text Placeholder 2">
            <a:extLst>
              <a:ext uri="{FF2B5EF4-FFF2-40B4-BE49-F238E27FC236}">
                <a16:creationId xmlns:a16="http://schemas.microsoft.com/office/drawing/2014/main" id="{C3F0EB54-3301-1385-D27F-5E7B2877AC94}"/>
              </a:ext>
            </a:extLst>
          </p:cNvPr>
          <p:cNvSpPr>
            <a:spLocks noGrp="1"/>
          </p:cNvSpPr>
          <p:nvPr>
            <p:ph type="body" idx="22"/>
          </p:nvPr>
        </p:nvSpPr>
        <p:spPr>
          <a:xfrm>
            <a:off x="9768409" y="1844673"/>
            <a:ext cx="1584000" cy="1584000"/>
          </a:xfrm>
          <a:prstGeom prst="ellipse">
            <a:avLst/>
          </a:prstGeom>
          <a:solidFill>
            <a:srgbClr val="F2F0EF"/>
          </a:solidFill>
        </p:spPr>
        <p:txBody>
          <a:bodyPr anchor="ctr" anchorCtr="0"/>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GB"/>
          </a:p>
        </p:txBody>
      </p:sp>
      <p:sp>
        <p:nvSpPr>
          <p:cNvPr id="3" name="Title 1">
            <a:extLst>
              <a:ext uri="{FF2B5EF4-FFF2-40B4-BE49-F238E27FC236}">
                <a16:creationId xmlns:a16="http://schemas.microsoft.com/office/drawing/2014/main" id="{6D3A591E-63B6-6957-EC43-B46251224BAF}"/>
              </a:ext>
            </a:extLst>
          </p:cNvPr>
          <p:cNvSpPr>
            <a:spLocks noGrp="1"/>
          </p:cNvSpPr>
          <p:nvPr>
            <p:ph type="title" hasCustomPrompt="1"/>
          </p:nvPr>
        </p:nvSpPr>
        <p:spPr>
          <a:xfrm>
            <a:off x="407987" y="404813"/>
            <a:ext cx="11376026" cy="1079971"/>
          </a:xfrm>
        </p:spPr>
        <p:txBody>
          <a:bodyPr/>
          <a:lstStyle>
            <a:lvl1pPr>
              <a:defRPr sz="4000">
                <a:solidFill>
                  <a:srgbClr val="212121"/>
                </a:solidFill>
              </a:defRPr>
            </a:lvl1pPr>
          </a:lstStyle>
          <a:p>
            <a:r>
              <a:rPr lang="en-US" dirty="0"/>
              <a:t>This is a headline</a:t>
            </a:r>
            <a:br>
              <a:rPr lang="en-US" dirty="0"/>
            </a:br>
            <a:r>
              <a:rPr lang="en-US" dirty="0"/>
              <a:t>Font size 32 - 40</a:t>
            </a:r>
            <a:endParaRPr lang="fi-FI" dirty="0"/>
          </a:p>
        </p:txBody>
      </p:sp>
    </p:spTree>
    <p:extLst>
      <p:ext uri="{BB962C8B-B14F-4D97-AF65-F5344CB8AC3E}">
        <p14:creationId xmlns:p14="http://schemas.microsoft.com/office/powerpoint/2010/main" val="270783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olid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EBA5-9274-311A-459C-24B8F410499B}"/>
              </a:ext>
            </a:extLst>
          </p:cNvPr>
          <p:cNvSpPr>
            <a:spLocks noGrp="1"/>
          </p:cNvSpPr>
          <p:nvPr>
            <p:ph type="ctrTitle" hasCustomPrompt="1"/>
          </p:nvPr>
        </p:nvSpPr>
        <p:spPr>
          <a:xfrm>
            <a:off x="412647" y="2936558"/>
            <a:ext cx="11371365" cy="984885"/>
          </a:xfrm>
        </p:spPr>
        <p:txBody>
          <a:bodyPr wrap="square" anchor="ctr" anchorCtr="0">
            <a:spAutoFit/>
          </a:bodyPr>
          <a:lstStyle>
            <a:lvl1pPr algn="ctr">
              <a:lnSpc>
                <a:spcPct val="100000"/>
              </a:lnSpc>
              <a:defRPr sz="3200">
                <a:solidFill>
                  <a:srgbClr val="212121"/>
                </a:solidFill>
                <a:latin typeface="+mj-lt"/>
              </a:defRPr>
            </a:lvl1pPr>
          </a:lstStyle>
          <a:p>
            <a:r>
              <a:rPr lang="en-US" dirty="0"/>
              <a:t>This is slide can be used to divide 2 sections, to display a single word or a short sentence/quote</a:t>
            </a:r>
            <a:endParaRPr lang="fi-FI" dirty="0"/>
          </a:p>
        </p:txBody>
      </p:sp>
    </p:spTree>
    <p:extLst>
      <p:ext uri="{BB962C8B-B14F-4D97-AF65-F5344CB8AC3E}">
        <p14:creationId xmlns:p14="http://schemas.microsoft.com/office/powerpoint/2010/main" val="3483138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29922"/>
      </p:ext>
    </p:extLst>
  </p:cSld>
  <p:clrMap bg1="lt1" tx1="dk1" bg2="lt2" tx2="dk2" accent1="accent1" accent2="accent2" accent3="accent3" accent4="accent4" accent5="accent5" accent6="accent6" hlink="hlink" folHlink="folHlink"/>
  <p:sldLayoutIdLst>
    <p:sldLayoutId id="2147483894" r:id="rId1"/>
    <p:sldLayoutId id="2147484078" r:id="rId2"/>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7A399F-1B60-2039-9F6F-C1FD6190B2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Tree>
    <p:extLst>
      <p:ext uri="{BB962C8B-B14F-4D97-AF65-F5344CB8AC3E}">
        <p14:creationId xmlns:p14="http://schemas.microsoft.com/office/powerpoint/2010/main" val="3727134173"/>
      </p:ext>
    </p:extLst>
  </p:cSld>
  <p:clrMap bg1="lt1" tx1="dk1" bg2="lt2" tx2="dk2" accent1="accent1" accent2="accent2" accent3="accent3" accent4="accent4" accent5="accent5" accent6="accent6" hlink="hlink" folHlink="folHlink"/>
  <p:sldLayoutIdLst>
    <p:sldLayoutId id="2147484086" r:id="rId1"/>
    <p:sldLayoutId id="2147483777" r:id="rId2"/>
    <p:sldLayoutId id="2147483787" r:id="rId3"/>
    <p:sldLayoutId id="2147483792" r:id="rId4"/>
    <p:sldLayoutId id="2147484044" r:id="rId5"/>
    <p:sldLayoutId id="2147484072" r:id="rId6"/>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5FC194F-160E-7146-12D0-906567E9F8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Tree>
    <p:extLst>
      <p:ext uri="{BB962C8B-B14F-4D97-AF65-F5344CB8AC3E}">
        <p14:creationId xmlns:p14="http://schemas.microsoft.com/office/powerpoint/2010/main" val="1032709803"/>
      </p:ext>
    </p:extLst>
  </p:cSld>
  <p:clrMap bg1="lt1" tx1="dk1" bg2="lt2" tx2="dk2" accent1="accent1" accent2="accent2" accent3="accent3" accent4="accent4" accent5="accent5" accent6="accent6" hlink="hlink" folHlink="folHlink"/>
  <p:sldLayoutIdLst>
    <p:sldLayoutId id="2147483937" r:id="rId1"/>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83C4B5-DDE8-0AA9-8977-36DF03D1144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Tree>
    <p:extLst>
      <p:ext uri="{BB962C8B-B14F-4D97-AF65-F5344CB8AC3E}">
        <p14:creationId xmlns:p14="http://schemas.microsoft.com/office/powerpoint/2010/main" val="537195271"/>
      </p:ext>
    </p:extLst>
  </p:cSld>
  <p:clrMap bg1="lt1" tx1="dk1" bg2="lt2" tx2="dk2" accent1="accent1" accent2="accent2" accent3="accent3" accent4="accent4" accent5="accent5" accent6="accent6" hlink="hlink" folHlink="folHlink"/>
  <p:sldLayoutIdLst>
    <p:sldLayoutId id="2147483989" r:id="rId1"/>
    <p:sldLayoutId id="2147483993" r:id="rId2"/>
    <p:sldLayoutId id="2147484087" r:id="rId3"/>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E0D11FC7-EFA2-69A1-189F-7A86286A46CC}"/>
              </a:ext>
            </a:extLst>
          </p:cNvPr>
          <p:cNvSpPr>
            <a:spLocks noGrp="1"/>
          </p:cNvSpPr>
          <p:nvPr>
            <p:ph type="body" idx="1"/>
          </p:nvPr>
        </p:nvSpPr>
        <p:spPr>
          <a:xfrm>
            <a:off x="407988" y="1844675"/>
            <a:ext cx="11376025" cy="40322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83C4B5-DDE8-0AA9-8977-36DF03D114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Tree>
    <p:extLst>
      <p:ext uri="{BB962C8B-B14F-4D97-AF65-F5344CB8AC3E}">
        <p14:creationId xmlns:p14="http://schemas.microsoft.com/office/powerpoint/2010/main" val="4206120136"/>
      </p:ext>
    </p:extLst>
  </p:cSld>
  <p:clrMap bg1="lt1" tx1="dk1" bg2="lt2" tx2="dk2" accent1="accent1" accent2="accent2" accent3="accent3" accent4="accent4" accent5="accent5" accent6="accent6" hlink="hlink" folHlink="folHlink"/>
  <p:sldLayoutIdLst>
    <p:sldLayoutId id="2147484089" r:id="rId1"/>
    <p:sldLayoutId id="2147484090" r:id="rId2"/>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0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65E8D-F825-584D-D6FB-F8C43CA5290B}"/>
              </a:ext>
            </a:extLst>
          </p:cNvPr>
          <p:cNvSpPr>
            <a:spLocks noGrp="1"/>
          </p:cNvSpPr>
          <p:nvPr>
            <p:ph type="title"/>
          </p:nvPr>
        </p:nvSpPr>
        <p:spPr>
          <a:xfrm>
            <a:off x="407987" y="404813"/>
            <a:ext cx="11376026" cy="1079971"/>
          </a:xfrm>
          <a:prstGeom prst="rect">
            <a:avLst/>
          </a:prstGeom>
        </p:spPr>
        <p:txBody>
          <a:bodyPr vert="horz" lIns="0" tIns="0" rIns="0" bIns="0" rtlCol="0" anchor="t" anchorCtr="0">
            <a:noAutofit/>
          </a:bodyPr>
          <a:lstStyle/>
          <a:p>
            <a:r>
              <a:rPr lang="en-US"/>
              <a:t>Click to edit Master title style</a:t>
            </a:r>
            <a:endParaRPr lang="fi-FI"/>
          </a:p>
        </p:txBody>
      </p:sp>
      <p:sp>
        <p:nvSpPr>
          <p:cNvPr id="14" name="(c)" hidden="1">
            <a:extLst>
              <a:ext uri="{FF2B5EF4-FFF2-40B4-BE49-F238E27FC236}">
                <a16:creationId xmlns:a16="http://schemas.microsoft.com/office/drawing/2014/main" id="{8C5E7599-C4F7-9F42-0FC3-001CFA949BE0}"/>
              </a:ext>
            </a:extLst>
          </p:cNvPr>
          <p:cNvSpPr txBox="1">
            <a:spLocks noGrp="1" noRot="1" noMove="1" noResize="1" noEditPoints="1" noAdjustHandles="1" noChangeArrowheads="1" noChangeShapeType="1"/>
          </p:cNvSpPr>
          <p:nvPr/>
        </p:nvSpPr>
        <p:spPr>
          <a:xfrm>
            <a:off x="11992930" y="6891795"/>
            <a:ext cx="192360" cy="30778"/>
          </a:xfrm>
          <a:prstGeom prst="rect">
            <a:avLst/>
          </a:prstGeom>
          <a:noFill/>
        </p:spPr>
        <p:txBody>
          <a:bodyPr wrap="none" lIns="0" tIns="0" rIns="0" bIns="0" rtlCol="0">
            <a:spAutoFit/>
          </a:bodyPr>
          <a:lstStyle/>
          <a:p>
            <a:pPr algn="r"/>
            <a:r>
              <a:rPr lang="fi-FI" sz="200" noProof="1">
                <a:solidFill>
                  <a:schemeClr val="bg1"/>
                </a:solidFill>
                <a:latin typeface="+mn-lt"/>
              </a:rPr>
              <a:t>©grow. for</a:t>
            </a:r>
            <a:r>
              <a:rPr lang="fi-FI" sz="200" baseline="0" noProof="1">
                <a:solidFill>
                  <a:schemeClr val="bg1"/>
                </a:solidFill>
                <a:latin typeface="+mn-lt"/>
              </a:rPr>
              <a:t> aalto</a:t>
            </a:r>
            <a:endParaRPr lang="fi-FI" sz="200" noProof="1">
              <a:solidFill>
                <a:schemeClr val="bg1"/>
              </a:solidFill>
              <a:latin typeface="+mn-lt"/>
            </a:endParaRPr>
          </a:p>
        </p:txBody>
      </p:sp>
      <p:pic>
        <p:nvPicPr>
          <p:cNvPr id="15" name="(logo)" descr="Z:\GRW (grow)\logot\copyright_grow.png" hidden="1">
            <a:extLst>
              <a:ext uri="{FF2B5EF4-FFF2-40B4-BE49-F238E27FC236}">
                <a16:creationId xmlns:a16="http://schemas.microsoft.com/office/drawing/2014/main" id="{2253F43D-7AF1-7EB4-2D74-17D11A66FF4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89FC3C2-9CB4-2256-0F0F-AEB6F30FD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5496" y="5956300"/>
            <a:ext cx="770058" cy="711200"/>
          </a:xfrm>
          <a:prstGeom prst="rect">
            <a:avLst/>
          </a:prstGeom>
        </p:spPr>
      </p:pic>
      <p:sp>
        <p:nvSpPr>
          <p:cNvPr id="9" name="Text Placeholder 8">
            <a:extLst>
              <a:ext uri="{FF2B5EF4-FFF2-40B4-BE49-F238E27FC236}">
                <a16:creationId xmlns:a16="http://schemas.microsoft.com/office/drawing/2014/main" id="{93288277-CBEC-8B65-A269-05BFE13D5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080130185"/>
      </p:ext>
    </p:extLst>
  </p:cSld>
  <p:clrMap bg1="lt1" tx1="dk1" bg2="lt2" tx2="dk2" accent1="accent1" accent2="accent2" accent3="accent3" accent4="accent4" accent5="accent5" accent6="accent6" hlink="hlink" folHlink="folHlink"/>
  <p:sldLayoutIdLst>
    <p:sldLayoutId id="2147483890" r:id="rId1"/>
  </p:sldLayoutIdLst>
  <p:hf sldNum="0" hdr="0" ftr="0" dt="0"/>
  <p:txStyles>
    <p:titleStyle>
      <a:lvl1pPr algn="l" defTabSz="914400" rtl="0" eaLnBrk="1" latinLnBrk="0" hangingPunct="1">
        <a:lnSpc>
          <a:spcPct val="90000"/>
        </a:lnSpc>
        <a:spcBef>
          <a:spcPct val="0"/>
        </a:spcBef>
        <a:buNone/>
        <a:defRPr sz="3000" b="1" kern="1200" spc="-50" baseline="0">
          <a:solidFill>
            <a:srgbClr val="21212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2000" kern="1200">
          <a:solidFill>
            <a:srgbClr val="212121"/>
          </a:solidFill>
          <a:latin typeface="+mn-lt"/>
          <a:ea typeface="+mn-ea"/>
          <a:cs typeface="+mn-cs"/>
        </a:defRPr>
      </a:lvl1pPr>
      <a:lvl2pPr marL="266700" indent="-266700" algn="l" defTabSz="914400" rtl="0" eaLnBrk="1" latinLnBrk="0" hangingPunct="1">
        <a:lnSpc>
          <a:spcPct val="100000"/>
        </a:lnSpc>
        <a:spcBef>
          <a:spcPts val="800"/>
        </a:spcBef>
        <a:buFont typeface="Arial" panose="020B0604020202020204" pitchFamily="34" charset="0"/>
        <a:buChar char="•"/>
        <a:defRPr sz="2000" kern="1200">
          <a:solidFill>
            <a:srgbClr val="212121"/>
          </a:solidFill>
          <a:latin typeface="+mn-lt"/>
          <a:ea typeface="+mn-ea"/>
          <a:cs typeface="+mn-cs"/>
        </a:defRPr>
      </a:lvl2pPr>
      <a:lvl3pPr marL="542925"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3pPr>
      <a:lvl4pPr marL="8096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4pPr>
      <a:lvl5pPr marL="10763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5pPr>
      <a:lvl6pPr marL="1343025"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6pPr>
      <a:lvl7pPr marL="1619250" indent="-276225"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7pPr>
      <a:lvl8pPr marL="18859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8pPr>
      <a:lvl9pPr marL="2152650" indent="-266700" algn="l" defTabSz="914400" rtl="0" eaLnBrk="1" latinLnBrk="0" hangingPunct="1">
        <a:lnSpc>
          <a:spcPct val="100000"/>
        </a:lnSpc>
        <a:spcBef>
          <a:spcPts val="800"/>
        </a:spcBef>
        <a:buFont typeface="Arial" panose="020B0604020202020204" pitchFamily="34" charset="0"/>
        <a:buChar char="•"/>
        <a:defRPr sz="1800" kern="1200">
          <a:solidFill>
            <a:srgbClr val="21212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57">
          <p15:clr>
            <a:srgbClr val="F26B43"/>
          </p15:clr>
        </p15:guide>
        <p15:guide id="4" pos="7423">
          <p15:clr>
            <a:srgbClr val="F26B43"/>
          </p15:clr>
        </p15:guide>
        <p15:guide id="5" orient="horz" pos="3702">
          <p15:clr>
            <a:srgbClr val="F26B43"/>
          </p15:clr>
        </p15:guide>
        <p15:guide id="6" orient="horz" pos="255">
          <p15:clr>
            <a:srgbClr val="F26B43"/>
          </p15:clr>
        </p15:guide>
        <p15:guide id="7" orient="horz" pos="1389">
          <p15:clr>
            <a:srgbClr val="F26B43"/>
          </p15:clr>
        </p15:guide>
        <p15:guide id="9" orient="horz" pos="1162">
          <p15:clr>
            <a:srgbClr val="F26B43"/>
          </p15:clr>
        </p15:guide>
        <p15:guide id="10" pos="665">
          <p15:clr>
            <a:srgbClr val="F26B43"/>
          </p15:clr>
        </p15:guide>
        <p15:guide id="11" pos="7015">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live/DPmeIDHRwh0?si=kbl2cXwAZejLFMAA&amp;t=1436"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F651DAB8-CC81-69BF-3971-939A26F7CADF}"/>
              </a:ext>
            </a:extLst>
          </p:cNvPr>
          <p:cNvSpPr>
            <a:spLocks noGrp="1"/>
          </p:cNvSpPr>
          <p:nvPr>
            <p:ph type="ctrTitle"/>
          </p:nvPr>
        </p:nvSpPr>
        <p:spPr>
          <a:xfrm>
            <a:off x="407988" y="2936557"/>
            <a:ext cx="9792468" cy="492443"/>
          </a:xfrm>
        </p:spPr>
        <p:txBody>
          <a:bodyPr/>
          <a:lstStyle/>
          <a:p>
            <a:r>
              <a:rPr lang="en-FI" dirty="0"/>
              <a:t>Marsio stages PowerPoint</a:t>
            </a:r>
          </a:p>
        </p:txBody>
      </p:sp>
      <p:sp>
        <p:nvSpPr>
          <p:cNvPr id="4" name="Subtitle 3">
            <a:extLst>
              <a:ext uri="{FF2B5EF4-FFF2-40B4-BE49-F238E27FC236}">
                <a16:creationId xmlns:a16="http://schemas.microsoft.com/office/drawing/2014/main" id="{ADADDC93-171C-EB18-428A-11E65AEA2541}"/>
              </a:ext>
            </a:extLst>
          </p:cNvPr>
          <p:cNvSpPr>
            <a:spLocks noGrp="1"/>
          </p:cNvSpPr>
          <p:nvPr>
            <p:ph type="subTitle" idx="1"/>
          </p:nvPr>
        </p:nvSpPr>
        <p:spPr/>
        <p:txBody>
          <a:bodyPr/>
          <a:lstStyle/>
          <a:p>
            <a:endParaRPr lang="en-FI"/>
          </a:p>
        </p:txBody>
      </p:sp>
      <p:sp>
        <p:nvSpPr>
          <p:cNvPr id="7" name="Text Placeholder 23">
            <a:extLst>
              <a:ext uri="{FF2B5EF4-FFF2-40B4-BE49-F238E27FC236}">
                <a16:creationId xmlns:a16="http://schemas.microsoft.com/office/drawing/2014/main" id="{0647BF52-BE22-AB6B-1829-A424BC4E9BEF}"/>
              </a:ext>
            </a:extLst>
          </p:cNvPr>
          <p:cNvSpPr>
            <a:spLocks noGrp="1"/>
          </p:cNvSpPr>
          <p:nvPr>
            <p:ph type="body" sz="quarter" idx="13"/>
          </p:nvPr>
        </p:nvSpPr>
        <p:spPr>
          <a:xfrm>
            <a:off x="407989" y="4869160"/>
            <a:ext cx="9792468" cy="276999"/>
          </a:xfrm>
        </p:spPr>
        <p:txBody>
          <a:bodyPr/>
          <a:lstStyle/>
          <a:p>
            <a:r>
              <a:rPr lang="en-FI" dirty="0"/>
              <a:t>Communications services, 17.3.2026</a:t>
            </a:r>
          </a:p>
        </p:txBody>
      </p:sp>
    </p:spTree>
    <p:extLst>
      <p:ext uri="{BB962C8B-B14F-4D97-AF65-F5344CB8AC3E}">
        <p14:creationId xmlns:p14="http://schemas.microsoft.com/office/powerpoint/2010/main" val="108437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001C1F-6BF9-BE7D-6079-19F7112AF61F}"/>
              </a:ext>
            </a:extLst>
          </p:cNvPr>
          <p:cNvSpPr>
            <a:spLocks noGrp="1"/>
          </p:cNvSpPr>
          <p:nvPr>
            <p:ph type="pic" sz="quarter" idx="13"/>
          </p:nvPr>
        </p:nvSpPr>
        <p:spPr/>
      </p:sp>
      <p:sp>
        <p:nvSpPr>
          <p:cNvPr id="2" name="Title 1">
            <a:extLst>
              <a:ext uri="{FF2B5EF4-FFF2-40B4-BE49-F238E27FC236}">
                <a16:creationId xmlns:a16="http://schemas.microsoft.com/office/drawing/2014/main" id="{5096AE6F-5AC5-3C15-69E2-A7824C394289}"/>
              </a:ext>
            </a:extLst>
          </p:cNvPr>
          <p:cNvSpPr>
            <a:spLocks noGrp="1"/>
          </p:cNvSpPr>
          <p:nvPr>
            <p:ph type="title"/>
          </p:nvPr>
        </p:nvSpPr>
        <p:spPr/>
        <p:txBody>
          <a:bodyPr/>
          <a:lstStyle/>
          <a:p>
            <a:endParaRPr lang="en-FI"/>
          </a:p>
        </p:txBody>
      </p:sp>
      <p:sp>
        <p:nvSpPr>
          <p:cNvPr id="4" name="Vertical Text Placeholder 3">
            <a:extLst>
              <a:ext uri="{FF2B5EF4-FFF2-40B4-BE49-F238E27FC236}">
                <a16:creationId xmlns:a16="http://schemas.microsoft.com/office/drawing/2014/main" id="{0002B017-7E60-5927-C45A-ACAF9CD59BFB}"/>
              </a:ext>
            </a:extLst>
          </p:cNvPr>
          <p:cNvSpPr>
            <a:spLocks noGrp="1"/>
          </p:cNvSpPr>
          <p:nvPr>
            <p:ph type="body" orient="vert" sz="quarter" idx="18"/>
          </p:nvPr>
        </p:nvSpPr>
        <p:spPr/>
        <p:txBody>
          <a:bodyPr/>
          <a:lstStyle/>
          <a:p>
            <a:endParaRPr lang="en-FI"/>
          </a:p>
        </p:txBody>
      </p:sp>
    </p:spTree>
    <p:extLst>
      <p:ext uri="{BB962C8B-B14F-4D97-AF65-F5344CB8AC3E}">
        <p14:creationId xmlns:p14="http://schemas.microsoft.com/office/powerpoint/2010/main" val="322271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7A234509-06ED-C386-AC43-A5461F7621AE}"/>
              </a:ext>
            </a:extLst>
          </p:cNvPr>
          <p:cNvSpPr>
            <a:spLocks noGrp="1"/>
          </p:cNvSpPr>
          <p:nvPr>
            <p:ph type="body" sz="quarter" idx="15"/>
          </p:nvPr>
        </p:nvSpPr>
        <p:spPr>
          <a:xfrm>
            <a:off x="407988" y="3573016"/>
            <a:ext cx="2015604" cy="2303909"/>
          </a:xfrm>
        </p:spPr>
        <p:txBody>
          <a:bodyPr/>
          <a:lstStyle/>
          <a:p>
            <a:endParaRPr lang="fi-FI" dirty="0"/>
          </a:p>
        </p:txBody>
      </p:sp>
      <p:sp>
        <p:nvSpPr>
          <p:cNvPr id="4" name="Tekstin paikkamerkki 3">
            <a:extLst>
              <a:ext uri="{FF2B5EF4-FFF2-40B4-BE49-F238E27FC236}">
                <a16:creationId xmlns:a16="http://schemas.microsoft.com/office/drawing/2014/main" id="{757CAC8C-A211-45FE-92D1-0C9B0310FF68}"/>
              </a:ext>
            </a:extLst>
          </p:cNvPr>
          <p:cNvSpPr>
            <a:spLocks noGrp="1"/>
          </p:cNvSpPr>
          <p:nvPr>
            <p:ph type="body" sz="quarter" idx="23"/>
          </p:nvPr>
        </p:nvSpPr>
        <p:spPr>
          <a:xfrm>
            <a:off x="2711624" y="3573016"/>
            <a:ext cx="2088232" cy="2303909"/>
          </a:xfrm>
        </p:spPr>
        <p:txBody>
          <a:bodyPr/>
          <a:lstStyle/>
          <a:p>
            <a:endParaRPr lang="fi-FI" dirty="0"/>
          </a:p>
        </p:txBody>
      </p:sp>
      <p:sp>
        <p:nvSpPr>
          <p:cNvPr id="21" name="Text Placeholder 20">
            <a:extLst>
              <a:ext uri="{FF2B5EF4-FFF2-40B4-BE49-F238E27FC236}">
                <a16:creationId xmlns:a16="http://schemas.microsoft.com/office/drawing/2014/main" id="{77B52CD9-F19A-A685-E754-476769FABA26}"/>
              </a:ext>
            </a:extLst>
          </p:cNvPr>
          <p:cNvSpPr>
            <a:spLocks noGrp="1"/>
          </p:cNvSpPr>
          <p:nvPr>
            <p:ph type="body" sz="quarter" idx="29"/>
          </p:nvPr>
        </p:nvSpPr>
        <p:spPr/>
        <p:txBody>
          <a:bodyPr/>
          <a:lstStyle/>
          <a:p>
            <a:endParaRPr lang="en-FI"/>
          </a:p>
        </p:txBody>
      </p:sp>
      <p:sp>
        <p:nvSpPr>
          <p:cNvPr id="22" name="Text Placeholder 21">
            <a:extLst>
              <a:ext uri="{FF2B5EF4-FFF2-40B4-BE49-F238E27FC236}">
                <a16:creationId xmlns:a16="http://schemas.microsoft.com/office/drawing/2014/main" id="{1685C199-E718-348D-4D38-4D2B71708D5A}"/>
              </a:ext>
            </a:extLst>
          </p:cNvPr>
          <p:cNvSpPr>
            <a:spLocks noGrp="1"/>
          </p:cNvSpPr>
          <p:nvPr>
            <p:ph type="body" sz="quarter" idx="30"/>
          </p:nvPr>
        </p:nvSpPr>
        <p:spPr/>
        <p:txBody>
          <a:bodyPr/>
          <a:lstStyle/>
          <a:p>
            <a:endParaRPr lang="en-FI"/>
          </a:p>
        </p:txBody>
      </p:sp>
      <p:sp>
        <p:nvSpPr>
          <p:cNvPr id="23" name="Text Placeholder 22">
            <a:extLst>
              <a:ext uri="{FF2B5EF4-FFF2-40B4-BE49-F238E27FC236}">
                <a16:creationId xmlns:a16="http://schemas.microsoft.com/office/drawing/2014/main" id="{D8BA1983-65BB-091F-8B39-A8C37EF33E5F}"/>
              </a:ext>
            </a:extLst>
          </p:cNvPr>
          <p:cNvSpPr>
            <a:spLocks noGrp="1"/>
          </p:cNvSpPr>
          <p:nvPr>
            <p:ph type="body" sz="quarter" idx="31"/>
          </p:nvPr>
        </p:nvSpPr>
        <p:spPr/>
        <p:txBody>
          <a:bodyPr/>
          <a:lstStyle/>
          <a:p>
            <a:endParaRPr lang="en-FI"/>
          </a:p>
        </p:txBody>
      </p:sp>
      <p:sp>
        <p:nvSpPr>
          <p:cNvPr id="8" name="Tekstin paikkamerkki 7">
            <a:extLst>
              <a:ext uri="{FF2B5EF4-FFF2-40B4-BE49-F238E27FC236}">
                <a16:creationId xmlns:a16="http://schemas.microsoft.com/office/drawing/2014/main" id="{982E34B8-6169-BC17-7845-585C3ED1CC6C}"/>
              </a:ext>
            </a:extLst>
          </p:cNvPr>
          <p:cNvSpPr>
            <a:spLocks noGrp="1"/>
          </p:cNvSpPr>
          <p:nvPr>
            <p:ph type="body" idx="14"/>
          </p:nvPr>
        </p:nvSpPr>
        <p:spPr>
          <a:xfrm>
            <a:off x="407988" y="1844673"/>
            <a:ext cx="1584000" cy="1584000"/>
          </a:xfrm>
        </p:spPr>
        <p:txBody>
          <a:bodyPr/>
          <a:lstStyle/>
          <a:p>
            <a:endParaRPr lang="fi-FI" dirty="0"/>
          </a:p>
        </p:txBody>
      </p:sp>
      <p:sp>
        <p:nvSpPr>
          <p:cNvPr id="9" name="Tekstin paikkamerkki 8">
            <a:extLst>
              <a:ext uri="{FF2B5EF4-FFF2-40B4-BE49-F238E27FC236}">
                <a16:creationId xmlns:a16="http://schemas.microsoft.com/office/drawing/2014/main" id="{D8B203F8-5273-61D4-FD7C-D220DB301632}"/>
              </a:ext>
            </a:extLst>
          </p:cNvPr>
          <p:cNvSpPr>
            <a:spLocks noGrp="1"/>
          </p:cNvSpPr>
          <p:nvPr>
            <p:ph type="body" idx="16"/>
          </p:nvPr>
        </p:nvSpPr>
        <p:spPr>
          <a:xfrm>
            <a:off x="2711607" y="1844673"/>
            <a:ext cx="1584000" cy="1584000"/>
          </a:xfrm>
        </p:spPr>
        <p:txBody>
          <a:bodyPr/>
          <a:lstStyle/>
          <a:p>
            <a:endParaRPr lang="fi-FI" dirty="0"/>
          </a:p>
        </p:txBody>
      </p:sp>
      <p:sp>
        <p:nvSpPr>
          <p:cNvPr id="10" name="Tekstin paikkamerkki 9">
            <a:extLst>
              <a:ext uri="{FF2B5EF4-FFF2-40B4-BE49-F238E27FC236}">
                <a16:creationId xmlns:a16="http://schemas.microsoft.com/office/drawing/2014/main" id="{59AECDB5-A804-BD3E-CB01-37AA82579388}"/>
              </a:ext>
            </a:extLst>
          </p:cNvPr>
          <p:cNvSpPr>
            <a:spLocks noGrp="1"/>
          </p:cNvSpPr>
          <p:nvPr>
            <p:ph type="body" idx="18"/>
          </p:nvPr>
        </p:nvSpPr>
        <p:spPr>
          <a:xfrm>
            <a:off x="5087880" y="1844673"/>
            <a:ext cx="1584000" cy="1584000"/>
          </a:xfrm>
        </p:spPr>
        <p:txBody>
          <a:bodyPr/>
          <a:lstStyle/>
          <a:p>
            <a:endParaRPr lang="fi-FI" dirty="0"/>
          </a:p>
        </p:txBody>
      </p:sp>
      <p:sp>
        <p:nvSpPr>
          <p:cNvPr id="11" name="Tekstin paikkamerkki 10">
            <a:extLst>
              <a:ext uri="{FF2B5EF4-FFF2-40B4-BE49-F238E27FC236}">
                <a16:creationId xmlns:a16="http://schemas.microsoft.com/office/drawing/2014/main" id="{FDC60C5A-3ED4-859C-8E15-D1F4DB1D0DA8}"/>
              </a:ext>
            </a:extLst>
          </p:cNvPr>
          <p:cNvSpPr>
            <a:spLocks noGrp="1"/>
          </p:cNvSpPr>
          <p:nvPr>
            <p:ph type="body" idx="20"/>
          </p:nvPr>
        </p:nvSpPr>
        <p:spPr>
          <a:xfrm>
            <a:off x="7392126" y="1844673"/>
            <a:ext cx="1584000" cy="1584000"/>
          </a:xfrm>
        </p:spPr>
        <p:txBody>
          <a:bodyPr/>
          <a:lstStyle/>
          <a:p>
            <a:endParaRPr lang="fi-FI" dirty="0"/>
          </a:p>
        </p:txBody>
      </p:sp>
      <p:sp>
        <p:nvSpPr>
          <p:cNvPr id="12" name="Tekstin paikkamerkki 11">
            <a:extLst>
              <a:ext uri="{FF2B5EF4-FFF2-40B4-BE49-F238E27FC236}">
                <a16:creationId xmlns:a16="http://schemas.microsoft.com/office/drawing/2014/main" id="{238FB80C-270A-CEF0-CE7B-273CA9204528}"/>
              </a:ext>
            </a:extLst>
          </p:cNvPr>
          <p:cNvSpPr>
            <a:spLocks noGrp="1"/>
          </p:cNvSpPr>
          <p:nvPr>
            <p:ph type="body" idx="22"/>
          </p:nvPr>
        </p:nvSpPr>
        <p:spPr>
          <a:xfrm>
            <a:off x="9768409" y="1844673"/>
            <a:ext cx="1584000" cy="1584000"/>
          </a:xfrm>
        </p:spPr>
        <p:txBody>
          <a:bodyPr/>
          <a:lstStyle/>
          <a:p>
            <a:endParaRPr lang="fi-FI" dirty="0"/>
          </a:p>
        </p:txBody>
      </p:sp>
      <p:sp>
        <p:nvSpPr>
          <p:cNvPr id="20" name="Title 19">
            <a:extLst>
              <a:ext uri="{FF2B5EF4-FFF2-40B4-BE49-F238E27FC236}">
                <a16:creationId xmlns:a16="http://schemas.microsoft.com/office/drawing/2014/main" id="{442995D1-FD47-E6DF-A3E0-0B5D61259811}"/>
              </a:ext>
            </a:extLst>
          </p:cNvPr>
          <p:cNvSpPr>
            <a:spLocks noGrp="1"/>
          </p:cNvSpPr>
          <p:nvPr>
            <p:ph type="title"/>
          </p:nvPr>
        </p:nvSpPr>
        <p:spPr/>
        <p:txBody>
          <a:bodyPr/>
          <a:lstStyle/>
          <a:p>
            <a:endParaRPr lang="en-FI" dirty="0"/>
          </a:p>
        </p:txBody>
      </p:sp>
    </p:spTree>
    <p:extLst>
      <p:ext uri="{BB962C8B-B14F-4D97-AF65-F5344CB8AC3E}">
        <p14:creationId xmlns:p14="http://schemas.microsoft.com/office/powerpoint/2010/main" val="85789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16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A74D-BF41-31C8-294B-5A2980176FA1}"/>
              </a:ext>
            </a:extLst>
          </p:cNvPr>
          <p:cNvSpPr>
            <a:spLocks noGrp="1"/>
          </p:cNvSpPr>
          <p:nvPr>
            <p:ph type="title"/>
          </p:nvPr>
        </p:nvSpPr>
        <p:spPr/>
        <p:txBody>
          <a:bodyPr/>
          <a:lstStyle/>
          <a:p>
            <a:r>
              <a:rPr lang="en-US">
                <a:solidFill>
                  <a:srgbClr val="212121"/>
                </a:solidFill>
              </a:rPr>
              <a:t>How to create</a:t>
            </a:r>
            <a:br>
              <a:rPr lang="en-US">
                <a:solidFill>
                  <a:srgbClr val="212121"/>
                </a:solidFill>
              </a:rPr>
            </a:br>
            <a:r>
              <a:rPr lang="en-US">
                <a:solidFill>
                  <a:srgbClr val="212121"/>
                </a:solidFill>
              </a:rPr>
              <a:t>a new page</a:t>
            </a:r>
            <a:br>
              <a:rPr lang="en-US">
                <a:solidFill>
                  <a:srgbClr val="212121"/>
                </a:solidFill>
              </a:rPr>
            </a:br>
            <a:endParaRPr lang="en-GB" dirty="0">
              <a:solidFill>
                <a:srgbClr val="212121"/>
              </a:solidFill>
            </a:endParaRPr>
          </a:p>
        </p:txBody>
      </p:sp>
      <p:sp>
        <p:nvSpPr>
          <p:cNvPr id="4" name="Text Placeholder 3">
            <a:extLst>
              <a:ext uri="{FF2B5EF4-FFF2-40B4-BE49-F238E27FC236}">
                <a16:creationId xmlns:a16="http://schemas.microsoft.com/office/drawing/2014/main" id="{6A1FE08F-A94A-C5E2-3BC3-56E61A7F4CF7}"/>
              </a:ext>
            </a:extLst>
          </p:cNvPr>
          <p:cNvSpPr>
            <a:spLocks noGrp="1"/>
          </p:cNvSpPr>
          <p:nvPr>
            <p:ph idx="4294967295"/>
          </p:nvPr>
        </p:nvSpPr>
        <p:spPr>
          <a:xfrm>
            <a:off x="407988" y="1778925"/>
            <a:ext cx="11376025" cy="4098000"/>
          </a:xfrm>
        </p:spPr>
        <p:txBody>
          <a:bodyPr/>
          <a:lstStyle/>
          <a:p>
            <a:r>
              <a:rPr lang="en-US" sz="2000">
                <a:solidFill>
                  <a:srgbClr val="212121"/>
                </a:solidFill>
              </a:rPr>
              <a:t>Choose </a:t>
            </a:r>
            <a:r>
              <a:rPr lang="en-US" sz="2000" b="1">
                <a:solidFill>
                  <a:srgbClr val="212121"/>
                </a:solidFill>
              </a:rPr>
              <a:t>“Home / New slide" </a:t>
            </a:r>
            <a:br>
              <a:rPr lang="en-US" sz="2000">
                <a:solidFill>
                  <a:srgbClr val="212121"/>
                </a:solidFill>
              </a:rPr>
            </a:br>
            <a:r>
              <a:rPr lang="en-US" sz="2000">
                <a:solidFill>
                  <a:srgbClr val="212121"/>
                </a:solidFill>
              </a:rPr>
              <a:t>to open a menu of the theme layouts. </a:t>
            </a:r>
          </a:p>
          <a:p>
            <a:r>
              <a:rPr lang="en-US" sz="2000">
                <a:solidFill>
                  <a:srgbClr val="212121"/>
                </a:solidFill>
              </a:rPr>
              <a:t>Once the new slide has been added,</a:t>
            </a:r>
            <a:br>
              <a:rPr lang="en-US" sz="2000">
                <a:solidFill>
                  <a:srgbClr val="212121"/>
                </a:solidFill>
              </a:rPr>
            </a:br>
            <a:r>
              <a:rPr lang="en-US" sz="2000">
                <a:solidFill>
                  <a:srgbClr val="212121"/>
                </a:solidFill>
              </a:rPr>
              <a:t>you can change the layout by choosing</a:t>
            </a:r>
            <a:br>
              <a:rPr lang="en-US" sz="2000">
                <a:solidFill>
                  <a:srgbClr val="212121"/>
                </a:solidFill>
              </a:rPr>
            </a:br>
            <a:r>
              <a:rPr lang="en-US" sz="2000" b="1">
                <a:solidFill>
                  <a:srgbClr val="212121"/>
                </a:solidFill>
              </a:rPr>
              <a:t>“Home / Layout”.</a:t>
            </a:r>
          </a:p>
          <a:p>
            <a:r>
              <a:rPr lang="en-US" sz="2000">
                <a:solidFill>
                  <a:srgbClr val="212121"/>
                </a:solidFill>
              </a:rPr>
              <a:t>For Finnish and more instructions, </a:t>
            </a:r>
            <a:br>
              <a:rPr lang="en-US" sz="2000">
                <a:solidFill>
                  <a:srgbClr val="212121"/>
                </a:solidFill>
              </a:rPr>
            </a:br>
            <a:r>
              <a:rPr lang="en-US" sz="2000">
                <a:solidFill>
                  <a:srgbClr val="212121"/>
                </a:solidFill>
              </a:rPr>
              <a:t>see the notes to this slide.</a:t>
            </a:r>
          </a:p>
          <a:p>
            <a:endParaRPr lang="en-GB" sz="2000" dirty="0">
              <a:solidFill>
                <a:srgbClr val="212121"/>
              </a:solidFill>
            </a:endParaRPr>
          </a:p>
        </p:txBody>
      </p:sp>
      <p:pic>
        <p:nvPicPr>
          <p:cNvPr id="7" name="Picture 6">
            <a:extLst>
              <a:ext uri="{FF2B5EF4-FFF2-40B4-BE49-F238E27FC236}">
                <a16:creationId xmlns:a16="http://schemas.microsoft.com/office/drawing/2014/main" id="{4EDCB143-0B96-81D2-887D-E9158849E5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66522" y="746394"/>
            <a:ext cx="4918020" cy="4977997"/>
          </a:xfrm>
          <a:prstGeom prst="rect">
            <a:avLst/>
          </a:prstGeom>
        </p:spPr>
      </p:pic>
      <p:sp>
        <p:nvSpPr>
          <p:cNvPr id="3" name="Oval 2">
            <a:extLst>
              <a:ext uri="{FF2B5EF4-FFF2-40B4-BE49-F238E27FC236}">
                <a16:creationId xmlns:a16="http://schemas.microsoft.com/office/drawing/2014/main" id="{AB6CAD6D-27FD-6668-14D5-6E258578EE4A}"/>
              </a:ext>
            </a:extLst>
          </p:cNvPr>
          <p:cNvSpPr/>
          <p:nvPr/>
        </p:nvSpPr>
        <p:spPr>
          <a:xfrm>
            <a:off x="6885612" y="898296"/>
            <a:ext cx="566928" cy="56692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600" dirty="0" err="1">
              <a:solidFill>
                <a:schemeClr val="tx1"/>
              </a:solidFill>
              <a:latin typeface="+mj-lt"/>
            </a:endParaRPr>
          </a:p>
        </p:txBody>
      </p:sp>
    </p:spTree>
    <p:extLst>
      <p:ext uri="{BB962C8B-B14F-4D97-AF65-F5344CB8AC3E}">
        <p14:creationId xmlns:p14="http://schemas.microsoft.com/office/powerpoint/2010/main" val="415551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1208-7A8F-6467-06D1-C7ECAD615D68}"/>
              </a:ext>
            </a:extLst>
          </p:cNvPr>
          <p:cNvSpPr>
            <a:spLocks noGrp="1"/>
          </p:cNvSpPr>
          <p:nvPr>
            <p:ph type="title"/>
          </p:nvPr>
        </p:nvSpPr>
        <p:spPr>
          <a:xfrm>
            <a:off x="407987" y="404813"/>
            <a:ext cx="11376026" cy="1079971"/>
          </a:xfrm>
        </p:spPr>
        <p:txBody>
          <a:bodyPr/>
          <a:lstStyle/>
          <a:p>
            <a:r>
              <a:rPr lang="en" dirty="0"/>
              <a:t>Tips when creating your presentation </a:t>
            </a:r>
            <a:br>
              <a:rPr lang="en" dirty="0"/>
            </a:br>
            <a:r>
              <a:rPr lang="en" dirty="0"/>
              <a:t>for </a:t>
            </a:r>
            <a:r>
              <a:rPr lang="en" dirty="0" err="1"/>
              <a:t>Marsio</a:t>
            </a:r>
            <a:r>
              <a:rPr lang="en" dirty="0"/>
              <a:t> stage and live stream </a:t>
            </a:r>
            <a:endParaRPr lang="en-GB" dirty="0"/>
          </a:p>
        </p:txBody>
      </p:sp>
      <p:sp>
        <p:nvSpPr>
          <p:cNvPr id="5" name="Content Placeholder 4">
            <a:extLst>
              <a:ext uri="{FF2B5EF4-FFF2-40B4-BE49-F238E27FC236}">
                <a16:creationId xmlns:a16="http://schemas.microsoft.com/office/drawing/2014/main" id="{710C29ED-BD8B-65DC-522F-05B73C6D6C72}"/>
              </a:ext>
            </a:extLst>
          </p:cNvPr>
          <p:cNvSpPr>
            <a:spLocks noGrp="1"/>
          </p:cNvSpPr>
          <p:nvPr>
            <p:ph sz="quarter" idx="13"/>
          </p:nvPr>
        </p:nvSpPr>
        <p:spPr>
          <a:xfrm>
            <a:off x="407988" y="1844675"/>
            <a:ext cx="11376025" cy="4032250"/>
          </a:xfrm>
        </p:spPr>
        <p:txBody>
          <a:bodyPr/>
          <a:lstStyle/>
          <a:p>
            <a:pPr lvl="1"/>
            <a:r>
              <a:rPr lang="en" dirty="0"/>
              <a:t>see this template in use during a live and streamed event at </a:t>
            </a:r>
            <a:r>
              <a:rPr lang="en" dirty="0" err="1"/>
              <a:t>Marsio</a:t>
            </a:r>
            <a:r>
              <a:rPr lang="en"/>
              <a:t> </a:t>
            </a:r>
            <a:r>
              <a:rPr lang="en">
                <a:hlinkClick r:id="rId3"/>
              </a:rPr>
              <a:t>here</a:t>
            </a:r>
            <a:endParaRPr lang="en"/>
          </a:p>
          <a:p>
            <a:pPr lvl="1"/>
            <a:r>
              <a:rPr lang="en"/>
              <a:t>try </a:t>
            </a:r>
            <a:r>
              <a:rPr lang="en" dirty="0"/>
              <a:t>to make it visually very simple, so that the viewer is not distracted from your speech</a:t>
            </a:r>
          </a:p>
          <a:p>
            <a:pPr lvl="1"/>
            <a:r>
              <a:rPr lang="en" dirty="0"/>
              <a:t>usually a picture and a very short sentence or few words per slide are the best</a:t>
            </a:r>
          </a:p>
          <a:p>
            <a:pPr lvl="1"/>
            <a:r>
              <a:rPr lang="en" dirty="0"/>
              <a:t>avoid neon and super bright </a:t>
            </a:r>
            <a:r>
              <a:rPr lang="en" dirty="0" err="1"/>
              <a:t>colours</a:t>
            </a:r>
            <a:r>
              <a:rPr lang="en" dirty="0"/>
              <a:t> in your visuals</a:t>
            </a:r>
          </a:p>
          <a:p>
            <a:pPr lvl="1"/>
            <a:r>
              <a:rPr lang="en" dirty="0"/>
              <a:t>avoid big areas of black and white</a:t>
            </a:r>
          </a:p>
          <a:p>
            <a:pPr lvl="1"/>
            <a:r>
              <a:rPr lang="en" dirty="0"/>
              <a:t>prefer off-white and dark grey over pure white and pure black</a:t>
            </a:r>
          </a:p>
          <a:p>
            <a:pPr lvl="1"/>
            <a:endParaRPr lang="en" dirty="0"/>
          </a:p>
          <a:p>
            <a:pPr lvl="1"/>
            <a:endParaRPr lang="en" dirty="0"/>
          </a:p>
          <a:p>
            <a:endParaRPr lang="en-GB" dirty="0"/>
          </a:p>
        </p:txBody>
      </p:sp>
    </p:spTree>
    <p:extLst>
      <p:ext uri="{BB962C8B-B14F-4D97-AF65-F5344CB8AC3E}">
        <p14:creationId xmlns:p14="http://schemas.microsoft.com/office/powerpoint/2010/main" val="192045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49CA028-47D8-C533-8D84-7FA1FDDC09C3}"/>
              </a:ext>
            </a:extLst>
          </p:cNvPr>
          <p:cNvSpPr>
            <a:spLocks noGrp="1"/>
          </p:cNvSpPr>
          <p:nvPr>
            <p:ph type="ctrTitle"/>
          </p:nvPr>
        </p:nvSpPr>
        <p:spPr/>
        <p:txBody>
          <a:bodyPr/>
          <a:lstStyle/>
          <a:p>
            <a:endParaRPr lang="en-FI"/>
          </a:p>
        </p:txBody>
      </p:sp>
      <p:sp>
        <p:nvSpPr>
          <p:cNvPr id="24" name="Subtitle 23">
            <a:extLst>
              <a:ext uri="{FF2B5EF4-FFF2-40B4-BE49-F238E27FC236}">
                <a16:creationId xmlns:a16="http://schemas.microsoft.com/office/drawing/2014/main" id="{39B8E2F9-8149-0914-BDF8-911164848493}"/>
              </a:ext>
            </a:extLst>
          </p:cNvPr>
          <p:cNvSpPr>
            <a:spLocks noGrp="1"/>
          </p:cNvSpPr>
          <p:nvPr>
            <p:ph type="subTitle" idx="1"/>
          </p:nvPr>
        </p:nvSpPr>
        <p:spPr/>
        <p:txBody>
          <a:bodyPr/>
          <a:lstStyle/>
          <a:p>
            <a:endParaRPr lang="en-FI"/>
          </a:p>
        </p:txBody>
      </p:sp>
      <p:sp>
        <p:nvSpPr>
          <p:cNvPr id="25" name="Text Placeholder 24">
            <a:extLst>
              <a:ext uri="{FF2B5EF4-FFF2-40B4-BE49-F238E27FC236}">
                <a16:creationId xmlns:a16="http://schemas.microsoft.com/office/drawing/2014/main" id="{265E8E65-1208-18B7-CADE-D0311F707197}"/>
              </a:ext>
            </a:extLst>
          </p:cNvPr>
          <p:cNvSpPr>
            <a:spLocks noGrp="1"/>
          </p:cNvSpPr>
          <p:nvPr>
            <p:ph type="body" sz="quarter" idx="14"/>
          </p:nvPr>
        </p:nvSpPr>
        <p:spPr/>
        <p:txBody>
          <a:bodyPr/>
          <a:lstStyle/>
          <a:p>
            <a:endParaRPr lang="en-FI"/>
          </a:p>
        </p:txBody>
      </p:sp>
      <p:sp>
        <p:nvSpPr>
          <p:cNvPr id="26" name="Vertical Text Placeholder 25">
            <a:extLst>
              <a:ext uri="{FF2B5EF4-FFF2-40B4-BE49-F238E27FC236}">
                <a16:creationId xmlns:a16="http://schemas.microsoft.com/office/drawing/2014/main" id="{499C3D3A-1EB8-8F73-50AE-F7851FF0B660}"/>
              </a:ext>
            </a:extLst>
          </p:cNvPr>
          <p:cNvSpPr>
            <a:spLocks noGrp="1"/>
          </p:cNvSpPr>
          <p:nvPr>
            <p:ph type="body" orient="vert" sz="quarter" idx="16"/>
          </p:nvPr>
        </p:nvSpPr>
        <p:spPr/>
        <p:txBody>
          <a:bodyPr/>
          <a:lstStyle/>
          <a:p>
            <a:endParaRPr lang="en-FI"/>
          </a:p>
        </p:txBody>
      </p:sp>
      <p:pic>
        <p:nvPicPr>
          <p:cNvPr id="5" name="Picture Placeholder 4">
            <a:extLst>
              <a:ext uri="{FF2B5EF4-FFF2-40B4-BE49-F238E27FC236}">
                <a16:creationId xmlns:a16="http://schemas.microsoft.com/office/drawing/2014/main" id="{15A66B3E-DE6F-256F-40BB-5E254A85BCE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08" b="7808"/>
          <a:stretch>
            <a:fillRect/>
          </a:stretch>
        </p:blipFill>
        <p:spPr>
          <a:prstGeom prst="rect">
            <a:avLst/>
          </a:prstGeom>
          <a:solidFill>
            <a:srgbClr val="F2F0EF"/>
          </a:solidFill>
        </p:spPr>
      </p:pic>
    </p:spTree>
    <p:extLst>
      <p:ext uri="{BB962C8B-B14F-4D97-AF65-F5344CB8AC3E}">
        <p14:creationId xmlns:p14="http://schemas.microsoft.com/office/powerpoint/2010/main" val="110299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F9B9E4B-ABB0-87B3-4922-40BC031C5BE5}"/>
              </a:ext>
            </a:extLst>
          </p:cNvPr>
          <p:cNvSpPr>
            <a:spLocks noGrp="1"/>
          </p:cNvSpPr>
          <p:nvPr>
            <p:ph sz="half" idx="1"/>
          </p:nvPr>
        </p:nvSpPr>
        <p:spPr/>
        <p:txBody>
          <a:bodyPr/>
          <a:lstStyle/>
          <a:p>
            <a:endParaRPr lang="en-FI"/>
          </a:p>
        </p:txBody>
      </p:sp>
      <p:sp>
        <p:nvSpPr>
          <p:cNvPr id="11" name="Content Placeholder 10">
            <a:extLst>
              <a:ext uri="{FF2B5EF4-FFF2-40B4-BE49-F238E27FC236}">
                <a16:creationId xmlns:a16="http://schemas.microsoft.com/office/drawing/2014/main" id="{D8D4FADC-FB6D-8D23-5564-FD75CB9D05B3}"/>
              </a:ext>
            </a:extLst>
          </p:cNvPr>
          <p:cNvSpPr>
            <a:spLocks noGrp="1"/>
          </p:cNvSpPr>
          <p:nvPr>
            <p:ph sz="half" idx="2"/>
          </p:nvPr>
        </p:nvSpPr>
        <p:spPr/>
        <p:txBody>
          <a:bodyPr/>
          <a:lstStyle/>
          <a:p>
            <a:endParaRPr lang="en-FI"/>
          </a:p>
        </p:txBody>
      </p:sp>
      <p:sp>
        <p:nvSpPr>
          <p:cNvPr id="9" name="Title 8">
            <a:extLst>
              <a:ext uri="{FF2B5EF4-FFF2-40B4-BE49-F238E27FC236}">
                <a16:creationId xmlns:a16="http://schemas.microsoft.com/office/drawing/2014/main" id="{FF1A8472-23B2-1164-7FCA-7578F441107C}"/>
              </a:ext>
            </a:extLst>
          </p:cNvPr>
          <p:cNvSpPr>
            <a:spLocks noGrp="1"/>
          </p:cNvSpPr>
          <p:nvPr>
            <p:ph type="title"/>
          </p:nvPr>
        </p:nvSpPr>
        <p:spPr/>
        <p:txBody>
          <a:bodyPr/>
          <a:lstStyle/>
          <a:p>
            <a:endParaRPr lang="en-FI"/>
          </a:p>
        </p:txBody>
      </p:sp>
    </p:spTree>
    <p:extLst>
      <p:ext uri="{BB962C8B-B14F-4D97-AF65-F5344CB8AC3E}">
        <p14:creationId xmlns:p14="http://schemas.microsoft.com/office/powerpoint/2010/main" val="315512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4D0C24C-592E-587B-6643-CD9E9E139AE8}"/>
              </a:ext>
            </a:extLst>
          </p:cNvPr>
          <p:cNvSpPr>
            <a:spLocks noGrp="1"/>
          </p:cNvSpPr>
          <p:nvPr>
            <p:ph type="title"/>
          </p:nvPr>
        </p:nvSpPr>
        <p:spPr/>
        <p:txBody>
          <a:bodyPr/>
          <a:lstStyle/>
          <a:p>
            <a:endParaRPr lang="en-FI"/>
          </a:p>
        </p:txBody>
      </p:sp>
      <p:sp>
        <p:nvSpPr>
          <p:cNvPr id="15" name="Text Placeholder 14">
            <a:extLst>
              <a:ext uri="{FF2B5EF4-FFF2-40B4-BE49-F238E27FC236}">
                <a16:creationId xmlns:a16="http://schemas.microsoft.com/office/drawing/2014/main" id="{9AB9500A-18D8-19BE-9B42-5966E4308325}"/>
              </a:ext>
            </a:extLst>
          </p:cNvPr>
          <p:cNvSpPr>
            <a:spLocks noGrp="1"/>
          </p:cNvSpPr>
          <p:nvPr>
            <p:ph type="body" sz="quarter" idx="19"/>
          </p:nvPr>
        </p:nvSpPr>
        <p:spPr/>
        <p:txBody>
          <a:bodyPr/>
          <a:lstStyle/>
          <a:p>
            <a:endParaRPr lang="en-FI"/>
          </a:p>
        </p:txBody>
      </p:sp>
      <p:sp>
        <p:nvSpPr>
          <p:cNvPr id="14" name="Vertical Text Placeholder 13">
            <a:extLst>
              <a:ext uri="{FF2B5EF4-FFF2-40B4-BE49-F238E27FC236}">
                <a16:creationId xmlns:a16="http://schemas.microsoft.com/office/drawing/2014/main" id="{9B7689C8-4970-B2C8-E121-5A4782DF47B2}"/>
              </a:ext>
            </a:extLst>
          </p:cNvPr>
          <p:cNvSpPr>
            <a:spLocks noGrp="1"/>
          </p:cNvSpPr>
          <p:nvPr>
            <p:ph type="body" orient="vert" sz="quarter" idx="18"/>
          </p:nvPr>
        </p:nvSpPr>
        <p:spPr/>
        <p:txBody>
          <a:bodyPr/>
          <a:lstStyle/>
          <a:p>
            <a:endParaRPr lang="en-FI"/>
          </a:p>
        </p:txBody>
      </p:sp>
      <p:sp>
        <p:nvSpPr>
          <p:cNvPr id="13" name="Text Placeholder 12">
            <a:extLst>
              <a:ext uri="{FF2B5EF4-FFF2-40B4-BE49-F238E27FC236}">
                <a16:creationId xmlns:a16="http://schemas.microsoft.com/office/drawing/2014/main" id="{0B43C50A-6BB1-FD2F-AD30-6DD3419B2E72}"/>
              </a:ext>
            </a:extLst>
          </p:cNvPr>
          <p:cNvSpPr>
            <a:spLocks noGrp="1"/>
          </p:cNvSpPr>
          <p:nvPr>
            <p:ph type="body" sz="quarter" idx="14"/>
          </p:nvPr>
        </p:nvSpPr>
        <p:spPr/>
        <p:txBody>
          <a:bodyPr/>
          <a:lstStyle/>
          <a:p>
            <a:endParaRPr lang="en-FI"/>
          </a:p>
        </p:txBody>
      </p:sp>
      <p:pic>
        <p:nvPicPr>
          <p:cNvPr id="5" name="Picture Placeholder 4">
            <a:extLst>
              <a:ext uri="{FF2B5EF4-FFF2-40B4-BE49-F238E27FC236}">
                <a16:creationId xmlns:a16="http://schemas.microsoft.com/office/drawing/2014/main" id="{C8E9FE60-600A-4195-37D2-96A179AA7C1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13" b="7813"/>
          <a:stretch>
            <a:fillRect/>
          </a:stretch>
        </p:blipFill>
        <p:spPr>
          <a:prstGeom prst="rect">
            <a:avLst/>
          </a:prstGeom>
          <a:solidFill>
            <a:srgbClr val="E8E8E8"/>
          </a:solidFill>
        </p:spPr>
      </p:pic>
    </p:spTree>
    <p:extLst>
      <p:ext uri="{BB962C8B-B14F-4D97-AF65-F5344CB8AC3E}">
        <p14:creationId xmlns:p14="http://schemas.microsoft.com/office/powerpoint/2010/main" val="424570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0A2F-AB6B-0B75-0070-339F4DF8C10B}"/>
              </a:ext>
            </a:extLst>
          </p:cNvPr>
          <p:cNvSpPr>
            <a:spLocks noGrp="1"/>
          </p:cNvSpPr>
          <p:nvPr>
            <p:ph type="ctrTitle"/>
          </p:nvPr>
        </p:nvSpPr>
        <p:spPr/>
        <p:txBody>
          <a:bodyPr/>
          <a:lstStyle/>
          <a:p>
            <a:endParaRPr lang="en-FI"/>
          </a:p>
        </p:txBody>
      </p:sp>
    </p:spTree>
    <p:extLst>
      <p:ext uri="{BB962C8B-B14F-4D97-AF65-F5344CB8AC3E}">
        <p14:creationId xmlns:p14="http://schemas.microsoft.com/office/powerpoint/2010/main" val="396859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FDED743-2D7F-6593-9AD4-3FABAB927B08}"/>
              </a:ext>
            </a:extLst>
          </p:cNvPr>
          <p:cNvSpPr>
            <a:spLocks noGrp="1"/>
          </p:cNvSpPr>
          <p:nvPr>
            <p:ph type="title"/>
          </p:nvPr>
        </p:nvSpPr>
        <p:spPr/>
        <p:txBody>
          <a:bodyPr/>
          <a:lstStyle/>
          <a:p>
            <a:endParaRPr lang="en-FI"/>
          </a:p>
        </p:txBody>
      </p:sp>
      <p:sp>
        <p:nvSpPr>
          <p:cNvPr id="17" name="Vertical Text Placeholder 16">
            <a:extLst>
              <a:ext uri="{FF2B5EF4-FFF2-40B4-BE49-F238E27FC236}">
                <a16:creationId xmlns:a16="http://schemas.microsoft.com/office/drawing/2014/main" id="{27B21266-16B8-DB2F-C2AC-2A2EC0B09D2F}"/>
              </a:ext>
            </a:extLst>
          </p:cNvPr>
          <p:cNvSpPr>
            <a:spLocks noGrp="1"/>
          </p:cNvSpPr>
          <p:nvPr>
            <p:ph type="body" orient="vert" sz="quarter" idx="17"/>
          </p:nvPr>
        </p:nvSpPr>
        <p:spPr/>
        <p:txBody>
          <a:bodyPr/>
          <a:lstStyle/>
          <a:p>
            <a:endParaRPr lang="en-FI"/>
          </a:p>
        </p:txBody>
      </p:sp>
      <p:pic>
        <p:nvPicPr>
          <p:cNvPr id="5" name="Picture Placeholder 4">
            <a:extLst>
              <a:ext uri="{FF2B5EF4-FFF2-40B4-BE49-F238E27FC236}">
                <a16:creationId xmlns:a16="http://schemas.microsoft.com/office/drawing/2014/main" id="{B606EDD7-60AF-7849-3DCB-D6E9B242C5E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40" b="7840"/>
          <a:stretch>
            <a:fillRect/>
          </a:stretch>
        </p:blipFill>
        <p:spPr>
          <a:prstGeom prst="rect">
            <a:avLst/>
          </a:prstGeom>
          <a:solidFill>
            <a:srgbClr val="E8E8E8"/>
          </a:solidFill>
        </p:spPr>
      </p:pic>
    </p:spTree>
    <p:extLst>
      <p:ext uri="{BB962C8B-B14F-4D97-AF65-F5344CB8AC3E}">
        <p14:creationId xmlns:p14="http://schemas.microsoft.com/office/powerpoint/2010/main" val="271690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807D52-50BD-B0B3-F9C5-002ADB8A07D3}"/>
              </a:ext>
            </a:extLst>
          </p:cNvPr>
          <p:cNvSpPr>
            <a:spLocks noGrp="1"/>
          </p:cNvSpPr>
          <p:nvPr>
            <p:ph type="body" idx="14"/>
          </p:nvPr>
        </p:nvSpPr>
        <p:spPr/>
        <p:txBody>
          <a:bodyPr/>
          <a:lstStyle/>
          <a:p>
            <a:endParaRPr lang="en-FI"/>
          </a:p>
        </p:txBody>
      </p:sp>
      <p:sp>
        <p:nvSpPr>
          <p:cNvPr id="11" name="Text Placeholder 10">
            <a:extLst>
              <a:ext uri="{FF2B5EF4-FFF2-40B4-BE49-F238E27FC236}">
                <a16:creationId xmlns:a16="http://schemas.microsoft.com/office/drawing/2014/main" id="{D03F2EEF-721E-15B5-5270-73467E49D49E}"/>
              </a:ext>
            </a:extLst>
          </p:cNvPr>
          <p:cNvSpPr>
            <a:spLocks noGrp="1"/>
          </p:cNvSpPr>
          <p:nvPr>
            <p:ph type="body" sz="quarter" idx="15"/>
          </p:nvPr>
        </p:nvSpPr>
        <p:spPr/>
        <p:txBody>
          <a:bodyPr/>
          <a:lstStyle/>
          <a:p>
            <a:endParaRPr lang="en-FI"/>
          </a:p>
        </p:txBody>
      </p:sp>
      <p:sp>
        <p:nvSpPr>
          <p:cNvPr id="12" name="Text Placeholder 11">
            <a:extLst>
              <a:ext uri="{FF2B5EF4-FFF2-40B4-BE49-F238E27FC236}">
                <a16:creationId xmlns:a16="http://schemas.microsoft.com/office/drawing/2014/main" id="{467A4959-C901-7ED5-C6AE-563DE6D6009F}"/>
              </a:ext>
            </a:extLst>
          </p:cNvPr>
          <p:cNvSpPr>
            <a:spLocks noGrp="1"/>
          </p:cNvSpPr>
          <p:nvPr>
            <p:ph type="body" idx="16"/>
          </p:nvPr>
        </p:nvSpPr>
        <p:spPr/>
        <p:txBody>
          <a:bodyPr/>
          <a:lstStyle/>
          <a:p>
            <a:endParaRPr lang="en-FI"/>
          </a:p>
        </p:txBody>
      </p:sp>
      <p:sp>
        <p:nvSpPr>
          <p:cNvPr id="17" name="Text Placeholder 16">
            <a:extLst>
              <a:ext uri="{FF2B5EF4-FFF2-40B4-BE49-F238E27FC236}">
                <a16:creationId xmlns:a16="http://schemas.microsoft.com/office/drawing/2014/main" id="{53397465-0A25-3AA6-22E6-C796DB4D99A6}"/>
              </a:ext>
            </a:extLst>
          </p:cNvPr>
          <p:cNvSpPr>
            <a:spLocks noGrp="1"/>
          </p:cNvSpPr>
          <p:nvPr>
            <p:ph type="body" idx="18"/>
          </p:nvPr>
        </p:nvSpPr>
        <p:spPr/>
        <p:txBody>
          <a:bodyPr/>
          <a:lstStyle/>
          <a:p>
            <a:endParaRPr lang="en-FI"/>
          </a:p>
        </p:txBody>
      </p:sp>
      <p:sp>
        <p:nvSpPr>
          <p:cNvPr id="18" name="Text Placeholder 17">
            <a:extLst>
              <a:ext uri="{FF2B5EF4-FFF2-40B4-BE49-F238E27FC236}">
                <a16:creationId xmlns:a16="http://schemas.microsoft.com/office/drawing/2014/main" id="{5852D856-ACF3-A872-E784-DDA9750752FA}"/>
              </a:ext>
            </a:extLst>
          </p:cNvPr>
          <p:cNvSpPr>
            <a:spLocks noGrp="1"/>
          </p:cNvSpPr>
          <p:nvPr>
            <p:ph type="body" idx="20"/>
          </p:nvPr>
        </p:nvSpPr>
        <p:spPr/>
        <p:txBody>
          <a:bodyPr/>
          <a:lstStyle/>
          <a:p>
            <a:endParaRPr lang="en-FI"/>
          </a:p>
        </p:txBody>
      </p:sp>
      <p:sp>
        <p:nvSpPr>
          <p:cNvPr id="19" name="Text Placeholder 18">
            <a:extLst>
              <a:ext uri="{FF2B5EF4-FFF2-40B4-BE49-F238E27FC236}">
                <a16:creationId xmlns:a16="http://schemas.microsoft.com/office/drawing/2014/main" id="{91EC91E5-FF84-4B0E-6DED-7C6BA2898AA6}"/>
              </a:ext>
            </a:extLst>
          </p:cNvPr>
          <p:cNvSpPr>
            <a:spLocks noGrp="1"/>
          </p:cNvSpPr>
          <p:nvPr>
            <p:ph type="body" idx="22"/>
          </p:nvPr>
        </p:nvSpPr>
        <p:spPr/>
        <p:txBody>
          <a:bodyPr/>
          <a:lstStyle/>
          <a:p>
            <a:endParaRPr lang="en-FI"/>
          </a:p>
        </p:txBody>
      </p:sp>
      <p:sp>
        <p:nvSpPr>
          <p:cNvPr id="20" name="Text Placeholder 19">
            <a:extLst>
              <a:ext uri="{FF2B5EF4-FFF2-40B4-BE49-F238E27FC236}">
                <a16:creationId xmlns:a16="http://schemas.microsoft.com/office/drawing/2014/main" id="{39583B32-4916-B567-0FAC-8A2675338D6D}"/>
              </a:ext>
            </a:extLst>
          </p:cNvPr>
          <p:cNvSpPr>
            <a:spLocks noGrp="1"/>
          </p:cNvSpPr>
          <p:nvPr>
            <p:ph type="body" sz="quarter" idx="23"/>
          </p:nvPr>
        </p:nvSpPr>
        <p:spPr/>
        <p:txBody>
          <a:bodyPr/>
          <a:lstStyle/>
          <a:p>
            <a:endParaRPr lang="en-FI"/>
          </a:p>
        </p:txBody>
      </p:sp>
      <p:sp>
        <p:nvSpPr>
          <p:cNvPr id="21" name="Text Placeholder 20">
            <a:extLst>
              <a:ext uri="{FF2B5EF4-FFF2-40B4-BE49-F238E27FC236}">
                <a16:creationId xmlns:a16="http://schemas.microsoft.com/office/drawing/2014/main" id="{4EE6A340-BCE4-4F3E-6085-B8A4A17D3686}"/>
              </a:ext>
            </a:extLst>
          </p:cNvPr>
          <p:cNvSpPr>
            <a:spLocks noGrp="1"/>
          </p:cNvSpPr>
          <p:nvPr>
            <p:ph type="body" sz="quarter" idx="24"/>
          </p:nvPr>
        </p:nvSpPr>
        <p:spPr/>
        <p:txBody>
          <a:bodyPr/>
          <a:lstStyle/>
          <a:p>
            <a:endParaRPr lang="en-FI"/>
          </a:p>
        </p:txBody>
      </p:sp>
      <p:sp>
        <p:nvSpPr>
          <p:cNvPr id="22" name="Text Placeholder 21">
            <a:extLst>
              <a:ext uri="{FF2B5EF4-FFF2-40B4-BE49-F238E27FC236}">
                <a16:creationId xmlns:a16="http://schemas.microsoft.com/office/drawing/2014/main" id="{27433BB0-8449-2D28-AAA8-227E9429EFFC}"/>
              </a:ext>
            </a:extLst>
          </p:cNvPr>
          <p:cNvSpPr>
            <a:spLocks noGrp="1"/>
          </p:cNvSpPr>
          <p:nvPr>
            <p:ph type="body" sz="quarter" idx="25"/>
          </p:nvPr>
        </p:nvSpPr>
        <p:spPr/>
        <p:txBody>
          <a:bodyPr/>
          <a:lstStyle/>
          <a:p>
            <a:endParaRPr lang="en-FI"/>
          </a:p>
        </p:txBody>
      </p:sp>
      <p:sp>
        <p:nvSpPr>
          <p:cNvPr id="23" name="Text Placeholder 22">
            <a:extLst>
              <a:ext uri="{FF2B5EF4-FFF2-40B4-BE49-F238E27FC236}">
                <a16:creationId xmlns:a16="http://schemas.microsoft.com/office/drawing/2014/main" id="{B647A4AA-02E4-8A6E-7230-761269C6E257}"/>
              </a:ext>
            </a:extLst>
          </p:cNvPr>
          <p:cNvSpPr>
            <a:spLocks noGrp="1"/>
          </p:cNvSpPr>
          <p:nvPr>
            <p:ph type="body" sz="quarter" idx="26"/>
          </p:nvPr>
        </p:nvSpPr>
        <p:spPr/>
        <p:txBody>
          <a:bodyPr/>
          <a:lstStyle/>
          <a:p>
            <a:endParaRPr lang="en-FI"/>
          </a:p>
        </p:txBody>
      </p:sp>
      <p:sp>
        <p:nvSpPr>
          <p:cNvPr id="9" name="Title 8">
            <a:extLst>
              <a:ext uri="{FF2B5EF4-FFF2-40B4-BE49-F238E27FC236}">
                <a16:creationId xmlns:a16="http://schemas.microsoft.com/office/drawing/2014/main" id="{80F4F535-FD13-B1EC-2AC5-381A488015BF}"/>
              </a:ext>
            </a:extLst>
          </p:cNvPr>
          <p:cNvSpPr>
            <a:spLocks noGrp="1"/>
          </p:cNvSpPr>
          <p:nvPr>
            <p:ph type="title"/>
          </p:nvPr>
        </p:nvSpPr>
        <p:spPr/>
        <p:txBody>
          <a:bodyPr/>
          <a:lstStyle/>
          <a:p>
            <a:endParaRPr lang="en-FI"/>
          </a:p>
        </p:txBody>
      </p:sp>
    </p:spTree>
    <p:extLst>
      <p:ext uri="{BB962C8B-B14F-4D97-AF65-F5344CB8AC3E}">
        <p14:creationId xmlns:p14="http://schemas.microsoft.com/office/powerpoint/2010/main" val="1040997027"/>
      </p:ext>
    </p:extLst>
  </p:cSld>
  <p:clrMapOvr>
    <a:masterClrMapping/>
  </p:clrMapOvr>
</p:sld>
</file>

<file path=ppt/theme/theme1.xml><?xml version="1.0" encoding="utf-8"?>
<a:theme xmlns:a="http://schemas.openxmlformats.org/drawingml/2006/main" name="Aalto MARSIO - Title Slides">
  <a:themeElements>
    <a:clrScheme name="AaltoxEspoo_Marsiostage">
      <a:dk1>
        <a:srgbClr val="202020"/>
      </a:dk1>
      <a:lt1>
        <a:srgbClr val="F2F0EF"/>
      </a:lt1>
      <a:dk2>
        <a:srgbClr val="202020"/>
      </a:dk2>
      <a:lt2>
        <a:srgbClr val="F2F0EF"/>
      </a:lt2>
      <a:accent1>
        <a:srgbClr val="5959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227B6546-E6E0-9443-9932-5436040B9A33}"/>
    </a:ext>
  </a:extLst>
</a:theme>
</file>

<file path=ppt/theme/theme2.xml><?xml version="1.0" encoding="utf-8"?>
<a:theme xmlns:a="http://schemas.openxmlformats.org/drawingml/2006/main" name="Aalto MARSIO - Content Slides">
  <a:themeElements>
    <a:clrScheme name="AaltoxEspoo_Marsiostage">
      <a:dk1>
        <a:srgbClr val="202020"/>
      </a:dk1>
      <a:lt1>
        <a:srgbClr val="F2F0EF"/>
      </a:lt1>
      <a:dk2>
        <a:srgbClr val="202020"/>
      </a:dk2>
      <a:lt2>
        <a:srgbClr val="F2F0EF"/>
      </a:lt2>
      <a:accent1>
        <a:srgbClr val="5959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F79D2217-981C-C24B-8B3C-D92A8ECD5110}"/>
    </a:ext>
  </a:extLst>
</a:theme>
</file>

<file path=ppt/theme/theme3.xml><?xml version="1.0" encoding="utf-8"?>
<a:theme xmlns:a="http://schemas.openxmlformats.org/drawingml/2006/main" name="Aalto MARSIO - Divider Slide">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C5FC3555-3C76-9B4D-9777-BA6BE4D89EAF}"/>
    </a:ext>
  </a:extLst>
</a:theme>
</file>

<file path=ppt/theme/theme4.xml><?xml version="1.0" encoding="utf-8"?>
<a:theme xmlns:a="http://schemas.openxmlformats.org/drawingml/2006/main" name="Aalto MARSIO - Picture Content Slides">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733E2220-9BA6-AA4C-92A2-866BC926DA3A}"/>
    </a:ext>
  </a:extLst>
</a:theme>
</file>

<file path=ppt/theme/theme5.xml><?xml version="1.0" encoding="utf-8"?>
<a:theme xmlns:a="http://schemas.openxmlformats.org/drawingml/2006/main" name="Aalto MARSIO - Insert 100% stream">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91F79DC5-E1A0-A84D-9B2F-B037A80F7606}"/>
    </a:ext>
  </a:extLst>
</a:theme>
</file>

<file path=ppt/theme/theme6.xml><?xml version="1.0" encoding="utf-8"?>
<a:theme xmlns:a="http://schemas.openxmlformats.org/drawingml/2006/main" name="Aalto MARSIO - Kiitos Slide">
  <a:themeElements>
    <a:clrScheme name="AaltoxEspoo_Marsiostage">
      <a:dk1>
        <a:srgbClr val="202020"/>
      </a:dk1>
      <a:lt1>
        <a:srgbClr val="F2F0EF"/>
      </a:lt1>
      <a:dk2>
        <a:srgbClr val="202020"/>
      </a:dk2>
      <a:lt2>
        <a:srgbClr val="F2F0EF"/>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latin typeface="+mj-lt"/>
          </a:defRPr>
        </a:defPPr>
      </a:lstStyle>
    </a:txDef>
  </a:objectDefaults>
  <a:extraClrSchemeLst/>
  <a:extLst>
    <a:ext uri="{05A4C25C-085E-4340-85A3-A5531E510DB2}">
      <thm15:themeFamily xmlns:thm15="http://schemas.microsoft.com/office/thememl/2012/main" name="Aalto_Marsio_template" id="{08D1D1EE-006D-524E-8B4A-F0FD572FF7ED}" vid="{AA1683B2-B6EE-CF45-BBAA-2E43296568D3}"/>
    </a:ext>
  </a:extLst>
</a:theme>
</file>

<file path=ppt/theme/theme7.xml><?xml version="1.0" encoding="utf-8"?>
<a:theme xmlns:a="http://schemas.openxmlformats.org/drawingml/2006/main" name="Office Theme">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AALTO university">
      <a:dk1>
        <a:sysClr val="windowText" lastClr="000000"/>
      </a:dk1>
      <a:lt1>
        <a:sysClr val="window" lastClr="FFFFFF"/>
      </a:lt1>
      <a:dk2>
        <a:srgbClr val="B4B4B4"/>
      </a:dk2>
      <a:lt2>
        <a:srgbClr val="E8E8E8"/>
      </a:lt2>
      <a:accent1>
        <a:srgbClr val="F7E159"/>
      </a:accent1>
      <a:accent2>
        <a:srgbClr val="FD6360"/>
      </a:accent2>
      <a:accent3>
        <a:srgbClr val="46A5FF"/>
      </a:accent3>
      <a:accent4>
        <a:srgbClr val="5A5A5A"/>
      </a:accent4>
      <a:accent5>
        <a:srgbClr val="A0A0A0"/>
      </a:accent5>
      <a:accent6>
        <a:srgbClr val="DCDCD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37F26E57B1F643B9688ECE0BC59CE0" ma:contentTypeVersion="22" ma:contentTypeDescription="Create a new document." ma:contentTypeScope="" ma:versionID="e1d3a4b40521d479a92fe842ec1f3eb2">
  <xsd:schema xmlns:xsd="http://www.w3.org/2001/XMLSchema" xmlns:xs="http://www.w3.org/2001/XMLSchema" xmlns:p="http://schemas.microsoft.com/office/2006/metadata/properties" xmlns:ns2="2678b3e3-a200-4360-ae2e-2aba8127bbd9" xmlns:ns3="7381abe5-f1dd-4aca-93db-0804be8831a3" targetNamespace="http://schemas.microsoft.com/office/2006/metadata/properties" ma:root="true" ma:fieldsID="7d5bae33cb67146572b6eec984ceb3c4" ns2:_="" ns3:_="">
    <xsd:import namespace="2678b3e3-a200-4360-ae2e-2aba8127bbd9"/>
    <xsd:import namespace="7381abe5-f1dd-4aca-93db-0804be8831a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Date_x0020_and_x0020_Tim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element ref="ns3:COSguideli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78b3e3-a200-4360-ae2e-2aba8127bbd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b6265f3f-67e9-4994-b098-ba826fb425bc}" ma:internalName="TaxCatchAll" ma:showField="CatchAllData" ma:web="2678b3e3-a200-4360-ae2e-2aba8127bb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81abe5-f1dd-4aca-93db-0804be8831a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ate_x0020_and_x0020_Time" ma:index="18" nillable="true" ma:displayName="Date and Time" ma:format="DateOnly" ma:internalName="Date_x0020_and_x0020_Time">
      <xsd:simpleType>
        <xsd:restriction base="dms:DateTim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COSguideline" ma:index="29" nillable="true" ma:displayName="COS guideline" ma:format="Dropdown" ma:internalName="COSguideline">
      <xsd:simpleType>
        <xsd:restriction base="dms:Choice">
          <xsd:enumeration value="Choice 1"/>
          <xsd:enumeration value="Choice 2"/>
          <xsd:enumeration value="Choice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_x0020_and_x0020_Time xmlns="7381abe5-f1dd-4aca-93db-0804be8831a3" xsi:nil="true"/>
    <TaxCatchAll xmlns="2678b3e3-a200-4360-ae2e-2aba8127bbd9" xsi:nil="true"/>
    <COSguideline xmlns="7381abe5-f1dd-4aca-93db-0804be8831a3" xsi:nil="true"/>
    <_Flow_SignoffStatus xmlns="7381abe5-f1dd-4aca-93db-0804be8831a3" xsi:nil="true"/>
    <lcf76f155ced4ddcb4097134ff3c332f xmlns="7381abe5-f1dd-4aca-93db-0804be8831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B8F1E0-6979-46A7-8794-D159B01E32F3}">
  <ds:schemaRefs>
    <ds:schemaRef ds:uri="http://schemas.microsoft.com/sharepoint/v3/contenttype/forms"/>
  </ds:schemaRefs>
</ds:datastoreItem>
</file>

<file path=customXml/itemProps2.xml><?xml version="1.0" encoding="utf-8"?>
<ds:datastoreItem xmlns:ds="http://schemas.openxmlformats.org/officeDocument/2006/customXml" ds:itemID="{46DAF1AF-3AE2-4AE3-9FBE-FD7780EE91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78b3e3-a200-4360-ae2e-2aba8127bbd9"/>
    <ds:schemaRef ds:uri="7381abe5-f1dd-4aca-93db-0804be883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909690-7141-48E7-9C99-DAD6C69614C9}">
  <ds:schemaRef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2678b3e3-a200-4360-ae2e-2aba8127bbd9"/>
    <ds:schemaRef ds:uri="http://schemas.microsoft.com/office/infopath/2007/PartnerControls"/>
    <ds:schemaRef ds:uri="7381abe5-f1dd-4aca-93db-0804be8831a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1774</TotalTime>
  <Words>494</Words>
  <Application>Microsoft Macintosh PowerPoint</Application>
  <PresentationFormat>Widescreen</PresentationFormat>
  <Paragraphs>53</Paragraphs>
  <Slides>12</Slides>
  <Notes>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12</vt:i4>
      </vt:variant>
    </vt:vector>
  </HeadingPairs>
  <TitlesOfParts>
    <vt:vector size="21" baseType="lpstr">
      <vt:lpstr>Arial</vt:lpstr>
      <vt:lpstr>Calibri</vt:lpstr>
      <vt:lpstr>Google Sans</vt:lpstr>
      <vt:lpstr>Aalto MARSIO - Title Slides</vt:lpstr>
      <vt:lpstr>Aalto MARSIO - Content Slides</vt:lpstr>
      <vt:lpstr>Aalto MARSIO - Divider Slide</vt:lpstr>
      <vt:lpstr>Aalto MARSIO - Picture Content Slides</vt:lpstr>
      <vt:lpstr>Aalto MARSIO - Insert 100% stream</vt:lpstr>
      <vt:lpstr>Aalto MARSIO - Kiitos Slide</vt:lpstr>
      <vt:lpstr>Marsio stages PowerPoint</vt:lpstr>
      <vt:lpstr>How to create a new page </vt:lpstr>
      <vt:lpstr>Tips when creating your presentation  for Marsio stage and live stream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Lenoir Marianne</dc:creator>
  <cp:lastModifiedBy>Lenoir Marianne</cp:lastModifiedBy>
  <cp:revision>24</cp:revision>
  <dcterms:created xsi:type="dcterms:W3CDTF">2026-02-02T08:44:32Z</dcterms:created>
  <dcterms:modified xsi:type="dcterms:W3CDTF">2026-03-19T08:31:33Z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0x010100CA37F26E57B1F643B9688ECE0BC59CE0</vt:lpwstr>
  </property>
  <property fmtid="{D5CDD505-2E9C-101B-9397-08002B2CF9AE}" pid="3" name="MediaServiceImageTags">
    <vt:lpwstr/>
  </property>
</Properties>
</file>